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259" r:id="rId4"/>
    <p:sldId id="260" r:id="rId5"/>
    <p:sldId id="278" r:id="rId6"/>
    <p:sldId id="287" r:id="rId7"/>
    <p:sldId id="288" r:id="rId8"/>
    <p:sldId id="283" r:id="rId9"/>
    <p:sldId id="281" r:id="rId10"/>
    <p:sldId id="279" r:id="rId11"/>
    <p:sldId id="280" r:id="rId12"/>
    <p:sldId id="282" r:id="rId13"/>
    <p:sldId id="284" r:id="rId14"/>
    <p:sldId id="314" r:id="rId15"/>
    <p:sldId id="315" r:id="rId16"/>
    <p:sldId id="320" r:id="rId17"/>
    <p:sldId id="321" r:id="rId18"/>
    <p:sldId id="318" r:id="rId19"/>
    <p:sldId id="261" r:id="rId20"/>
    <p:sldId id="322" r:id="rId21"/>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oiny" panose="02000903060500060000" pitchFamily="2" charset="0"/>
      <p:regular r:id="rId28"/>
    </p:embeddedFont>
    <p:embeddedFont>
      <p:font typeface="iCiel Cadena" panose="02000503000000020004" pitchFamily="2" charset="0"/>
      <p:bold r:id="rId29"/>
    </p:embeddedFont>
    <p:embeddedFont>
      <p:font typeface="iCiel Cucho Bold" pitchFamily="50" charset="0"/>
      <p:regular r:id="rId30"/>
    </p:embeddedFont>
    <p:embeddedFont>
      <p:font typeface="iCiel Pony" panose="02000000000000000000" pitchFamily="2" charset="0"/>
      <p:regular r:id="rId31"/>
    </p:embeddedFont>
    <p:embeddedFont>
      <p:font typeface="SVN-Rio 2016" panose="03060502030307020202" pitchFamily="66"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47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22/01/2022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7665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22/01/2022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4282047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GB"/>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22/01/2022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2510100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22/01/2022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150547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GB"/>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22/01/2022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2153277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22/01/2022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996965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22/01/2022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3292219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22/01/2022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111146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22/01/2022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433224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22/01/2022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2219932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371600">
              <a:defRPr/>
            </a:pPr>
            <a:fld id="{F73595AD-C1AF-464B-BF1D-D978AB1522A0}" type="datetimeFigureOut">
              <a:rPr lang="en-GB" smtClean="0">
                <a:solidFill>
                  <a:prstClr val="black">
                    <a:tint val="75000"/>
                  </a:prstClr>
                </a:solidFill>
              </a:rPr>
              <a:pPr defTabSz="1371600">
                <a:defRPr/>
              </a:pPr>
              <a:t>22/01/2022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spTree>
    <p:extLst>
      <p:ext uri="{BB962C8B-B14F-4D97-AF65-F5344CB8AC3E}">
        <p14:creationId xmlns:p14="http://schemas.microsoft.com/office/powerpoint/2010/main" val="1538320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8765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9291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6784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8993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8916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9028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212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0679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1895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5467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grpSp>
        <p:nvGrpSpPr>
          <p:cNvPr id="5" name="Group 21">
            <a:extLst>
              <a:ext uri="{FF2B5EF4-FFF2-40B4-BE49-F238E27FC236}">
                <a16:creationId xmlns:a16="http://schemas.microsoft.com/office/drawing/2014/main" id="{4CC299ED-7187-4E8F-BA19-5C784F667ACE}"/>
              </a:ext>
            </a:extLst>
          </p:cNvPr>
          <p:cNvGrpSpPr/>
          <p:nvPr userDrawn="1"/>
        </p:nvGrpSpPr>
        <p:grpSpPr>
          <a:xfrm>
            <a:off x="0" y="9466902"/>
            <a:ext cx="18288000" cy="820098"/>
            <a:chOff x="0" y="0"/>
            <a:chExt cx="6555032" cy="293951"/>
          </a:xfrm>
        </p:grpSpPr>
        <p:sp>
          <p:nvSpPr>
            <p:cNvPr id="6" name="Freeform 22">
              <a:extLst>
                <a:ext uri="{FF2B5EF4-FFF2-40B4-BE49-F238E27FC236}">
                  <a16:creationId xmlns:a16="http://schemas.microsoft.com/office/drawing/2014/main" id="{02529D2E-62F7-4577-9049-8D11CF52A4D6}"/>
                </a:ext>
              </a:extLst>
            </p:cNvPr>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Diagram&#10;&#10;Description automatically generated">
            <a:extLst>
              <a:ext uri="{FF2B5EF4-FFF2-40B4-BE49-F238E27FC236}">
                <a16:creationId xmlns:a16="http://schemas.microsoft.com/office/drawing/2014/main" id="{FAEB8788-BDC7-49E5-AECA-333B3FAA9CE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52600" y="0"/>
            <a:ext cx="1578361" cy="157836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defRPr/>
            </a:pPr>
            <a:fld id="{F73595AD-C1AF-464B-BF1D-D978AB1522A0}" type="datetimeFigureOut">
              <a:rPr lang="en-GB" smtClean="0">
                <a:solidFill>
                  <a:prstClr val="black">
                    <a:tint val="75000"/>
                  </a:prstClr>
                </a:solidFill>
              </a:rPr>
              <a:pPr defTabSz="1371600">
                <a:defRPr/>
              </a:pPr>
              <a:t>22/01/2022</a:t>
            </a:fld>
            <a:endParaRPr lang="en-GB">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defRPr/>
            </a:pPr>
            <a:fld id="{1159324C-55AC-4911-B37D-63229F4D30FC}" type="slidenum">
              <a:rPr lang="en-GB" smtClean="0">
                <a:solidFill>
                  <a:prstClr val="black">
                    <a:tint val="75000"/>
                  </a:prstClr>
                </a:solidFill>
              </a:rPr>
              <a:pPr defTabSz="1371600">
                <a:defRPr/>
              </a:pPr>
              <a:t>‹#›</a:t>
            </a:fld>
            <a:endParaRPr lang="en-GB">
              <a:solidFill>
                <a:prstClr val="black">
                  <a:tint val="75000"/>
                </a:prstClr>
              </a:solidFill>
            </a:endParaRPr>
          </a:p>
        </p:txBody>
      </p:sp>
      <p:pic>
        <p:nvPicPr>
          <p:cNvPr id="7" name="Picture 6" descr="Diagram&#10;&#10;Description automatically generated">
            <a:extLst>
              <a:ext uri="{FF2B5EF4-FFF2-40B4-BE49-F238E27FC236}">
                <a16:creationId xmlns:a16="http://schemas.microsoft.com/office/drawing/2014/main" id="{09396BF9-07A3-4A86-A760-4E21634F35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52600" y="0"/>
            <a:ext cx="1578361" cy="1578361"/>
          </a:xfrm>
          <a:prstGeom prst="rect">
            <a:avLst/>
          </a:prstGeom>
        </p:spPr>
      </p:pic>
    </p:spTree>
    <p:extLst>
      <p:ext uri="{BB962C8B-B14F-4D97-AF65-F5344CB8AC3E}">
        <p14:creationId xmlns:p14="http://schemas.microsoft.com/office/powerpoint/2010/main" val="3340383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descr="Diagram&#10;&#10;Description automatically generated">
            <a:extLst>
              <a:ext uri="{FF2B5EF4-FFF2-40B4-BE49-F238E27FC236}">
                <a16:creationId xmlns:a16="http://schemas.microsoft.com/office/drawing/2014/main" id="{BC17E71E-1E69-4392-AD64-50319CC125E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752600" y="0"/>
            <a:ext cx="1578361" cy="1578361"/>
          </a:xfrm>
          <a:prstGeom prst="rect">
            <a:avLst/>
          </a:prstGeom>
        </p:spPr>
      </p:pic>
    </p:spTree>
    <p:extLst>
      <p:ext uri="{BB962C8B-B14F-4D97-AF65-F5344CB8AC3E}">
        <p14:creationId xmlns:p14="http://schemas.microsoft.com/office/powerpoint/2010/main" val="19235205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0.png"/><Relationship Id="rId5" Type="http://schemas.openxmlformats.org/officeDocument/2006/relationships/image" Target="../media/image6.svg"/><Relationship Id="rId10" Type="http://schemas.openxmlformats.org/officeDocument/2006/relationships/image" Target="../media/image29.GIF"/><Relationship Id="rId4" Type="http://schemas.openxmlformats.org/officeDocument/2006/relationships/image" Target="../media/image5.png"/><Relationship Id="rId9" Type="http://schemas.openxmlformats.org/officeDocument/2006/relationships/image" Target="../media/image10.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35.gif"/><Relationship Id="rId5" Type="http://schemas.openxmlformats.org/officeDocument/2006/relationships/image" Target="../media/image34.pn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g"/><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35.gif"/><Relationship Id="rId5" Type="http://schemas.openxmlformats.org/officeDocument/2006/relationships/image" Target="../media/image34.pn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jpg"/><Relationship Id="rId1" Type="http://schemas.openxmlformats.org/officeDocument/2006/relationships/slideLayout" Target="../slideLayouts/slideLayout18.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40.sv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8.png"/><Relationship Id="rId5" Type="http://schemas.openxmlformats.org/officeDocument/2006/relationships/image" Target="../media/image6.svg"/><Relationship Id="rId10" Type="http://schemas.openxmlformats.org/officeDocument/2006/relationships/image" Target="../media/image27.png"/><Relationship Id="rId4" Type="http://schemas.openxmlformats.org/officeDocument/2006/relationships/image" Target="../media/image5.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19" name="Picture 18" descr="Text&#10;&#10;Description automatically generated">
            <a:extLst>
              <a:ext uri="{FF2B5EF4-FFF2-40B4-BE49-F238E27FC236}">
                <a16:creationId xmlns:a16="http://schemas.microsoft.com/office/drawing/2014/main" id="{2DC112D5-CFA1-4385-9B4E-DE873A56B6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4921" y="1140064"/>
            <a:ext cx="12315920" cy="5318812"/>
          </a:xfrm>
          <a:prstGeom prst="rect">
            <a:avLst/>
          </a:prstGeom>
        </p:spPr>
      </p:pic>
      <p:pic>
        <p:nvPicPr>
          <p:cNvPr id="20" name="Picture 16">
            <a:extLst>
              <a:ext uri="{FF2B5EF4-FFF2-40B4-BE49-F238E27FC236}">
                <a16:creationId xmlns:a16="http://schemas.microsoft.com/office/drawing/2014/main" id="{720530B9-26AD-4E06-B4F8-1D15FFB040E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76275"/>
            <a:ext cx="992546" cy="927579"/>
          </a:xfrm>
          <a:prstGeom prst="rect">
            <a:avLst/>
          </a:prstGeom>
        </p:spPr>
      </p:pic>
      <p:pic>
        <p:nvPicPr>
          <p:cNvPr id="21" name="Picture 17">
            <a:extLst>
              <a:ext uri="{FF2B5EF4-FFF2-40B4-BE49-F238E27FC236}">
                <a16:creationId xmlns:a16="http://schemas.microsoft.com/office/drawing/2014/main" id="{2C8CCA7C-3822-4397-93B2-D82BA562E0D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544548" y="5881788"/>
            <a:ext cx="354974" cy="328512"/>
          </a:xfrm>
          <a:prstGeom prst="rect">
            <a:avLst/>
          </a:prstGeom>
        </p:spPr>
      </p:pic>
      <p:pic>
        <p:nvPicPr>
          <p:cNvPr id="22" name="Picture 18">
            <a:extLst>
              <a:ext uri="{FF2B5EF4-FFF2-40B4-BE49-F238E27FC236}">
                <a16:creationId xmlns:a16="http://schemas.microsoft.com/office/drawing/2014/main" id="{3C9B59C8-2BE1-4295-9761-6502361AB14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36254" y="1468576"/>
            <a:ext cx="354974" cy="328512"/>
          </a:xfrm>
          <a:prstGeom prst="rect">
            <a:avLst/>
          </a:prstGeom>
        </p:spPr>
      </p:pic>
      <p:pic>
        <p:nvPicPr>
          <p:cNvPr id="23" name="Picture 19">
            <a:extLst>
              <a:ext uri="{FF2B5EF4-FFF2-40B4-BE49-F238E27FC236}">
                <a16:creationId xmlns:a16="http://schemas.microsoft.com/office/drawing/2014/main" id="{B57B559D-F3D8-461A-B1B0-4CF9EAE3061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11600" y="6210300"/>
            <a:ext cx="992546" cy="927579"/>
          </a:xfrm>
          <a:prstGeom prst="rect">
            <a:avLst/>
          </a:prstGeom>
        </p:spPr>
      </p:pic>
      <p:pic>
        <p:nvPicPr>
          <p:cNvPr id="24" name="Picture 20">
            <a:extLst>
              <a:ext uri="{FF2B5EF4-FFF2-40B4-BE49-F238E27FC236}">
                <a16:creationId xmlns:a16="http://schemas.microsoft.com/office/drawing/2014/main" id="{853AD925-4BBB-4821-BCA4-BA1000ED783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875264" y="1140064"/>
            <a:ext cx="354974" cy="328512"/>
          </a:xfrm>
          <a:prstGeom prst="rect">
            <a:avLst/>
          </a:prstGeom>
        </p:spPr>
      </p:pic>
      <p:pic>
        <p:nvPicPr>
          <p:cNvPr id="25" name="Picture 21">
            <a:extLst>
              <a:ext uri="{FF2B5EF4-FFF2-40B4-BE49-F238E27FC236}">
                <a16:creationId xmlns:a16="http://schemas.microsoft.com/office/drawing/2014/main" id="{9472B163-F94D-45DB-AC2C-0AE2D83BC7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515348" y="10607014"/>
            <a:ext cx="992546" cy="927579"/>
          </a:xfrm>
          <a:prstGeom prst="rect">
            <a:avLst/>
          </a:prstGeom>
        </p:spPr>
      </p:pic>
      <p:pic>
        <p:nvPicPr>
          <p:cNvPr id="26" name="Picture 19">
            <a:extLst>
              <a:ext uri="{FF2B5EF4-FFF2-40B4-BE49-F238E27FC236}">
                <a16:creationId xmlns:a16="http://schemas.microsoft.com/office/drawing/2014/main" id="{C46E52E2-DBD7-4100-910F-9E099979C80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18903" y="421146"/>
            <a:ext cx="992546" cy="927579"/>
          </a:xfrm>
          <a:prstGeom prst="rect">
            <a:avLst/>
          </a:prstGeom>
        </p:spPr>
      </p:pic>
      <p:pic>
        <p:nvPicPr>
          <p:cNvPr id="28" name="Picture 27" descr="A group of toy figurines&#10;&#10;Description automatically generated with medium confidence">
            <a:extLst>
              <a:ext uri="{FF2B5EF4-FFF2-40B4-BE49-F238E27FC236}">
                <a16:creationId xmlns:a16="http://schemas.microsoft.com/office/drawing/2014/main" id="{98161A3A-E430-42B1-9480-9F9FF27703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50217" y="4152900"/>
            <a:ext cx="10905155" cy="7270103"/>
          </a:xfrm>
          <a:prstGeom prst="rect">
            <a:avLst/>
          </a:prstGeom>
        </p:spPr>
      </p:pic>
      <p:pic>
        <p:nvPicPr>
          <p:cNvPr id="29" name="Picture 18">
            <a:extLst>
              <a:ext uri="{FF2B5EF4-FFF2-40B4-BE49-F238E27FC236}">
                <a16:creationId xmlns:a16="http://schemas.microsoft.com/office/drawing/2014/main" id="{E857FE73-FE10-460D-A5F9-10AB3CF09F9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800600" y="421146"/>
            <a:ext cx="354974" cy="328512"/>
          </a:xfrm>
          <a:prstGeom prst="rect">
            <a:avLst/>
          </a:prstGeom>
        </p:spPr>
      </p:pic>
      <p:pic>
        <p:nvPicPr>
          <p:cNvPr id="30" name="Picture 17">
            <a:extLst>
              <a:ext uri="{FF2B5EF4-FFF2-40B4-BE49-F238E27FC236}">
                <a16:creationId xmlns:a16="http://schemas.microsoft.com/office/drawing/2014/main" id="{E26129AC-91F5-4CF8-98D8-88C2A2A353E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1249" y="7446824"/>
            <a:ext cx="354974" cy="328512"/>
          </a:xfrm>
          <a:prstGeom prst="rect">
            <a:avLst/>
          </a:prstGeom>
        </p:spPr>
      </p:pic>
      <p:pic>
        <p:nvPicPr>
          <p:cNvPr id="31" name="Picture 20">
            <a:extLst>
              <a:ext uri="{FF2B5EF4-FFF2-40B4-BE49-F238E27FC236}">
                <a16:creationId xmlns:a16="http://schemas.microsoft.com/office/drawing/2014/main" id="{2D7E259D-04E2-4EB9-B22F-9ECA62574C5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261965" y="2705100"/>
            <a:ext cx="354974" cy="328512"/>
          </a:xfrm>
          <a:prstGeom prst="rect">
            <a:avLst/>
          </a:prstGeom>
        </p:spPr>
      </p:pic>
      <p:pic>
        <p:nvPicPr>
          <p:cNvPr id="32" name="Picture 17">
            <a:extLst>
              <a:ext uri="{FF2B5EF4-FFF2-40B4-BE49-F238E27FC236}">
                <a16:creationId xmlns:a16="http://schemas.microsoft.com/office/drawing/2014/main" id="{E68A170C-A2DC-45AF-A4E5-E837842C377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850217" y="1020213"/>
            <a:ext cx="354974" cy="328512"/>
          </a:xfrm>
          <a:prstGeom prst="rect">
            <a:avLst/>
          </a:prstGeom>
        </p:spPr>
      </p:pic>
      <p:pic>
        <p:nvPicPr>
          <p:cNvPr id="33" name="Picture 17">
            <a:extLst>
              <a:ext uri="{FF2B5EF4-FFF2-40B4-BE49-F238E27FC236}">
                <a16:creationId xmlns:a16="http://schemas.microsoft.com/office/drawing/2014/main" id="{C173A7DA-88F9-4707-9440-E6AAB76055B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34134" y="3238500"/>
            <a:ext cx="354974" cy="328512"/>
          </a:xfrm>
          <a:prstGeom prst="rect">
            <a:avLst/>
          </a:prstGeom>
        </p:spPr>
      </p:pic>
      <p:pic>
        <p:nvPicPr>
          <p:cNvPr id="34" name="Picture 18">
            <a:extLst>
              <a:ext uri="{FF2B5EF4-FFF2-40B4-BE49-F238E27FC236}">
                <a16:creationId xmlns:a16="http://schemas.microsoft.com/office/drawing/2014/main" id="{02A11ABA-F41B-4A88-A8B0-E63B0C1BEC2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281713" y="2716250"/>
            <a:ext cx="354974" cy="328512"/>
          </a:xfrm>
          <a:prstGeom prst="rect">
            <a:avLst/>
          </a:prstGeom>
        </p:spPr>
      </p:pic>
      <p:pic>
        <p:nvPicPr>
          <p:cNvPr id="35" name="Picture 18">
            <a:extLst>
              <a:ext uri="{FF2B5EF4-FFF2-40B4-BE49-F238E27FC236}">
                <a16:creationId xmlns:a16="http://schemas.microsoft.com/office/drawing/2014/main" id="{C3A3F98C-2BEC-4D30-A787-7318C679D83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72527" y="5737100"/>
            <a:ext cx="354974" cy="3285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5"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anim calcmode="lin" valueType="num">
                                      <p:cBhvr>
                                        <p:cTn id="13" dur="2000" fill="hold"/>
                                        <p:tgtEl>
                                          <p:spTgt spid="19"/>
                                        </p:tgtEl>
                                        <p:attrNameLst>
                                          <p:attrName>ppt_w</p:attrName>
                                        </p:attrNameLst>
                                      </p:cBhvr>
                                      <p:tavLst>
                                        <p:tav tm="0" fmla="#ppt_w*sin(2.5*pi*$)">
                                          <p:val>
                                            <p:fltVal val="0"/>
                                          </p:val>
                                        </p:tav>
                                        <p:tav tm="100000">
                                          <p:val>
                                            <p:fltVal val="1"/>
                                          </p:val>
                                        </p:tav>
                                      </p:tavLst>
                                    </p:anim>
                                    <p:anim calcmode="lin" valueType="num">
                                      <p:cBhvr>
                                        <p:cTn id="14"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11" name="Picture 16">
            <a:extLst>
              <a:ext uri="{FF2B5EF4-FFF2-40B4-BE49-F238E27FC236}">
                <a16:creationId xmlns:a16="http://schemas.microsoft.com/office/drawing/2014/main" id="{8DF54EAC-1FD3-41EA-B0F8-AEFC71CAA0A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59200" y="676275"/>
            <a:ext cx="992546" cy="927579"/>
          </a:xfrm>
          <a:prstGeom prst="rect">
            <a:avLst/>
          </a:prstGeom>
        </p:spPr>
      </p:pic>
      <p:pic>
        <p:nvPicPr>
          <p:cNvPr id="12" name="Picture 17">
            <a:extLst>
              <a:ext uri="{FF2B5EF4-FFF2-40B4-BE49-F238E27FC236}">
                <a16:creationId xmlns:a16="http://schemas.microsoft.com/office/drawing/2014/main" id="{ABF852A0-D7C4-46C5-8712-B866069BFB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44548" y="5881788"/>
            <a:ext cx="354974" cy="328512"/>
          </a:xfrm>
          <a:prstGeom prst="rect">
            <a:avLst/>
          </a:prstGeom>
        </p:spPr>
      </p:pic>
      <p:pic>
        <p:nvPicPr>
          <p:cNvPr id="13" name="Picture 18">
            <a:extLst>
              <a:ext uri="{FF2B5EF4-FFF2-40B4-BE49-F238E27FC236}">
                <a16:creationId xmlns:a16="http://schemas.microsoft.com/office/drawing/2014/main" id="{3920FC8C-CA55-4A73-AD2B-D7C6B471DC3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6254" y="1468576"/>
            <a:ext cx="354974" cy="328512"/>
          </a:xfrm>
          <a:prstGeom prst="rect">
            <a:avLst/>
          </a:prstGeom>
        </p:spPr>
      </p:pic>
      <p:pic>
        <p:nvPicPr>
          <p:cNvPr id="14" name="Picture 19">
            <a:extLst>
              <a:ext uri="{FF2B5EF4-FFF2-40B4-BE49-F238E27FC236}">
                <a16:creationId xmlns:a16="http://schemas.microsoft.com/office/drawing/2014/main" id="{7988E139-1741-40E1-AA22-FCBDDEF24BB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611600" y="6210300"/>
            <a:ext cx="992546" cy="927579"/>
          </a:xfrm>
          <a:prstGeom prst="rect">
            <a:avLst/>
          </a:prstGeom>
        </p:spPr>
      </p:pic>
      <p:pic>
        <p:nvPicPr>
          <p:cNvPr id="15" name="Picture 19">
            <a:extLst>
              <a:ext uri="{FF2B5EF4-FFF2-40B4-BE49-F238E27FC236}">
                <a16:creationId xmlns:a16="http://schemas.microsoft.com/office/drawing/2014/main" id="{9464129B-578D-45B2-AB3A-C5478D295D4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8903" y="421146"/>
            <a:ext cx="992546" cy="927579"/>
          </a:xfrm>
          <a:prstGeom prst="rect">
            <a:avLst/>
          </a:prstGeom>
        </p:spPr>
      </p:pic>
      <p:pic>
        <p:nvPicPr>
          <p:cNvPr id="16" name="Picture 18">
            <a:extLst>
              <a:ext uri="{FF2B5EF4-FFF2-40B4-BE49-F238E27FC236}">
                <a16:creationId xmlns:a16="http://schemas.microsoft.com/office/drawing/2014/main" id="{DA2578B3-F610-4F47-B6D1-B9D5A9AE8B9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00600" y="421146"/>
            <a:ext cx="354974" cy="328512"/>
          </a:xfrm>
          <a:prstGeom prst="rect">
            <a:avLst/>
          </a:prstGeom>
        </p:spPr>
      </p:pic>
      <p:pic>
        <p:nvPicPr>
          <p:cNvPr id="17" name="Picture 17">
            <a:extLst>
              <a:ext uri="{FF2B5EF4-FFF2-40B4-BE49-F238E27FC236}">
                <a16:creationId xmlns:a16="http://schemas.microsoft.com/office/drawing/2014/main" id="{1C60265A-B70E-4740-8A3D-1F35395834C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1249" y="7446824"/>
            <a:ext cx="354974" cy="328512"/>
          </a:xfrm>
          <a:prstGeom prst="rect">
            <a:avLst/>
          </a:prstGeom>
        </p:spPr>
      </p:pic>
      <p:pic>
        <p:nvPicPr>
          <p:cNvPr id="18" name="Picture 20">
            <a:extLst>
              <a:ext uri="{FF2B5EF4-FFF2-40B4-BE49-F238E27FC236}">
                <a16:creationId xmlns:a16="http://schemas.microsoft.com/office/drawing/2014/main" id="{B9F4ADA8-2141-460D-9233-58208001C9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61965" y="2705100"/>
            <a:ext cx="354974" cy="328512"/>
          </a:xfrm>
          <a:prstGeom prst="rect">
            <a:avLst/>
          </a:prstGeom>
        </p:spPr>
      </p:pic>
      <p:pic>
        <p:nvPicPr>
          <p:cNvPr id="19" name="Picture 17">
            <a:extLst>
              <a:ext uri="{FF2B5EF4-FFF2-40B4-BE49-F238E27FC236}">
                <a16:creationId xmlns:a16="http://schemas.microsoft.com/office/drawing/2014/main" id="{0E34C4F1-CFEA-42C1-91E1-DD9103AC8C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50217" y="1020213"/>
            <a:ext cx="354974" cy="328512"/>
          </a:xfrm>
          <a:prstGeom prst="rect">
            <a:avLst/>
          </a:prstGeom>
        </p:spPr>
      </p:pic>
      <p:pic>
        <p:nvPicPr>
          <p:cNvPr id="20" name="Picture 18">
            <a:extLst>
              <a:ext uri="{FF2B5EF4-FFF2-40B4-BE49-F238E27FC236}">
                <a16:creationId xmlns:a16="http://schemas.microsoft.com/office/drawing/2014/main" id="{9F08CF1E-738A-4A69-8E07-7A965B38D48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81713" y="2716250"/>
            <a:ext cx="354974" cy="328512"/>
          </a:xfrm>
          <a:prstGeom prst="rect">
            <a:avLst/>
          </a:prstGeom>
        </p:spPr>
      </p:pic>
      <p:pic>
        <p:nvPicPr>
          <p:cNvPr id="21" name="Picture 18">
            <a:extLst>
              <a:ext uri="{FF2B5EF4-FFF2-40B4-BE49-F238E27FC236}">
                <a16:creationId xmlns:a16="http://schemas.microsoft.com/office/drawing/2014/main" id="{8144A7CA-E01B-4E52-8855-2C24B8824F7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72527" y="5737100"/>
            <a:ext cx="354974" cy="328512"/>
          </a:xfrm>
          <a:prstGeom prst="rect">
            <a:avLst/>
          </a:prstGeom>
        </p:spPr>
      </p:pic>
      <p:sp>
        <p:nvSpPr>
          <p:cNvPr id="10" name="Rectangle: Rounded Corners 9">
            <a:extLst>
              <a:ext uri="{FF2B5EF4-FFF2-40B4-BE49-F238E27FC236}">
                <a16:creationId xmlns:a16="http://schemas.microsoft.com/office/drawing/2014/main" id="{C845FFC2-2FE4-4941-8C0A-08B35F09C36A}"/>
              </a:ext>
            </a:extLst>
          </p:cNvPr>
          <p:cNvSpPr/>
          <p:nvPr/>
        </p:nvSpPr>
        <p:spPr>
          <a:xfrm>
            <a:off x="3352800" y="2019300"/>
            <a:ext cx="14630400" cy="7086600"/>
          </a:xfrm>
          <a:custGeom>
            <a:avLst/>
            <a:gdLst>
              <a:gd name="connsiteX0" fmla="*/ 0 w 14630400"/>
              <a:gd name="connsiteY0" fmla="*/ 1181124 h 7086600"/>
              <a:gd name="connsiteX1" fmla="*/ 1181124 w 14630400"/>
              <a:gd name="connsiteY1" fmla="*/ 0 h 7086600"/>
              <a:gd name="connsiteX2" fmla="*/ 13449276 w 14630400"/>
              <a:gd name="connsiteY2" fmla="*/ 0 h 7086600"/>
              <a:gd name="connsiteX3" fmla="*/ 14630400 w 14630400"/>
              <a:gd name="connsiteY3" fmla="*/ 1181124 h 7086600"/>
              <a:gd name="connsiteX4" fmla="*/ 14630400 w 14630400"/>
              <a:gd name="connsiteY4" fmla="*/ 5905476 h 7086600"/>
              <a:gd name="connsiteX5" fmla="*/ 13449276 w 14630400"/>
              <a:gd name="connsiteY5" fmla="*/ 7086600 h 7086600"/>
              <a:gd name="connsiteX6" fmla="*/ 1181124 w 14630400"/>
              <a:gd name="connsiteY6" fmla="*/ 7086600 h 7086600"/>
              <a:gd name="connsiteX7" fmla="*/ 0 w 14630400"/>
              <a:gd name="connsiteY7" fmla="*/ 5905476 h 7086600"/>
              <a:gd name="connsiteX8" fmla="*/ 0 w 14630400"/>
              <a:gd name="connsiteY8" fmla="*/ 1181124 h 708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00" h="7086600" fill="none" extrusionOk="0">
                <a:moveTo>
                  <a:pt x="0" y="1181124"/>
                </a:moveTo>
                <a:cubicBezTo>
                  <a:pt x="-8816" y="535615"/>
                  <a:pt x="551517" y="84584"/>
                  <a:pt x="1181124" y="0"/>
                </a:cubicBezTo>
                <a:cubicBezTo>
                  <a:pt x="3224501" y="41079"/>
                  <a:pt x="7548096" y="-123594"/>
                  <a:pt x="13449276" y="0"/>
                </a:cubicBezTo>
                <a:cubicBezTo>
                  <a:pt x="14012728" y="-18717"/>
                  <a:pt x="14636842" y="495085"/>
                  <a:pt x="14630400" y="1181124"/>
                </a:cubicBezTo>
                <a:cubicBezTo>
                  <a:pt x="14697293" y="1743925"/>
                  <a:pt x="14606095" y="3882071"/>
                  <a:pt x="14630400" y="5905476"/>
                </a:cubicBezTo>
                <a:cubicBezTo>
                  <a:pt x="14602881" y="6559706"/>
                  <a:pt x="14065472" y="7103715"/>
                  <a:pt x="13449276" y="7086600"/>
                </a:cubicBezTo>
                <a:cubicBezTo>
                  <a:pt x="9280875" y="7134637"/>
                  <a:pt x="5733310" y="7210406"/>
                  <a:pt x="1181124" y="7086600"/>
                </a:cubicBezTo>
                <a:cubicBezTo>
                  <a:pt x="585053" y="7153154"/>
                  <a:pt x="31560" y="6564492"/>
                  <a:pt x="0" y="5905476"/>
                </a:cubicBezTo>
                <a:cubicBezTo>
                  <a:pt x="18227" y="5340768"/>
                  <a:pt x="90431" y="2397898"/>
                  <a:pt x="0" y="1181124"/>
                </a:cubicBezTo>
                <a:close/>
              </a:path>
              <a:path w="14630400" h="7086600" stroke="0" extrusionOk="0">
                <a:moveTo>
                  <a:pt x="0" y="1181124"/>
                </a:moveTo>
                <a:cubicBezTo>
                  <a:pt x="96733" y="548600"/>
                  <a:pt x="475251" y="-112890"/>
                  <a:pt x="1181124" y="0"/>
                </a:cubicBezTo>
                <a:cubicBezTo>
                  <a:pt x="7289572" y="-44617"/>
                  <a:pt x="8813147" y="-149820"/>
                  <a:pt x="13449276" y="0"/>
                </a:cubicBezTo>
                <a:cubicBezTo>
                  <a:pt x="14088442" y="55093"/>
                  <a:pt x="14677537" y="476331"/>
                  <a:pt x="14630400" y="1181124"/>
                </a:cubicBezTo>
                <a:cubicBezTo>
                  <a:pt x="14473889" y="2705329"/>
                  <a:pt x="14636558" y="5000471"/>
                  <a:pt x="14630400" y="5905476"/>
                </a:cubicBezTo>
                <a:cubicBezTo>
                  <a:pt x="14642381" y="6532786"/>
                  <a:pt x="14072291" y="7125358"/>
                  <a:pt x="13449276" y="7086600"/>
                </a:cubicBezTo>
                <a:cubicBezTo>
                  <a:pt x="8977687" y="6929175"/>
                  <a:pt x="3129022" y="6967822"/>
                  <a:pt x="1181124" y="7086600"/>
                </a:cubicBezTo>
                <a:cubicBezTo>
                  <a:pt x="424278" y="7030628"/>
                  <a:pt x="-70833" y="6606866"/>
                  <a:pt x="0" y="5905476"/>
                </a:cubicBezTo>
                <a:cubicBezTo>
                  <a:pt x="-152539" y="4995448"/>
                  <a:pt x="-132755" y="2716655"/>
                  <a:pt x="0" y="1181124"/>
                </a:cubicBezTo>
                <a:close/>
              </a:path>
            </a:pathLst>
          </a:custGeom>
          <a:solidFill>
            <a:schemeClr val="accent3">
              <a:lumMod val="20000"/>
              <a:lumOff val="80000"/>
            </a:schemeClr>
          </a:solidFill>
          <a:ln>
            <a:solidFill>
              <a:schemeClr val="accent6">
                <a:lumMod val="75000"/>
              </a:schemeClr>
            </a:solidFill>
            <a:extLst>
              <a:ext uri="{C807C97D-BFC1-408E-A445-0C87EB9F89A2}">
                <ask:lineSketchStyleProps xmlns:ask="http://schemas.microsoft.com/office/drawing/2018/sketchyshapes" sd="233614562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1B74B83-6AF1-48F2-AF65-468A6592F61D}"/>
              </a:ext>
            </a:extLst>
          </p:cNvPr>
          <p:cNvSpPr txBox="1"/>
          <p:nvPr/>
        </p:nvSpPr>
        <p:spPr>
          <a:xfrm>
            <a:off x="8686800" y="424205"/>
            <a:ext cx="3108887" cy="1446550"/>
          </a:xfrm>
          <a:prstGeom prst="rect">
            <a:avLst/>
          </a:prstGeom>
          <a:noFill/>
        </p:spPr>
        <p:txBody>
          <a:bodyPr wrap="square" rtlCol="0">
            <a:spAutoFit/>
          </a:bodyPr>
          <a:lstStyle/>
          <a:p>
            <a:pPr algn="ctr" defTabSz="914217">
              <a:defRPr/>
            </a:pPr>
            <a:r>
              <a:rPr lang="en-US" sz="8800">
                <a:ln>
                  <a:solidFill>
                    <a:prstClr val="black">
                      <a:lumMod val="85000"/>
                      <a:lumOff val="15000"/>
                    </a:prstClr>
                  </a:solidFill>
                </a:ln>
                <a:solidFill>
                  <a:srgbClr val="FFC000"/>
                </a:solidFill>
                <a:latin typeface="iCiel Cadena" panose="02000503000000020004" pitchFamily="2" charset="0"/>
              </a:rPr>
              <a:t>GỢI Ý</a:t>
            </a:r>
            <a:endParaRPr lang="vi-VN" sz="8800">
              <a:ln>
                <a:solidFill>
                  <a:prstClr val="black">
                    <a:lumMod val="85000"/>
                    <a:lumOff val="15000"/>
                  </a:prstClr>
                </a:solidFill>
              </a:ln>
              <a:solidFill>
                <a:srgbClr val="FFC000"/>
              </a:solidFill>
              <a:latin typeface="iCiel Cadena" panose="02000503000000020004" pitchFamily="2" charset="0"/>
            </a:endParaRPr>
          </a:p>
        </p:txBody>
      </p:sp>
      <p:sp>
        <p:nvSpPr>
          <p:cNvPr id="4" name="TextBox 3">
            <a:extLst>
              <a:ext uri="{FF2B5EF4-FFF2-40B4-BE49-F238E27FC236}">
                <a16:creationId xmlns:a16="http://schemas.microsoft.com/office/drawing/2014/main" id="{9FBA995B-D164-4CF3-99CD-07687A938FEC}"/>
              </a:ext>
            </a:extLst>
          </p:cNvPr>
          <p:cNvSpPr txBox="1"/>
          <p:nvPr/>
        </p:nvSpPr>
        <p:spPr>
          <a:xfrm>
            <a:off x="5486400" y="2324100"/>
            <a:ext cx="13639800" cy="6101670"/>
          </a:xfrm>
          <a:prstGeom prst="rect">
            <a:avLst/>
          </a:prstGeom>
          <a:noFill/>
        </p:spPr>
        <p:txBody>
          <a:bodyPr wrap="square">
            <a:spAutoFit/>
          </a:bodyPr>
          <a:lstStyle/>
          <a:p>
            <a:pPr>
              <a:lnSpc>
                <a:spcPct val="150000"/>
              </a:lnSpc>
            </a:pPr>
            <a:r>
              <a:rPr lang="en-US" sz="4400">
                <a:solidFill>
                  <a:srgbClr val="002060"/>
                </a:solidFill>
                <a:latin typeface="iCiel Cucho Bold" pitchFamily="50" charset="0"/>
                <a:cs typeface="iCiel Cucho Bold" pitchFamily="50" charset="0"/>
              </a:rPr>
              <a:t>Theo em, tổ quốc là gì?</a:t>
            </a:r>
          </a:p>
          <a:p>
            <a:pPr>
              <a:lnSpc>
                <a:spcPct val="150000"/>
              </a:lnSpc>
            </a:pPr>
            <a:r>
              <a:rPr lang="en-US" sz="4400">
                <a:solidFill>
                  <a:srgbClr val="002060"/>
                </a:solidFill>
                <a:latin typeface="iCiel Cucho Bold" pitchFamily="50" charset="0"/>
                <a:cs typeface="iCiel Cucho Bold" pitchFamily="50" charset="0"/>
              </a:rPr>
              <a:t>Tổ quốc Việt Nam do ai xây dựng và vun đắp?</a:t>
            </a:r>
          </a:p>
          <a:p>
            <a:pPr>
              <a:lnSpc>
                <a:spcPct val="150000"/>
              </a:lnSpc>
            </a:pPr>
            <a:r>
              <a:rPr lang="en-US" sz="4400">
                <a:solidFill>
                  <a:srgbClr val="002060"/>
                </a:solidFill>
                <a:latin typeface="iCiel Cucho Bold" pitchFamily="50" charset="0"/>
                <a:cs typeface="iCiel Cucho Bold" pitchFamily="50" charset="0"/>
              </a:rPr>
              <a:t>Theo em, mỗi người công dân phải có nghĩa vụ gì trong việc bảo vệ tổ quốc?</a:t>
            </a:r>
          </a:p>
          <a:p>
            <a:pPr>
              <a:lnSpc>
                <a:spcPct val="150000"/>
              </a:lnSpc>
            </a:pPr>
            <a:r>
              <a:rPr lang="en-US" sz="4400">
                <a:solidFill>
                  <a:srgbClr val="002060"/>
                </a:solidFill>
                <a:latin typeface="iCiel Cucho Bold" pitchFamily="50" charset="0"/>
                <a:cs typeface="iCiel Cucho Bold" pitchFamily="50" charset="0"/>
              </a:rPr>
              <a:t>Em có suy nghĩ gì về câu nói trên của Bác Hồ?</a:t>
            </a:r>
          </a:p>
          <a:p>
            <a:pPr>
              <a:lnSpc>
                <a:spcPct val="150000"/>
              </a:lnSpc>
            </a:pPr>
            <a:r>
              <a:rPr lang="en-US" sz="4400">
                <a:solidFill>
                  <a:srgbClr val="002060"/>
                </a:solidFill>
                <a:latin typeface="iCiel Cucho Bold" pitchFamily="50" charset="0"/>
                <a:cs typeface="iCiel Cucho Bold" pitchFamily="50" charset="0"/>
              </a:rPr>
              <a:t>Em sẽ làm gì để góp phần bảo vệ tổ quốc?</a:t>
            </a:r>
            <a:endParaRPr lang="vi-VN" sz="4400">
              <a:solidFill>
                <a:srgbClr val="002060"/>
              </a:solidFill>
              <a:latin typeface="iCiel Cucho Bold" pitchFamily="50" charset="0"/>
              <a:cs typeface="iCiel Cucho Bold" pitchFamily="50" charset="0"/>
            </a:endParaRPr>
          </a:p>
        </p:txBody>
      </p:sp>
      <p:pic>
        <p:nvPicPr>
          <p:cNvPr id="5" name="Picture 2">
            <a:extLst>
              <a:ext uri="{FF2B5EF4-FFF2-40B4-BE49-F238E27FC236}">
                <a16:creationId xmlns:a16="http://schemas.microsoft.com/office/drawing/2014/main" id="{B612733F-9F9B-4518-9413-3E642A0C707B}"/>
              </a:ext>
            </a:extLst>
          </p:cNvPr>
          <p:cNvPicPr>
            <a:picLocks noChangeAspect="1" noChangeArrowheads="1" noCrop="1"/>
          </p:cNvPicPr>
          <p:nvPr/>
        </p:nvPicPr>
        <p:blipFill>
          <a:blip r:embed="rId10"/>
          <a:srcRect/>
          <a:stretch>
            <a:fillRect/>
          </a:stretch>
        </p:blipFill>
        <p:spPr bwMode="auto">
          <a:xfrm>
            <a:off x="4081867" y="2426535"/>
            <a:ext cx="917288" cy="9633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C96011B8-B0FC-4B1D-950C-59A7C923D91F}"/>
              </a:ext>
            </a:extLst>
          </p:cNvPr>
          <p:cNvPicPr>
            <a:picLocks noChangeAspect="1" noChangeArrowheads="1" noCrop="1"/>
          </p:cNvPicPr>
          <p:nvPr/>
        </p:nvPicPr>
        <p:blipFill>
          <a:blip r:embed="rId10"/>
          <a:srcRect/>
          <a:stretch>
            <a:fillRect/>
          </a:stretch>
        </p:blipFill>
        <p:spPr bwMode="auto">
          <a:xfrm>
            <a:off x="4012278" y="3534914"/>
            <a:ext cx="917288" cy="9633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D16DF23A-2687-4685-B29B-D4F3892C7555}"/>
              </a:ext>
            </a:extLst>
          </p:cNvPr>
          <p:cNvPicPr>
            <a:picLocks noChangeAspect="1" noChangeArrowheads="1" noCrop="1"/>
          </p:cNvPicPr>
          <p:nvPr/>
        </p:nvPicPr>
        <p:blipFill>
          <a:blip r:embed="rId10"/>
          <a:srcRect/>
          <a:stretch>
            <a:fillRect/>
          </a:stretch>
        </p:blipFill>
        <p:spPr bwMode="auto">
          <a:xfrm>
            <a:off x="3993431" y="4498296"/>
            <a:ext cx="917288" cy="9633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436F221-A76C-4C02-AC24-FA77F3DFF75C}"/>
              </a:ext>
            </a:extLst>
          </p:cNvPr>
          <p:cNvPicPr>
            <a:picLocks noChangeAspect="1" noChangeArrowheads="1" noCrop="1"/>
          </p:cNvPicPr>
          <p:nvPr/>
        </p:nvPicPr>
        <p:blipFill>
          <a:blip r:embed="rId10"/>
          <a:srcRect/>
          <a:stretch>
            <a:fillRect/>
          </a:stretch>
        </p:blipFill>
        <p:spPr bwMode="auto">
          <a:xfrm>
            <a:off x="3996635" y="6499006"/>
            <a:ext cx="917288" cy="9633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61995DB2-E8E2-4353-BDDA-968F9F793556}"/>
              </a:ext>
            </a:extLst>
          </p:cNvPr>
          <p:cNvPicPr>
            <a:picLocks noChangeAspect="1" noChangeArrowheads="1" noCrop="1"/>
          </p:cNvPicPr>
          <p:nvPr/>
        </p:nvPicPr>
        <p:blipFill>
          <a:blip r:embed="rId10"/>
          <a:srcRect/>
          <a:stretch>
            <a:fillRect/>
          </a:stretch>
        </p:blipFill>
        <p:spPr bwMode="auto">
          <a:xfrm>
            <a:off x="3993431" y="7462388"/>
            <a:ext cx="917288" cy="9633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picture containing text, vector graphics, toy&#10;&#10;Description automatically generated">
            <a:extLst>
              <a:ext uri="{FF2B5EF4-FFF2-40B4-BE49-F238E27FC236}">
                <a16:creationId xmlns:a16="http://schemas.microsoft.com/office/drawing/2014/main" id="{B634311E-E974-4DD7-84DC-2ABB75DF2F2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99432" y="3153463"/>
            <a:ext cx="6885832" cy="6885832"/>
          </a:xfrm>
          <a:prstGeom prst="rect">
            <a:avLst/>
          </a:prstGeom>
        </p:spPr>
      </p:pic>
      <p:sp>
        <p:nvSpPr>
          <p:cNvPr id="23" name="Freeform: Shape 22">
            <a:extLst>
              <a:ext uri="{FF2B5EF4-FFF2-40B4-BE49-F238E27FC236}">
                <a16:creationId xmlns:a16="http://schemas.microsoft.com/office/drawing/2014/main" id="{2A8AA650-5E69-4220-93AF-723D85D35A32}"/>
              </a:ext>
            </a:extLst>
          </p:cNvPr>
          <p:cNvSpPr/>
          <p:nvPr/>
        </p:nvSpPr>
        <p:spPr>
          <a:xfrm>
            <a:off x="15073709" y="8777471"/>
            <a:ext cx="3243320" cy="743875"/>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009B93"/>
          </a:solidFill>
          <a:ln w="21168" cap="flat">
            <a:noFill/>
            <a:prstDash val="solid"/>
            <a:miter/>
          </a:ln>
        </p:spPr>
        <p:txBody>
          <a:bodyPr rtlCol="0" anchor="ctr"/>
          <a:lstStyle/>
          <a:p>
            <a:endParaRPr lang="en-US"/>
          </a:p>
        </p:txBody>
      </p:sp>
      <p:grpSp>
        <p:nvGrpSpPr>
          <p:cNvPr id="24" name="Group 23">
            <a:extLst>
              <a:ext uri="{FF2B5EF4-FFF2-40B4-BE49-F238E27FC236}">
                <a16:creationId xmlns:a16="http://schemas.microsoft.com/office/drawing/2014/main" id="{C61B25C0-82BC-463B-BE5C-D9191C3A6A3C}"/>
              </a:ext>
            </a:extLst>
          </p:cNvPr>
          <p:cNvGrpSpPr/>
          <p:nvPr/>
        </p:nvGrpSpPr>
        <p:grpSpPr>
          <a:xfrm>
            <a:off x="15157461" y="8610470"/>
            <a:ext cx="1864191" cy="1403213"/>
            <a:chOff x="5337376" y="3832625"/>
            <a:chExt cx="1864191" cy="1403213"/>
          </a:xfrm>
        </p:grpSpPr>
        <p:sp>
          <p:nvSpPr>
            <p:cNvPr id="25" name="Freeform: Shape 24">
              <a:extLst>
                <a:ext uri="{FF2B5EF4-FFF2-40B4-BE49-F238E27FC236}">
                  <a16:creationId xmlns:a16="http://schemas.microsoft.com/office/drawing/2014/main" id="{5EE2316D-AE9C-44C8-98F0-B15820BAF192}"/>
                </a:ext>
              </a:extLst>
            </p:cNvPr>
            <p:cNvSpPr/>
            <p:nvPr/>
          </p:nvSpPr>
          <p:spPr>
            <a:xfrm>
              <a:off x="6194906" y="3940890"/>
              <a:ext cx="1006661" cy="1171952"/>
            </a:xfrm>
            <a:custGeom>
              <a:avLst/>
              <a:gdLst>
                <a:gd name="connsiteX0" fmla="*/ 983568 w 1006661"/>
                <a:gd name="connsiteY0" fmla="*/ 187939 h 1171952"/>
                <a:gd name="connsiteX1" fmla="*/ 1002840 w 1006661"/>
                <a:gd name="connsiteY1" fmla="*/ 198528 h 1171952"/>
                <a:gd name="connsiteX2" fmla="*/ 1004322 w 1006661"/>
                <a:gd name="connsiteY2" fmla="*/ 226908 h 1171952"/>
                <a:gd name="connsiteX3" fmla="*/ 761190 w 1006661"/>
                <a:gd name="connsiteY3" fmla="*/ 1149668 h 1171952"/>
                <a:gd name="connsiteX4" fmla="*/ 747212 w 1006661"/>
                <a:gd name="connsiteY4" fmla="*/ 1170847 h 1171952"/>
                <a:gd name="connsiteX5" fmla="*/ 731751 w 1006661"/>
                <a:gd name="connsiteY5" fmla="*/ 1170847 h 1171952"/>
                <a:gd name="connsiteX6" fmla="*/ 24 w 1006661"/>
                <a:gd name="connsiteY6" fmla="*/ 1013912 h 1171952"/>
                <a:gd name="connsiteX7" fmla="*/ 158230 w 1006661"/>
                <a:gd name="connsiteY7" fmla="*/ 305481 h 1171952"/>
                <a:gd name="connsiteX8" fmla="*/ 216895 w 1006661"/>
                <a:gd name="connsiteY8" fmla="*/ 92634 h 1171952"/>
                <a:gd name="connsiteX9" fmla="*/ 244216 w 1006661"/>
                <a:gd name="connsiteY9" fmla="*/ 5589 h 1171952"/>
                <a:gd name="connsiteX10" fmla="*/ 327448 w 1006661"/>
                <a:gd name="connsiteY10" fmla="*/ 14061 h 1171952"/>
                <a:gd name="connsiteX11" fmla="*/ 745942 w 1006661"/>
                <a:gd name="connsiteY11" fmla="*/ 121014 h 1171952"/>
                <a:gd name="connsiteX12" fmla="*/ 983568 w 1006661"/>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61" h="1171952">
                  <a:moveTo>
                    <a:pt x="983568" y="187939"/>
                  </a:moveTo>
                  <a:cubicBezTo>
                    <a:pt x="991001" y="189189"/>
                    <a:pt x="997800" y="192937"/>
                    <a:pt x="1002840" y="198528"/>
                  </a:cubicBezTo>
                  <a:cubicBezTo>
                    <a:pt x="1007394" y="207339"/>
                    <a:pt x="1007923" y="217674"/>
                    <a:pt x="1004322" y="226908"/>
                  </a:cubicBezTo>
                  <a:cubicBezTo>
                    <a:pt x="929138" y="546072"/>
                    <a:pt x="848023" y="852317"/>
                    <a:pt x="761190" y="1149668"/>
                  </a:cubicBezTo>
                  <a:cubicBezTo>
                    <a:pt x="758860" y="1158139"/>
                    <a:pt x="755260" y="1167670"/>
                    <a:pt x="747212" y="1170847"/>
                  </a:cubicBezTo>
                  <a:cubicBezTo>
                    <a:pt x="742171" y="1172329"/>
                    <a:pt x="736792" y="1172329"/>
                    <a:pt x="731751" y="1170847"/>
                  </a:cubicBezTo>
                  <a:cubicBezTo>
                    <a:pt x="486501" y="1124465"/>
                    <a:pt x="241039" y="1078083"/>
                    <a:pt x="24" y="1013912"/>
                  </a:cubicBezTo>
                  <a:cubicBezTo>
                    <a:pt x="29462" y="773744"/>
                    <a:pt x="94058" y="539083"/>
                    <a:pt x="158230" y="305481"/>
                  </a:cubicBezTo>
                  <a:cubicBezTo>
                    <a:pt x="177863" y="234892"/>
                    <a:pt x="197411" y="163943"/>
                    <a:pt x="216895" y="92634"/>
                  </a:cubicBezTo>
                  <a:cubicBezTo>
                    <a:pt x="222614" y="71455"/>
                    <a:pt x="226849" y="19991"/>
                    <a:pt x="244216" y="5589"/>
                  </a:cubicBezTo>
                  <a:cubicBezTo>
                    <a:pt x="261583" y="-8812"/>
                    <a:pt x="304363" y="8554"/>
                    <a:pt x="327448" y="14061"/>
                  </a:cubicBezTo>
                  <a:cubicBezTo>
                    <a:pt x="467652" y="47523"/>
                    <a:pt x="607157" y="83167"/>
                    <a:pt x="745942" y="121014"/>
                  </a:cubicBezTo>
                  <a:cubicBezTo>
                    <a:pt x="825425" y="142468"/>
                    <a:pt x="904634" y="164790"/>
                    <a:pt x="983568" y="187939"/>
                  </a:cubicBezTo>
                  <a:close/>
                </a:path>
              </a:pathLst>
            </a:custGeom>
            <a:solidFill>
              <a:srgbClr val="000000">
                <a:alpha val="15000"/>
              </a:srgbClr>
            </a:solidFill>
            <a:ln w="2116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C85D890-496F-4E87-9CA9-62508EE4C50F}"/>
                </a:ext>
              </a:extLst>
            </p:cNvPr>
            <p:cNvSpPr/>
            <p:nvPr/>
          </p:nvSpPr>
          <p:spPr>
            <a:xfrm>
              <a:off x="6135181" y="3865493"/>
              <a:ext cx="1006653" cy="1171952"/>
            </a:xfrm>
            <a:custGeom>
              <a:avLst/>
              <a:gdLst>
                <a:gd name="connsiteX0" fmla="*/ 983568 w 1006653"/>
                <a:gd name="connsiteY0" fmla="*/ 187939 h 1171952"/>
                <a:gd name="connsiteX1" fmla="*/ 1003052 w 1006653"/>
                <a:gd name="connsiteY1" fmla="*/ 198528 h 1171952"/>
                <a:gd name="connsiteX2" fmla="*/ 1004323 w 1006653"/>
                <a:gd name="connsiteY2" fmla="*/ 226908 h 1171952"/>
                <a:gd name="connsiteX3" fmla="*/ 761190 w 1006653"/>
                <a:gd name="connsiteY3" fmla="*/ 1149668 h 1171952"/>
                <a:gd name="connsiteX4" fmla="*/ 747212 w 1006653"/>
                <a:gd name="connsiteY4" fmla="*/ 1170847 h 1171952"/>
                <a:gd name="connsiteX5" fmla="*/ 731751 w 1006653"/>
                <a:gd name="connsiteY5" fmla="*/ 1170847 h 1171952"/>
                <a:gd name="connsiteX6" fmla="*/ 24 w 1006653"/>
                <a:gd name="connsiteY6" fmla="*/ 1013912 h 1171952"/>
                <a:gd name="connsiteX7" fmla="*/ 158442 w 1006653"/>
                <a:gd name="connsiteY7" fmla="*/ 305482 h 1171952"/>
                <a:gd name="connsiteX8" fmla="*/ 216895 w 1006653"/>
                <a:gd name="connsiteY8" fmla="*/ 92634 h 1171952"/>
                <a:gd name="connsiteX9" fmla="*/ 244428 w 1006653"/>
                <a:gd name="connsiteY9" fmla="*/ 5590 h 1171952"/>
                <a:gd name="connsiteX10" fmla="*/ 327448 w 1006653"/>
                <a:gd name="connsiteY10" fmla="*/ 14061 h 1171952"/>
                <a:gd name="connsiteX11" fmla="*/ 746153 w 1006653"/>
                <a:gd name="connsiteY11" fmla="*/ 121014 h 1171952"/>
                <a:gd name="connsiteX12" fmla="*/ 983568 w 1006653"/>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53" h="1171952">
                  <a:moveTo>
                    <a:pt x="983568" y="187939"/>
                  </a:moveTo>
                  <a:cubicBezTo>
                    <a:pt x="991044" y="189252"/>
                    <a:pt x="997884" y="192958"/>
                    <a:pt x="1003052" y="198528"/>
                  </a:cubicBezTo>
                  <a:cubicBezTo>
                    <a:pt x="1007394" y="207402"/>
                    <a:pt x="1007860" y="217674"/>
                    <a:pt x="1004323" y="226908"/>
                  </a:cubicBezTo>
                  <a:cubicBezTo>
                    <a:pt x="931468" y="536394"/>
                    <a:pt x="850417" y="843994"/>
                    <a:pt x="761190" y="1149668"/>
                  </a:cubicBezTo>
                  <a:cubicBezTo>
                    <a:pt x="758861" y="1158140"/>
                    <a:pt x="755260" y="1167670"/>
                    <a:pt x="747212" y="1170847"/>
                  </a:cubicBezTo>
                  <a:cubicBezTo>
                    <a:pt x="742171" y="1172330"/>
                    <a:pt x="736792" y="1172330"/>
                    <a:pt x="731751" y="1170847"/>
                  </a:cubicBezTo>
                  <a:cubicBezTo>
                    <a:pt x="486501" y="1124465"/>
                    <a:pt x="241039" y="1078084"/>
                    <a:pt x="24" y="1013912"/>
                  </a:cubicBezTo>
                  <a:cubicBezTo>
                    <a:pt x="29674" y="773745"/>
                    <a:pt x="94058" y="539084"/>
                    <a:pt x="158442" y="305482"/>
                  </a:cubicBezTo>
                  <a:lnTo>
                    <a:pt x="216895" y="92634"/>
                  </a:lnTo>
                  <a:cubicBezTo>
                    <a:pt x="222614" y="71456"/>
                    <a:pt x="226849" y="19991"/>
                    <a:pt x="244428" y="5590"/>
                  </a:cubicBezTo>
                  <a:cubicBezTo>
                    <a:pt x="262006" y="-8812"/>
                    <a:pt x="304363" y="8554"/>
                    <a:pt x="327448" y="14061"/>
                  </a:cubicBezTo>
                  <a:cubicBezTo>
                    <a:pt x="467652" y="47523"/>
                    <a:pt x="607221" y="83168"/>
                    <a:pt x="746153" y="121014"/>
                  </a:cubicBezTo>
                  <a:cubicBezTo>
                    <a:pt x="824939" y="142468"/>
                    <a:pt x="904084" y="164791"/>
                    <a:pt x="983568" y="187939"/>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27" name="Freeform: Shape 26">
              <a:extLst>
                <a:ext uri="{FF2B5EF4-FFF2-40B4-BE49-F238E27FC236}">
                  <a16:creationId xmlns:a16="http://schemas.microsoft.com/office/drawing/2014/main" id="{754546E8-2ED3-40F9-94BD-C3279A2FCE41}"/>
                </a:ext>
              </a:extLst>
            </p:cNvPr>
            <p:cNvSpPr/>
            <p:nvPr/>
          </p:nvSpPr>
          <p:spPr>
            <a:xfrm>
              <a:off x="6096000" y="3832625"/>
              <a:ext cx="1006576" cy="1171914"/>
            </a:xfrm>
            <a:custGeom>
              <a:avLst/>
              <a:gdLst>
                <a:gd name="connsiteX0" fmla="*/ 983568 w 1006576"/>
                <a:gd name="connsiteY0" fmla="*/ 187980 h 1171914"/>
                <a:gd name="connsiteX1" fmla="*/ 1002840 w 1006576"/>
                <a:gd name="connsiteY1" fmla="*/ 198781 h 1171914"/>
                <a:gd name="connsiteX2" fmla="*/ 1004323 w 1006576"/>
                <a:gd name="connsiteY2" fmla="*/ 226949 h 1171914"/>
                <a:gd name="connsiteX3" fmla="*/ 761190 w 1006576"/>
                <a:gd name="connsiteY3" fmla="*/ 1149709 h 1171914"/>
                <a:gd name="connsiteX4" fmla="*/ 747001 w 1006576"/>
                <a:gd name="connsiteY4" fmla="*/ 1170888 h 1171914"/>
                <a:gd name="connsiteX5" fmla="*/ 731540 w 1006576"/>
                <a:gd name="connsiteY5" fmla="*/ 1170888 h 1171914"/>
                <a:gd name="connsiteX6" fmla="*/ 24 w 1006576"/>
                <a:gd name="connsiteY6" fmla="*/ 1013953 h 1171914"/>
                <a:gd name="connsiteX7" fmla="*/ 158230 w 1006576"/>
                <a:gd name="connsiteY7" fmla="*/ 305522 h 1171914"/>
                <a:gd name="connsiteX8" fmla="*/ 217954 w 1006576"/>
                <a:gd name="connsiteY8" fmla="*/ 92464 h 1171914"/>
                <a:gd name="connsiteX9" fmla="*/ 245275 w 1006576"/>
                <a:gd name="connsiteY9" fmla="*/ 5630 h 1171914"/>
                <a:gd name="connsiteX10" fmla="*/ 328508 w 1006576"/>
                <a:gd name="connsiteY10" fmla="*/ 13890 h 1171914"/>
                <a:gd name="connsiteX11" fmla="*/ 747001 w 1006576"/>
                <a:gd name="connsiteY11" fmla="*/ 119784 h 1171914"/>
                <a:gd name="connsiteX12" fmla="*/ 983568 w 1006576"/>
                <a:gd name="connsiteY12" fmla="*/ 187980 h 117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576" h="1171914">
                  <a:moveTo>
                    <a:pt x="983568" y="187980"/>
                  </a:moveTo>
                  <a:cubicBezTo>
                    <a:pt x="991002" y="189357"/>
                    <a:pt x="997779" y="193148"/>
                    <a:pt x="1002840" y="198781"/>
                  </a:cubicBezTo>
                  <a:cubicBezTo>
                    <a:pt x="1007267" y="207549"/>
                    <a:pt x="1007818" y="217778"/>
                    <a:pt x="1004323" y="226949"/>
                  </a:cubicBezTo>
                  <a:cubicBezTo>
                    <a:pt x="931320" y="536583"/>
                    <a:pt x="850289" y="844163"/>
                    <a:pt x="761190" y="1149709"/>
                  </a:cubicBezTo>
                  <a:cubicBezTo>
                    <a:pt x="758649" y="1158181"/>
                    <a:pt x="755260" y="1167711"/>
                    <a:pt x="747001" y="1170888"/>
                  </a:cubicBezTo>
                  <a:cubicBezTo>
                    <a:pt x="741939" y="1172265"/>
                    <a:pt x="736602" y="1172265"/>
                    <a:pt x="731540" y="1170888"/>
                  </a:cubicBezTo>
                  <a:cubicBezTo>
                    <a:pt x="486501" y="1124507"/>
                    <a:pt x="241039" y="1078125"/>
                    <a:pt x="24" y="1013953"/>
                  </a:cubicBezTo>
                  <a:cubicBezTo>
                    <a:pt x="29463" y="773574"/>
                    <a:pt x="94058" y="539124"/>
                    <a:pt x="158230" y="305522"/>
                  </a:cubicBezTo>
                  <a:lnTo>
                    <a:pt x="217954" y="92464"/>
                  </a:lnTo>
                  <a:cubicBezTo>
                    <a:pt x="223672" y="71285"/>
                    <a:pt x="227908" y="20032"/>
                    <a:pt x="245275" y="5630"/>
                  </a:cubicBezTo>
                  <a:cubicBezTo>
                    <a:pt x="262641" y="-8771"/>
                    <a:pt x="305423" y="8384"/>
                    <a:pt x="328508" y="13890"/>
                  </a:cubicBezTo>
                  <a:cubicBezTo>
                    <a:pt x="468436" y="47353"/>
                    <a:pt x="607919" y="82658"/>
                    <a:pt x="747001" y="119784"/>
                  </a:cubicBezTo>
                  <a:cubicBezTo>
                    <a:pt x="825786" y="142382"/>
                    <a:pt x="904634" y="165107"/>
                    <a:pt x="983568" y="187980"/>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28" name="Freeform: Shape 27">
              <a:extLst>
                <a:ext uri="{FF2B5EF4-FFF2-40B4-BE49-F238E27FC236}">
                  <a16:creationId xmlns:a16="http://schemas.microsoft.com/office/drawing/2014/main" id="{8E1F0A43-01BF-4690-8D03-D53C6039AFAE}"/>
                </a:ext>
              </a:extLst>
            </p:cNvPr>
            <p:cNvSpPr/>
            <p:nvPr/>
          </p:nvSpPr>
          <p:spPr>
            <a:xfrm>
              <a:off x="6422477" y="4052471"/>
              <a:ext cx="492712" cy="264580"/>
            </a:xfrm>
            <a:custGeom>
              <a:avLst/>
              <a:gdLst>
                <a:gd name="connsiteX0" fmla="*/ 548 w 492712"/>
                <a:gd name="connsiteY0" fmla="*/ 131422 h 264580"/>
                <a:gd name="connsiteX1" fmla="*/ 548 w 492712"/>
                <a:gd name="connsiteY1" fmla="*/ 140741 h 264580"/>
                <a:gd name="connsiteX2" fmla="*/ 14738 w 492712"/>
                <a:gd name="connsiteY2" fmla="*/ 151543 h 264580"/>
                <a:gd name="connsiteX3" fmla="*/ 142870 w 492712"/>
                <a:gd name="connsiteY3" fmla="*/ 192205 h 264580"/>
                <a:gd name="connsiteX4" fmla="*/ 433231 w 492712"/>
                <a:gd name="connsiteY4" fmla="*/ 264425 h 264580"/>
                <a:gd name="connsiteX5" fmla="*/ 446574 w 492712"/>
                <a:gd name="connsiteY5" fmla="*/ 261672 h 264580"/>
                <a:gd name="connsiteX6" fmla="*/ 453563 w 492712"/>
                <a:gd name="connsiteY6" fmla="*/ 249388 h 264580"/>
                <a:gd name="connsiteX7" fmla="*/ 492108 w 492712"/>
                <a:gd name="connsiteY7" fmla="*/ 121256 h 264580"/>
                <a:gd name="connsiteX8" fmla="*/ 482175 w 492712"/>
                <a:gd name="connsiteY8" fmla="*/ 102789 h 264580"/>
                <a:gd name="connsiteX9" fmla="*/ 481519 w 492712"/>
                <a:gd name="connsiteY9" fmla="*/ 102620 h 264580"/>
                <a:gd name="connsiteX10" fmla="*/ 118726 w 492712"/>
                <a:gd name="connsiteY10" fmla="*/ 9432 h 264580"/>
                <a:gd name="connsiteX11" fmla="*/ 42059 w 492712"/>
                <a:gd name="connsiteY11" fmla="*/ 22987 h 264580"/>
                <a:gd name="connsiteX12" fmla="*/ 548 w 492712"/>
                <a:gd name="connsiteY12" fmla="*/ 131422 h 26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712" h="264580">
                  <a:moveTo>
                    <a:pt x="548" y="131422"/>
                  </a:moveTo>
                  <a:cubicBezTo>
                    <a:pt x="-150" y="134493"/>
                    <a:pt x="-150" y="137670"/>
                    <a:pt x="548" y="140741"/>
                  </a:cubicBezTo>
                  <a:cubicBezTo>
                    <a:pt x="2031" y="146883"/>
                    <a:pt x="8808" y="149636"/>
                    <a:pt x="14738" y="151543"/>
                  </a:cubicBezTo>
                  <a:lnTo>
                    <a:pt x="142870" y="192205"/>
                  </a:lnTo>
                  <a:cubicBezTo>
                    <a:pt x="183745" y="205336"/>
                    <a:pt x="375837" y="262307"/>
                    <a:pt x="433231" y="264425"/>
                  </a:cubicBezTo>
                  <a:cubicBezTo>
                    <a:pt x="437870" y="264997"/>
                    <a:pt x="442550" y="264044"/>
                    <a:pt x="446574" y="261672"/>
                  </a:cubicBezTo>
                  <a:cubicBezTo>
                    <a:pt x="450238" y="258495"/>
                    <a:pt x="452716" y="254154"/>
                    <a:pt x="453563" y="249388"/>
                  </a:cubicBezTo>
                  <a:cubicBezTo>
                    <a:pt x="467752" y="200889"/>
                    <a:pt x="478342" y="167003"/>
                    <a:pt x="492108" y="121256"/>
                  </a:cubicBezTo>
                  <a:cubicBezTo>
                    <a:pt x="494459" y="113420"/>
                    <a:pt x="490011" y="105140"/>
                    <a:pt x="482175" y="102789"/>
                  </a:cubicBezTo>
                  <a:cubicBezTo>
                    <a:pt x="481943" y="102725"/>
                    <a:pt x="481731" y="102683"/>
                    <a:pt x="481519" y="102620"/>
                  </a:cubicBezTo>
                  <a:lnTo>
                    <a:pt x="118726" y="9432"/>
                  </a:lnTo>
                  <a:cubicBezTo>
                    <a:pt x="85899" y="961"/>
                    <a:pt x="58367" y="-11746"/>
                    <a:pt x="42059" y="22987"/>
                  </a:cubicBezTo>
                  <a:cubicBezTo>
                    <a:pt x="25476" y="58017"/>
                    <a:pt x="11582" y="94275"/>
                    <a:pt x="548" y="131422"/>
                  </a:cubicBezTo>
                  <a:close/>
                </a:path>
              </a:pathLst>
            </a:custGeom>
            <a:solidFill>
              <a:srgbClr val="FFFFFF"/>
            </a:solidFill>
            <a:ln w="18628" cap="rnd">
              <a:solidFill>
                <a:srgbClr val="190B0B"/>
              </a:solidFill>
              <a:prstDash val="solid"/>
              <a:round/>
            </a:ln>
          </p:spPr>
          <p:txBody>
            <a:bodyPr rtlCol="0" anchor="ctr"/>
            <a:lstStyle/>
            <a:p>
              <a:endParaRPr lang="en-US"/>
            </a:p>
          </p:txBody>
        </p:sp>
        <p:sp>
          <p:nvSpPr>
            <p:cNvPr id="29" name="Freeform: Shape 28">
              <a:extLst>
                <a:ext uri="{FF2B5EF4-FFF2-40B4-BE49-F238E27FC236}">
                  <a16:creationId xmlns:a16="http://schemas.microsoft.com/office/drawing/2014/main" id="{7B022C71-D868-40D0-8B52-975DC00444D1}"/>
                </a:ext>
              </a:extLst>
            </p:cNvPr>
            <p:cNvSpPr/>
            <p:nvPr/>
          </p:nvSpPr>
          <p:spPr>
            <a:xfrm>
              <a:off x="6365249" y="3896194"/>
              <a:ext cx="51070" cy="46552"/>
            </a:xfrm>
            <a:custGeom>
              <a:avLst/>
              <a:gdLst>
                <a:gd name="connsiteX0" fmla="*/ 24314 w 51070"/>
                <a:gd name="connsiteY0" fmla="*/ 1150 h 46552"/>
                <a:gd name="connsiteX1" fmla="*/ 3135 w 51070"/>
                <a:gd name="connsiteY1" fmla="*/ 37789 h 46552"/>
                <a:gd name="connsiteX2" fmla="*/ 39986 w 51070"/>
                <a:gd name="connsiteY2" fmla="*/ 41602 h 46552"/>
                <a:gd name="connsiteX3" fmla="*/ 47166 w 51070"/>
                <a:gd name="connsiteY3" fmla="*/ 7906 h 46552"/>
                <a:gd name="connsiteX4" fmla="*/ 45281 w 51070"/>
                <a:gd name="connsiteY4" fmla="*/ 5386 h 46552"/>
                <a:gd name="connsiteX5" fmla="*/ 24314 w 51070"/>
                <a:gd name="connsiteY5" fmla="*/ 1150 h 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0" h="46552">
                  <a:moveTo>
                    <a:pt x="24314" y="1150"/>
                  </a:moveTo>
                  <a:cubicBezTo>
                    <a:pt x="8218" y="5809"/>
                    <a:pt x="-6607" y="24023"/>
                    <a:pt x="3135" y="37789"/>
                  </a:cubicBezTo>
                  <a:cubicBezTo>
                    <a:pt x="12856" y="47849"/>
                    <a:pt x="28402" y="49438"/>
                    <a:pt x="39986" y="41602"/>
                  </a:cubicBezTo>
                  <a:cubicBezTo>
                    <a:pt x="51274" y="34273"/>
                    <a:pt x="54494" y="19194"/>
                    <a:pt x="47166" y="7906"/>
                  </a:cubicBezTo>
                  <a:cubicBezTo>
                    <a:pt x="46594" y="7038"/>
                    <a:pt x="45959" y="6191"/>
                    <a:pt x="45281" y="5386"/>
                  </a:cubicBezTo>
                  <a:cubicBezTo>
                    <a:pt x="39563" y="282"/>
                    <a:pt x="31557" y="-1328"/>
                    <a:pt x="24314" y="1150"/>
                  </a:cubicBezTo>
                  <a:close/>
                </a:path>
              </a:pathLst>
            </a:custGeom>
            <a:solidFill>
              <a:srgbClr val="190B0B"/>
            </a:solidFill>
            <a:ln w="2116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D8ED703-A8EF-4AF6-B65C-EACBD1432F5D}"/>
                </a:ext>
              </a:extLst>
            </p:cNvPr>
            <p:cNvSpPr/>
            <p:nvPr/>
          </p:nvSpPr>
          <p:spPr>
            <a:xfrm>
              <a:off x="6341393" y="3982390"/>
              <a:ext cx="40867" cy="37159"/>
            </a:xfrm>
            <a:custGeom>
              <a:avLst/>
              <a:gdLst>
                <a:gd name="connsiteX0" fmla="*/ 19579 w 40867"/>
                <a:gd name="connsiteY0" fmla="*/ 939 h 37159"/>
                <a:gd name="connsiteX1" fmla="*/ 2424 w 40867"/>
                <a:gd name="connsiteY1" fmla="*/ 30166 h 37159"/>
                <a:gd name="connsiteX2" fmla="*/ 31862 w 40867"/>
                <a:gd name="connsiteY2" fmla="*/ 33131 h 37159"/>
                <a:gd name="connsiteX3" fmla="*/ 37941 w 40867"/>
                <a:gd name="connsiteY3" fmla="*/ 6573 h 37159"/>
                <a:gd name="connsiteX4" fmla="*/ 36310 w 40867"/>
                <a:gd name="connsiteY4" fmla="*/ 4328 h 37159"/>
                <a:gd name="connsiteX5" fmla="*/ 19579 w 40867"/>
                <a:gd name="connsiteY5" fmla="*/ 939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7" h="37159">
                  <a:moveTo>
                    <a:pt x="19579" y="939"/>
                  </a:moveTo>
                  <a:cubicBezTo>
                    <a:pt x="6659" y="4540"/>
                    <a:pt x="-5201" y="19154"/>
                    <a:pt x="2424" y="30166"/>
                  </a:cubicBezTo>
                  <a:cubicBezTo>
                    <a:pt x="10196" y="38214"/>
                    <a:pt x="22649" y="39485"/>
                    <a:pt x="31862" y="33131"/>
                  </a:cubicBezTo>
                  <a:cubicBezTo>
                    <a:pt x="40885" y="27476"/>
                    <a:pt x="43595" y="15574"/>
                    <a:pt x="37941" y="6573"/>
                  </a:cubicBezTo>
                  <a:cubicBezTo>
                    <a:pt x="37453" y="5789"/>
                    <a:pt x="36903" y="5027"/>
                    <a:pt x="36310" y="4328"/>
                  </a:cubicBezTo>
                  <a:cubicBezTo>
                    <a:pt x="31777" y="219"/>
                    <a:pt x="25361" y="-1073"/>
                    <a:pt x="19579" y="939"/>
                  </a:cubicBezTo>
                  <a:close/>
                </a:path>
              </a:pathLst>
            </a:custGeom>
            <a:noFill/>
            <a:ln w="18628" cap="flat">
              <a:solidFill>
                <a:srgbClr val="190B0B"/>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110F08A-C311-40F7-B081-EEA1AD5EA296}"/>
                </a:ext>
              </a:extLst>
            </p:cNvPr>
            <p:cNvSpPr/>
            <p:nvPr/>
          </p:nvSpPr>
          <p:spPr>
            <a:xfrm>
              <a:off x="6310759" y="4074357"/>
              <a:ext cx="42618" cy="39158"/>
            </a:xfrm>
            <a:custGeom>
              <a:avLst/>
              <a:gdLst>
                <a:gd name="connsiteX0" fmla="*/ 20563 w 42618"/>
                <a:gd name="connsiteY0" fmla="*/ 1100 h 39158"/>
                <a:gd name="connsiteX1" fmla="*/ 2561 w 42618"/>
                <a:gd name="connsiteY1" fmla="*/ 31809 h 39158"/>
                <a:gd name="connsiteX2" fmla="*/ 33482 w 42618"/>
                <a:gd name="connsiteY2" fmla="*/ 34987 h 39158"/>
                <a:gd name="connsiteX3" fmla="*/ 38904 w 42618"/>
                <a:gd name="connsiteY3" fmla="*/ 5527 h 39158"/>
                <a:gd name="connsiteX4" fmla="*/ 38141 w 42618"/>
                <a:gd name="connsiteY4" fmla="*/ 4489 h 39158"/>
                <a:gd name="connsiteX5" fmla="*/ 20563 w 42618"/>
                <a:gd name="connsiteY5" fmla="*/ 1100 h 3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8" h="39158">
                  <a:moveTo>
                    <a:pt x="20563" y="1100"/>
                  </a:moveTo>
                  <a:cubicBezTo>
                    <a:pt x="7008" y="4913"/>
                    <a:pt x="-5487" y="20161"/>
                    <a:pt x="2561" y="31809"/>
                  </a:cubicBezTo>
                  <a:cubicBezTo>
                    <a:pt x="10715" y="40239"/>
                    <a:pt x="23781" y="41594"/>
                    <a:pt x="33482" y="34987"/>
                  </a:cubicBezTo>
                  <a:cubicBezTo>
                    <a:pt x="43118" y="28357"/>
                    <a:pt x="45532" y="15163"/>
                    <a:pt x="38904" y="5527"/>
                  </a:cubicBezTo>
                  <a:cubicBezTo>
                    <a:pt x="38670" y="5167"/>
                    <a:pt x="38416" y="4828"/>
                    <a:pt x="38141" y="4489"/>
                  </a:cubicBezTo>
                  <a:cubicBezTo>
                    <a:pt x="33376" y="147"/>
                    <a:pt x="26599" y="-1166"/>
                    <a:pt x="20563" y="1100"/>
                  </a:cubicBezTo>
                  <a:close/>
                </a:path>
              </a:pathLst>
            </a:custGeom>
            <a:solidFill>
              <a:srgbClr val="190B0B"/>
            </a:solidFill>
            <a:ln w="2116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6F4EE84-054F-4330-A855-9708CC6154E7}"/>
                </a:ext>
              </a:extLst>
            </p:cNvPr>
            <p:cNvSpPr/>
            <p:nvPr/>
          </p:nvSpPr>
          <p:spPr>
            <a:xfrm>
              <a:off x="6278313" y="4199000"/>
              <a:ext cx="51081" cy="46455"/>
            </a:xfrm>
            <a:custGeom>
              <a:avLst/>
              <a:gdLst>
                <a:gd name="connsiteX0" fmla="*/ 24205 w 51081"/>
                <a:gd name="connsiteY0" fmla="*/ 1200 h 46455"/>
                <a:gd name="connsiteX1" fmla="*/ 3026 w 51081"/>
                <a:gd name="connsiteY1" fmla="*/ 37628 h 46455"/>
                <a:gd name="connsiteX2" fmla="*/ 39878 w 51081"/>
                <a:gd name="connsiteY2" fmla="*/ 41440 h 46455"/>
                <a:gd name="connsiteX3" fmla="*/ 47354 w 51081"/>
                <a:gd name="connsiteY3" fmla="*/ 8126 h 46455"/>
                <a:gd name="connsiteX4" fmla="*/ 45384 w 51081"/>
                <a:gd name="connsiteY4" fmla="*/ 5436 h 46455"/>
                <a:gd name="connsiteX5" fmla="*/ 24205 w 51081"/>
                <a:gd name="connsiteY5" fmla="*/ 1200 h 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81" h="46455">
                  <a:moveTo>
                    <a:pt x="24205" y="1200"/>
                  </a:moveTo>
                  <a:cubicBezTo>
                    <a:pt x="8321" y="5860"/>
                    <a:pt x="-6504" y="23862"/>
                    <a:pt x="3026" y="37628"/>
                  </a:cubicBezTo>
                  <a:cubicBezTo>
                    <a:pt x="12705" y="47751"/>
                    <a:pt x="28313" y="49382"/>
                    <a:pt x="39878" y="41440"/>
                  </a:cubicBezTo>
                  <a:cubicBezTo>
                    <a:pt x="51144" y="34303"/>
                    <a:pt x="54491" y="19393"/>
                    <a:pt x="47354" y="8126"/>
                  </a:cubicBezTo>
                  <a:cubicBezTo>
                    <a:pt x="46760" y="7194"/>
                    <a:pt x="46104" y="6284"/>
                    <a:pt x="45384" y="5436"/>
                  </a:cubicBezTo>
                  <a:cubicBezTo>
                    <a:pt x="39623" y="269"/>
                    <a:pt x="31512" y="-1363"/>
                    <a:pt x="24205" y="1200"/>
                  </a:cubicBezTo>
                  <a:close/>
                </a:path>
              </a:pathLst>
            </a:custGeom>
            <a:solidFill>
              <a:srgbClr val="190B0B"/>
            </a:solidFill>
            <a:ln w="2116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56A04A1-E3ED-496B-B44F-FAD70A1BBEA6}"/>
                </a:ext>
              </a:extLst>
            </p:cNvPr>
            <p:cNvSpPr/>
            <p:nvPr/>
          </p:nvSpPr>
          <p:spPr>
            <a:xfrm>
              <a:off x="6243198" y="4329983"/>
              <a:ext cx="42520" cy="39161"/>
            </a:xfrm>
            <a:custGeom>
              <a:avLst/>
              <a:gdLst>
                <a:gd name="connsiteX0" fmla="*/ 20563 w 42520"/>
                <a:gd name="connsiteY0" fmla="*/ 1103 h 39161"/>
                <a:gd name="connsiteX1" fmla="*/ 2561 w 42520"/>
                <a:gd name="connsiteY1" fmla="*/ 31812 h 39161"/>
                <a:gd name="connsiteX2" fmla="*/ 33482 w 42520"/>
                <a:gd name="connsiteY2" fmla="*/ 34989 h 39161"/>
                <a:gd name="connsiteX3" fmla="*/ 38734 w 42520"/>
                <a:gd name="connsiteY3" fmla="*/ 5508 h 39161"/>
                <a:gd name="connsiteX4" fmla="*/ 38141 w 42520"/>
                <a:gd name="connsiteY4" fmla="*/ 4703 h 39161"/>
                <a:gd name="connsiteX5" fmla="*/ 20563 w 42520"/>
                <a:gd name="connsiteY5" fmla="*/ 1103 h 3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20" h="39161">
                  <a:moveTo>
                    <a:pt x="20563" y="1103"/>
                  </a:moveTo>
                  <a:cubicBezTo>
                    <a:pt x="7008" y="4915"/>
                    <a:pt x="-5487" y="20164"/>
                    <a:pt x="2561" y="31812"/>
                  </a:cubicBezTo>
                  <a:cubicBezTo>
                    <a:pt x="10715" y="40242"/>
                    <a:pt x="23782" y="41597"/>
                    <a:pt x="33482" y="34989"/>
                  </a:cubicBezTo>
                  <a:cubicBezTo>
                    <a:pt x="43076" y="28297"/>
                    <a:pt x="45426" y="15081"/>
                    <a:pt x="38734" y="5508"/>
                  </a:cubicBezTo>
                  <a:cubicBezTo>
                    <a:pt x="38544" y="5233"/>
                    <a:pt x="38332" y="4957"/>
                    <a:pt x="38141" y="4703"/>
                  </a:cubicBezTo>
                  <a:cubicBezTo>
                    <a:pt x="33482" y="193"/>
                    <a:pt x="26619" y="-1205"/>
                    <a:pt x="20563" y="1103"/>
                  </a:cubicBezTo>
                  <a:close/>
                </a:path>
              </a:pathLst>
            </a:custGeom>
            <a:solidFill>
              <a:srgbClr val="190B0B"/>
            </a:solidFill>
            <a:ln w="2116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655BA02A-3E4D-4F78-8658-177E40388A7A}"/>
                </a:ext>
              </a:extLst>
            </p:cNvPr>
            <p:cNvSpPr/>
            <p:nvPr/>
          </p:nvSpPr>
          <p:spPr>
            <a:xfrm>
              <a:off x="6217285" y="4438121"/>
              <a:ext cx="40747" cy="37263"/>
            </a:xfrm>
            <a:custGeom>
              <a:avLst/>
              <a:gdLst>
                <a:gd name="connsiteX0" fmla="*/ 19578 w 40747"/>
                <a:gd name="connsiteY0" fmla="*/ 976 h 37263"/>
                <a:gd name="connsiteX1" fmla="*/ 2423 w 40747"/>
                <a:gd name="connsiteY1" fmla="*/ 30203 h 37263"/>
                <a:gd name="connsiteX2" fmla="*/ 31862 w 40747"/>
                <a:gd name="connsiteY2" fmla="*/ 33380 h 37263"/>
                <a:gd name="connsiteX3" fmla="*/ 37644 w 40747"/>
                <a:gd name="connsiteY3" fmla="*/ 6441 h 37263"/>
                <a:gd name="connsiteX4" fmla="*/ 36098 w 40747"/>
                <a:gd name="connsiteY4" fmla="*/ 4365 h 37263"/>
                <a:gd name="connsiteX5" fmla="*/ 19578 w 40747"/>
                <a:gd name="connsiteY5" fmla="*/ 976 h 3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7" h="37263">
                  <a:moveTo>
                    <a:pt x="19578" y="976"/>
                  </a:moveTo>
                  <a:cubicBezTo>
                    <a:pt x="6659" y="4789"/>
                    <a:pt x="-5201" y="19190"/>
                    <a:pt x="2423" y="30203"/>
                  </a:cubicBezTo>
                  <a:cubicBezTo>
                    <a:pt x="10175" y="38251"/>
                    <a:pt x="22565" y="39586"/>
                    <a:pt x="31862" y="33380"/>
                  </a:cubicBezTo>
                  <a:cubicBezTo>
                    <a:pt x="40906" y="27535"/>
                    <a:pt x="43490" y="15484"/>
                    <a:pt x="37644" y="6441"/>
                  </a:cubicBezTo>
                  <a:cubicBezTo>
                    <a:pt x="37178" y="5720"/>
                    <a:pt x="36648" y="5021"/>
                    <a:pt x="36098" y="4365"/>
                  </a:cubicBezTo>
                  <a:cubicBezTo>
                    <a:pt x="31672" y="214"/>
                    <a:pt x="25276" y="-1099"/>
                    <a:pt x="19578" y="976"/>
                  </a:cubicBezTo>
                  <a:close/>
                </a:path>
              </a:pathLst>
            </a:custGeom>
            <a:noFill/>
            <a:ln w="18628" cap="flat">
              <a:solidFill>
                <a:srgbClr val="190B0B"/>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DA73043-05D9-4B0D-800C-A49415095A71}"/>
                </a:ext>
              </a:extLst>
            </p:cNvPr>
            <p:cNvSpPr/>
            <p:nvPr/>
          </p:nvSpPr>
          <p:spPr>
            <a:xfrm>
              <a:off x="6201721" y="4531741"/>
              <a:ext cx="40760" cy="37122"/>
            </a:xfrm>
            <a:custGeom>
              <a:avLst/>
              <a:gdLst>
                <a:gd name="connsiteX0" fmla="*/ 19471 w 40760"/>
                <a:gd name="connsiteY0" fmla="*/ 967 h 37122"/>
                <a:gd name="connsiteX1" fmla="*/ 2316 w 40760"/>
                <a:gd name="connsiteY1" fmla="*/ 30194 h 37122"/>
                <a:gd name="connsiteX2" fmla="*/ 31755 w 40760"/>
                <a:gd name="connsiteY2" fmla="*/ 33158 h 37122"/>
                <a:gd name="connsiteX3" fmla="*/ 37833 w 40760"/>
                <a:gd name="connsiteY3" fmla="*/ 6600 h 37122"/>
                <a:gd name="connsiteX4" fmla="*/ 36202 w 40760"/>
                <a:gd name="connsiteY4" fmla="*/ 4355 h 37122"/>
                <a:gd name="connsiteX5" fmla="*/ 19471 w 40760"/>
                <a:gd name="connsiteY5" fmla="*/ 967 h 3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0" h="37122">
                  <a:moveTo>
                    <a:pt x="19471" y="967"/>
                  </a:moveTo>
                  <a:cubicBezTo>
                    <a:pt x="6763" y="4567"/>
                    <a:pt x="-5097" y="19180"/>
                    <a:pt x="2316" y="30194"/>
                  </a:cubicBezTo>
                  <a:cubicBezTo>
                    <a:pt x="10131" y="38178"/>
                    <a:pt x="22521" y="39406"/>
                    <a:pt x="31755" y="33158"/>
                  </a:cubicBezTo>
                  <a:cubicBezTo>
                    <a:pt x="40777" y="27503"/>
                    <a:pt x="43488" y="15601"/>
                    <a:pt x="37833" y="6600"/>
                  </a:cubicBezTo>
                  <a:cubicBezTo>
                    <a:pt x="37346" y="5817"/>
                    <a:pt x="36795" y="5054"/>
                    <a:pt x="36202" y="4355"/>
                  </a:cubicBezTo>
                  <a:cubicBezTo>
                    <a:pt x="31691" y="204"/>
                    <a:pt x="25253" y="-1087"/>
                    <a:pt x="19471" y="967"/>
                  </a:cubicBezTo>
                  <a:close/>
                </a:path>
              </a:pathLst>
            </a:custGeom>
            <a:noFill/>
            <a:ln w="18628" cap="flat">
              <a:solidFill>
                <a:srgbClr val="190B0B"/>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C27BB08-8EE7-4E54-9908-78675A8A9DD7}"/>
                </a:ext>
              </a:extLst>
            </p:cNvPr>
            <p:cNvSpPr/>
            <p:nvPr/>
          </p:nvSpPr>
          <p:spPr>
            <a:xfrm>
              <a:off x="6173443" y="4666015"/>
              <a:ext cx="40638" cy="37254"/>
            </a:xfrm>
            <a:custGeom>
              <a:avLst/>
              <a:gdLst>
                <a:gd name="connsiteX0" fmla="*/ 19369 w 40638"/>
                <a:gd name="connsiteY0" fmla="*/ 967 h 37254"/>
                <a:gd name="connsiteX1" fmla="*/ 2426 w 40638"/>
                <a:gd name="connsiteY1" fmla="*/ 30194 h 37254"/>
                <a:gd name="connsiteX2" fmla="*/ 31864 w 40638"/>
                <a:gd name="connsiteY2" fmla="*/ 33370 h 37254"/>
                <a:gd name="connsiteX3" fmla="*/ 37371 w 40638"/>
                <a:gd name="connsiteY3" fmla="*/ 6071 h 37254"/>
                <a:gd name="connsiteX4" fmla="*/ 36100 w 40638"/>
                <a:gd name="connsiteY4" fmla="*/ 4355 h 37254"/>
                <a:gd name="connsiteX5" fmla="*/ 19369 w 40638"/>
                <a:gd name="connsiteY5" fmla="*/ 967 h 3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8" h="37254">
                  <a:moveTo>
                    <a:pt x="19369" y="967"/>
                  </a:moveTo>
                  <a:cubicBezTo>
                    <a:pt x="6661" y="4779"/>
                    <a:pt x="-5199" y="19181"/>
                    <a:pt x="2426" y="30194"/>
                  </a:cubicBezTo>
                  <a:cubicBezTo>
                    <a:pt x="10177" y="38242"/>
                    <a:pt x="22567" y="39576"/>
                    <a:pt x="31864" y="33370"/>
                  </a:cubicBezTo>
                  <a:cubicBezTo>
                    <a:pt x="40929" y="27355"/>
                    <a:pt x="43386" y="15135"/>
                    <a:pt x="37371" y="6071"/>
                  </a:cubicBezTo>
                  <a:cubicBezTo>
                    <a:pt x="36990" y="5478"/>
                    <a:pt x="36566" y="4906"/>
                    <a:pt x="36100" y="4355"/>
                  </a:cubicBezTo>
                  <a:cubicBezTo>
                    <a:pt x="31589" y="204"/>
                    <a:pt x="25151" y="-1087"/>
                    <a:pt x="19369" y="967"/>
                  </a:cubicBezTo>
                  <a:close/>
                </a:path>
              </a:pathLst>
            </a:custGeom>
            <a:noFill/>
            <a:ln w="18628" cap="flat">
              <a:solidFill>
                <a:srgbClr val="190B0B"/>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AA52435-F4B2-41F8-8788-6371669871C0}"/>
                </a:ext>
              </a:extLst>
            </p:cNvPr>
            <p:cNvSpPr/>
            <p:nvPr/>
          </p:nvSpPr>
          <p:spPr>
            <a:xfrm>
              <a:off x="6265009" y="3873659"/>
              <a:ext cx="137825" cy="91983"/>
            </a:xfrm>
            <a:custGeom>
              <a:avLst/>
              <a:gdLst>
                <a:gd name="connsiteX0" fmla="*/ 16330 w 137825"/>
                <a:gd name="connsiteY0" fmla="*/ 85104 h 91983"/>
                <a:gd name="connsiteX1" fmla="*/ 235 w 137825"/>
                <a:gd name="connsiteY1" fmla="*/ 45712 h 91983"/>
                <a:gd name="connsiteX2" fmla="*/ 36662 w 137825"/>
                <a:gd name="connsiteY2" fmla="*/ 3354 h 91983"/>
                <a:gd name="connsiteX3" fmla="*/ 89185 w 137825"/>
                <a:gd name="connsiteY3" fmla="*/ 5895 h 91983"/>
                <a:gd name="connsiteX4" fmla="*/ 131543 w 137825"/>
                <a:gd name="connsiteY4" fmla="*/ 28980 h 91983"/>
                <a:gd name="connsiteX5" fmla="*/ 136118 w 137825"/>
                <a:gd name="connsiteY5" fmla="*/ 46368 h 91983"/>
                <a:gd name="connsiteX6" fmla="*/ 118730 w 137825"/>
                <a:gd name="connsiteY6" fmla="*/ 50942 h 91983"/>
                <a:gd name="connsiteX7" fmla="*/ 117565 w 137825"/>
                <a:gd name="connsiteY7" fmla="*/ 50159 h 91983"/>
                <a:gd name="connsiteX8" fmla="*/ 80926 w 137825"/>
                <a:gd name="connsiteY8" fmla="*/ 28980 h 91983"/>
                <a:gd name="connsiteX9" fmla="*/ 45557 w 137825"/>
                <a:gd name="connsiteY9" fmla="*/ 26862 h 91983"/>
                <a:gd name="connsiteX10" fmla="*/ 26284 w 137825"/>
                <a:gd name="connsiteY10" fmla="*/ 48041 h 91983"/>
                <a:gd name="connsiteX11" fmla="*/ 37086 w 137825"/>
                <a:gd name="connsiteY11" fmla="*/ 67949 h 91983"/>
                <a:gd name="connsiteX12" fmla="*/ 42931 w 137825"/>
                <a:gd name="connsiteY12" fmla="*/ 84617 h 91983"/>
                <a:gd name="connsiteX13" fmla="*/ 42804 w 137825"/>
                <a:gd name="connsiteY13" fmla="*/ 84892 h 91983"/>
                <a:gd name="connsiteX14" fmla="*/ 25798 w 137825"/>
                <a:gd name="connsiteY14" fmla="*/ 90674 h 91983"/>
                <a:gd name="connsiteX15" fmla="*/ 25649 w 137825"/>
                <a:gd name="connsiteY15" fmla="*/ 90611 h 91983"/>
                <a:gd name="connsiteX16" fmla="*/ 16330 w 137825"/>
                <a:gd name="connsiteY16" fmla="*/ 85104 h 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825" h="91983">
                  <a:moveTo>
                    <a:pt x="16330" y="85104"/>
                  </a:moveTo>
                  <a:cubicBezTo>
                    <a:pt x="4809" y="75425"/>
                    <a:pt x="-1206" y="60685"/>
                    <a:pt x="235" y="45712"/>
                  </a:cubicBezTo>
                  <a:cubicBezTo>
                    <a:pt x="3390" y="25845"/>
                    <a:pt x="17474" y="9432"/>
                    <a:pt x="36662" y="3354"/>
                  </a:cubicBezTo>
                  <a:cubicBezTo>
                    <a:pt x="53944" y="-1856"/>
                    <a:pt x="72497" y="-967"/>
                    <a:pt x="89185" y="5895"/>
                  </a:cubicBezTo>
                  <a:cubicBezTo>
                    <a:pt x="104180" y="11867"/>
                    <a:pt x="118391" y="19619"/>
                    <a:pt x="131543" y="28980"/>
                  </a:cubicBezTo>
                  <a:cubicBezTo>
                    <a:pt x="137600" y="32517"/>
                    <a:pt x="139654" y="40290"/>
                    <a:pt x="136118" y="46368"/>
                  </a:cubicBezTo>
                  <a:cubicBezTo>
                    <a:pt x="132581" y="52425"/>
                    <a:pt x="124808" y="54458"/>
                    <a:pt x="118730" y="50942"/>
                  </a:cubicBezTo>
                  <a:cubicBezTo>
                    <a:pt x="118328" y="50688"/>
                    <a:pt x="117946" y="50434"/>
                    <a:pt x="117565" y="50159"/>
                  </a:cubicBezTo>
                  <a:cubicBezTo>
                    <a:pt x="106256" y="41645"/>
                    <a:pt x="93951" y="34529"/>
                    <a:pt x="80926" y="28980"/>
                  </a:cubicBezTo>
                  <a:cubicBezTo>
                    <a:pt x="69722" y="24257"/>
                    <a:pt x="57248" y="23495"/>
                    <a:pt x="45557" y="26862"/>
                  </a:cubicBezTo>
                  <a:cubicBezTo>
                    <a:pt x="35688" y="29763"/>
                    <a:pt x="28233" y="37939"/>
                    <a:pt x="26284" y="48041"/>
                  </a:cubicBezTo>
                  <a:cubicBezTo>
                    <a:pt x="25734" y="56216"/>
                    <a:pt x="29948" y="63968"/>
                    <a:pt x="37086" y="67949"/>
                  </a:cubicBezTo>
                  <a:cubicBezTo>
                    <a:pt x="43312" y="70935"/>
                    <a:pt x="45917" y="78412"/>
                    <a:pt x="42931" y="84617"/>
                  </a:cubicBezTo>
                  <a:cubicBezTo>
                    <a:pt x="42888" y="84722"/>
                    <a:pt x="42846" y="84807"/>
                    <a:pt x="42804" y="84892"/>
                  </a:cubicBezTo>
                  <a:cubicBezTo>
                    <a:pt x="39712" y="91183"/>
                    <a:pt x="32088" y="93787"/>
                    <a:pt x="25798" y="90674"/>
                  </a:cubicBezTo>
                  <a:cubicBezTo>
                    <a:pt x="25734" y="90653"/>
                    <a:pt x="25692" y="90632"/>
                    <a:pt x="25649" y="90611"/>
                  </a:cubicBezTo>
                  <a:cubicBezTo>
                    <a:pt x="22282" y="89234"/>
                    <a:pt x="19147" y="87391"/>
                    <a:pt x="16330"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23DA535-DAEB-45C2-8DAD-5D5AF040EA3B}"/>
                </a:ext>
              </a:extLst>
            </p:cNvPr>
            <p:cNvSpPr/>
            <p:nvPr/>
          </p:nvSpPr>
          <p:spPr>
            <a:xfrm>
              <a:off x="6240055" y="3960280"/>
              <a:ext cx="137029" cy="91697"/>
            </a:xfrm>
            <a:custGeom>
              <a:avLst/>
              <a:gdLst>
                <a:gd name="connsiteX0" fmla="*/ 16293 w 137029"/>
                <a:gd name="connsiteY0" fmla="*/ 85316 h 91697"/>
                <a:gd name="connsiteX1" fmla="*/ 197 w 137029"/>
                <a:gd name="connsiteY1" fmla="*/ 45712 h 91697"/>
                <a:gd name="connsiteX2" fmla="*/ 36625 w 137029"/>
                <a:gd name="connsiteY2" fmla="*/ 3354 h 91697"/>
                <a:gd name="connsiteX3" fmla="*/ 89149 w 137029"/>
                <a:gd name="connsiteY3" fmla="*/ 5895 h 91697"/>
                <a:gd name="connsiteX4" fmla="*/ 131506 w 137029"/>
                <a:gd name="connsiteY4" fmla="*/ 28980 h 91697"/>
                <a:gd name="connsiteX5" fmla="*/ 134895 w 137029"/>
                <a:gd name="connsiteY5" fmla="*/ 46559 h 91697"/>
                <a:gd name="connsiteX6" fmla="*/ 117634 w 137029"/>
                <a:gd name="connsiteY6" fmla="*/ 50371 h 91697"/>
                <a:gd name="connsiteX7" fmla="*/ 117316 w 137029"/>
                <a:gd name="connsiteY7" fmla="*/ 50159 h 91697"/>
                <a:gd name="connsiteX8" fmla="*/ 80888 w 137029"/>
                <a:gd name="connsiteY8" fmla="*/ 28980 h 91697"/>
                <a:gd name="connsiteX9" fmla="*/ 45308 w 137029"/>
                <a:gd name="connsiteY9" fmla="*/ 26862 h 91697"/>
                <a:gd name="connsiteX10" fmla="*/ 26035 w 137029"/>
                <a:gd name="connsiteY10" fmla="*/ 48041 h 91697"/>
                <a:gd name="connsiteX11" fmla="*/ 37049 w 137029"/>
                <a:gd name="connsiteY11" fmla="*/ 67949 h 91697"/>
                <a:gd name="connsiteX12" fmla="*/ 41814 w 137029"/>
                <a:gd name="connsiteY12" fmla="*/ 85273 h 91697"/>
                <a:gd name="connsiteX13" fmla="*/ 25612 w 137029"/>
                <a:gd name="connsiteY13" fmla="*/ 90611 h 91697"/>
                <a:gd name="connsiteX14" fmla="*/ 16293 w 137029"/>
                <a:gd name="connsiteY14" fmla="*/ 85316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029" h="91697">
                  <a:moveTo>
                    <a:pt x="16293" y="85316"/>
                  </a:moveTo>
                  <a:cubicBezTo>
                    <a:pt x="4899" y="75468"/>
                    <a:pt x="-1094" y="60727"/>
                    <a:pt x="197" y="45712"/>
                  </a:cubicBezTo>
                  <a:cubicBezTo>
                    <a:pt x="3353" y="25845"/>
                    <a:pt x="17437" y="9432"/>
                    <a:pt x="36625" y="3354"/>
                  </a:cubicBezTo>
                  <a:cubicBezTo>
                    <a:pt x="53907" y="-1856"/>
                    <a:pt x="72460" y="-967"/>
                    <a:pt x="89149" y="5895"/>
                  </a:cubicBezTo>
                  <a:cubicBezTo>
                    <a:pt x="104122" y="11931"/>
                    <a:pt x="118333" y="19683"/>
                    <a:pt x="131506" y="28980"/>
                  </a:cubicBezTo>
                  <a:cubicBezTo>
                    <a:pt x="137267" y="32919"/>
                    <a:pt x="138791" y="40756"/>
                    <a:pt x="134895" y="46559"/>
                  </a:cubicBezTo>
                  <a:cubicBezTo>
                    <a:pt x="131188" y="52383"/>
                    <a:pt x="123458" y="54077"/>
                    <a:pt x="117634" y="50371"/>
                  </a:cubicBezTo>
                  <a:cubicBezTo>
                    <a:pt x="117528" y="50307"/>
                    <a:pt x="117422" y="50222"/>
                    <a:pt x="117316" y="50159"/>
                  </a:cubicBezTo>
                  <a:cubicBezTo>
                    <a:pt x="105943" y="41836"/>
                    <a:pt x="93745" y="34741"/>
                    <a:pt x="80888" y="28980"/>
                  </a:cubicBezTo>
                  <a:cubicBezTo>
                    <a:pt x="69622" y="24257"/>
                    <a:pt x="57062" y="23495"/>
                    <a:pt x="45308" y="26862"/>
                  </a:cubicBezTo>
                  <a:cubicBezTo>
                    <a:pt x="35503" y="29891"/>
                    <a:pt x="28132" y="38002"/>
                    <a:pt x="26035" y="48041"/>
                  </a:cubicBezTo>
                  <a:cubicBezTo>
                    <a:pt x="25527" y="56258"/>
                    <a:pt x="29827" y="64010"/>
                    <a:pt x="37049" y="67949"/>
                  </a:cubicBezTo>
                  <a:cubicBezTo>
                    <a:pt x="43148" y="71422"/>
                    <a:pt x="45287" y="79174"/>
                    <a:pt x="41814" y="85273"/>
                  </a:cubicBezTo>
                  <a:cubicBezTo>
                    <a:pt x="38595" y="90949"/>
                    <a:pt x="31585" y="93258"/>
                    <a:pt x="25612" y="90611"/>
                  </a:cubicBezTo>
                  <a:cubicBezTo>
                    <a:pt x="22287" y="89277"/>
                    <a:pt x="19153" y="87476"/>
                    <a:pt x="16293" y="85316"/>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34E6527-7398-45E9-A252-D1CDDA5637CE}"/>
                </a:ext>
              </a:extLst>
            </p:cNvPr>
            <p:cNvSpPr/>
            <p:nvPr/>
          </p:nvSpPr>
          <p:spPr>
            <a:xfrm>
              <a:off x="6208919" y="4053059"/>
              <a:ext cx="137393" cy="91967"/>
            </a:xfrm>
            <a:custGeom>
              <a:avLst/>
              <a:gdLst>
                <a:gd name="connsiteX0" fmla="*/ 16509 w 137393"/>
                <a:gd name="connsiteY0" fmla="*/ 85300 h 91967"/>
                <a:gd name="connsiteX1" fmla="*/ 201 w 137393"/>
                <a:gd name="connsiteY1" fmla="*/ 45696 h 91967"/>
                <a:gd name="connsiteX2" fmla="*/ 36840 w 137393"/>
                <a:gd name="connsiteY2" fmla="*/ 3338 h 91967"/>
                <a:gd name="connsiteX3" fmla="*/ 89364 w 137393"/>
                <a:gd name="connsiteY3" fmla="*/ 5880 h 91967"/>
                <a:gd name="connsiteX4" fmla="*/ 131721 w 137393"/>
                <a:gd name="connsiteY4" fmla="*/ 28964 h 91967"/>
                <a:gd name="connsiteX5" fmla="*/ 135321 w 137393"/>
                <a:gd name="connsiteY5" fmla="*/ 46543 h 91967"/>
                <a:gd name="connsiteX6" fmla="*/ 118061 w 137393"/>
                <a:gd name="connsiteY6" fmla="*/ 50355 h 91967"/>
                <a:gd name="connsiteX7" fmla="*/ 117743 w 137393"/>
                <a:gd name="connsiteY7" fmla="*/ 50143 h 91967"/>
                <a:gd name="connsiteX8" fmla="*/ 81104 w 137393"/>
                <a:gd name="connsiteY8" fmla="*/ 28964 h 91967"/>
                <a:gd name="connsiteX9" fmla="*/ 45735 w 137393"/>
                <a:gd name="connsiteY9" fmla="*/ 26846 h 91967"/>
                <a:gd name="connsiteX10" fmla="*/ 26463 w 137393"/>
                <a:gd name="connsiteY10" fmla="*/ 48025 h 91967"/>
                <a:gd name="connsiteX11" fmla="*/ 37263 w 137393"/>
                <a:gd name="connsiteY11" fmla="*/ 67933 h 91967"/>
                <a:gd name="connsiteX12" fmla="*/ 43109 w 137393"/>
                <a:gd name="connsiteY12" fmla="*/ 84601 h 91967"/>
                <a:gd name="connsiteX13" fmla="*/ 42982 w 137393"/>
                <a:gd name="connsiteY13" fmla="*/ 84876 h 91967"/>
                <a:gd name="connsiteX14" fmla="*/ 25975 w 137393"/>
                <a:gd name="connsiteY14" fmla="*/ 90658 h 91967"/>
                <a:gd name="connsiteX15" fmla="*/ 25827 w 137393"/>
                <a:gd name="connsiteY15" fmla="*/ 90595 h 91967"/>
                <a:gd name="connsiteX16" fmla="*/ 16509 w 137393"/>
                <a:gd name="connsiteY16" fmla="*/ 85300 h 9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93" h="91967">
                  <a:moveTo>
                    <a:pt x="16509" y="85300"/>
                  </a:moveTo>
                  <a:cubicBezTo>
                    <a:pt x="4966" y="75537"/>
                    <a:pt x="-1112" y="60754"/>
                    <a:pt x="201" y="45696"/>
                  </a:cubicBezTo>
                  <a:cubicBezTo>
                    <a:pt x="3526" y="25830"/>
                    <a:pt x="17652" y="9480"/>
                    <a:pt x="36840" y="3338"/>
                  </a:cubicBezTo>
                  <a:cubicBezTo>
                    <a:pt x="54122" y="-1850"/>
                    <a:pt x="72654" y="-961"/>
                    <a:pt x="89364" y="5880"/>
                  </a:cubicBezTo>
                  <a:cubicBezTo>
                    <a:pt x="104337" y="11894"/>
                    <a:pt x="118548" y="19646"/>
                    <a:pt x="131721" y="28964"/>
                  </a:cubicBezTo>
                  <a:cubicBezTo>
                    <a:pt x="137567" y="32840"/>
                    <a:pt x="139176" y="40697"/>
                    <a:pt x="135321" y="46543"/>
                  </a:cubicBezTo>
                  <a:cubicBezTo>
                    <a:pt x="131615" y="52367"/>
                    <a:pt x="123885" y="54061"/>
                    <a:pt x="118061" y="50355"/>
                  </a:cubicBezTo>
                  <a:cubicBezTo>
                    <a:pt x="117955" y="50291"/>
                    <a:pt x="117849" y="50207"/>
                    <a:pt x="117743" y="50143"/>
                  </a:cubicBezTo>
                  <a:cubicBezTo>
                    <a:pt x="106285" y="41863"/>
                    <a:pt x="94002" y="34767"/>
                    <a:pt x="81104" y="28964"/>
                  </a:cubicBezTo>
                  <a:cubicBezTo>
                    <a:pt x="69900" y="24242"/>
                    <a:pt x="57426" y="23479"/>
                    <a:pt x="45735" y="26846"/>
                  </a:cubicBezTo>
                  <a:cubicBezTo>
                    <a:pt x="35908" y="29832"/>
                    <a:pt x="28517" y="37965"/>
                    <a:pt x="26463" y="48025"/>
                  </a:cubicBezTo>
                  <a:cubicBezTo>
                    <a:pt x="25912" y="56201"/>
                    <a:pt x="30127" y="63952"/>
                    <a:pt x="37263" y="67933"/>
                  </a:cubicBezTo>
                  <a:cubicBezTo>
                    <a:pt x="43490" y="70919"/>
                    <a:pt x="46095" y="78395"/>
                    <a:pt x="43109" y="84601"/>
                  </a:cubicBezTo>
                  <a:cubicBezTo>
                    <a:pt x="43067" y="84707"/>
                    <a:pt x="43024" y="84791"/>
                    <a:pt x="42982" y="84876"/>
                  </a:cubicBezTo>
                  <a:cubicBezTo>
                    <a:pt x="39890" y="91167"/>
                    <a:pt x="32265" y="93772"/>
                    <a:pt x="25975" y="90658"/>
                  </a:cubicBezTo>
                  <a:cubicBezTo>
                    <a:pt x="25912" y="90637"/>
                    <a:pt x="25869" y="90616"/>
                    <a:pt x="25827" y="90595"/>
                  </a:cubicBezTo>
                  <a:cubicBezTo>
                    <a:pt x="22502" y="89260"/>
                    <a:pt x="19347" y="87481"/>
                    <a:pt x="16509" y="85300"/>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45280B5-F97B-4F99-AE55-B400F7D92E29}"/>
                </a:ext>
              </a:extLst>
            </p:cNvPr>
            <p:cNvSpPr/>
            <p:nvPr/>
          </p:nvSpPr>
          <p:spPr>
            <a:xfrm>
              <a:off x="6180103" y="4180894"/>
              <a:ext cx="137341" cy="92036"/>
            </a:xfrm>
            <a:custGeom>
              <a:avLst/>
              <a:gdLst>
                <a:gd name="connsiteX0" fmla="*/ 16309 w 137341"/>
                <a:gd name="connsiteY0" fmla="*/ 85385 h 92036"/>
                <a:gd name="connsiteX1" fmla="*/ 213 w 137341"/>
                <a:gd name="connsiteY1" fmla="*/ 45780 h 92036"/>
                <a:gd name="connsiteX2" fmla="*/ 36641 w 137341"/>
                <a:gd name="connsiteY2" fmla="*/ 3422 h 92036"/>
                <a:gd name="connsiteX3" fmla="*/ 89376 w 137341"/>
                <a:gd name="connsiteY3" fmla="*/ 5752 h 92036"/>
                <a:gd name="connsiteX4" fmla="*/ 131733 w 137341"/>
                <a:gd name="connsiteY4" fmla="*/ 29049 h 92036"/>
                <a:gd name="connsiteX5" fmla="*/ 135313 w 137341"/>
                <a:gd name="connsiteY5" fmla="*/ 46352 h 92036"/>
                <a:gd name="connsiteX6" fmla="*/ 135122 w 137341"/>
                <a:gd name="connsiteY6" fmla="*/ 46627 h 92036"/>
                <a:gd name="connsiteX7" fmla="*/ 117544 w 137341"/>
                <a:gd name="connsiteY7" fmla="*/ 50228 h 92036"/>
                <a:gd name="connsiteX8" fmla="*/ 81116 w 137341"/>
                <a:gd name="connsiteY8" fmla="*/ 29049 h 92036"/>
                <a:gd name="connsiteX9" fmla="*/ 45748 w 137341"/>
                <a:gd name="connsiteY9" fmla="*/ 26719 h 92036"/>
                <a:gd name="connsiteX10" fmla="*/ 26263 w 137341"/>
                <a:gd name="connsiteY10" fmla="*/ 47898 h 92036"/>
                <a:gd name="connsiteX11" fmla="*/ 37276 w 137341"/>
                <a:gd name="connsiteY11" fmla="*/ 67806 h 92036"/>
                <a:gd name="connsiteX12" fmla="*/ 42804 w 137341"/>
                <a:gd name="connsiteY12" fmla="*/ 84897 h 92036"/>
                <a:gd name="connsiteX13" fmla="*/ 42783 w 137341"/>
                <a:gd name="connsiteY13" fmla="*/ 84961 h 92036"/>
                <a:gd name="connsiteX14" fmla="*/ 26115 w 137341"/>
                <a:gd name="connsiteY14" fmla="*/ 90806 h 92036"/>
                <a:gd name="connsiteX15" fmla="*/ 25839 w 137341"/>
                <a:gd name="connsiteY15" fmla="*/ 90679 h 92036"/>
                <a:gd name="connsiteX16" fmla="*/ 16309 w 137341"/>
                <a:gd name="connsiteY16" fmla="*/ 85385 h 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41" h="92036">
                  <a:moveTo>
                    <a:pt x="16309" y="85385"/>
                  </a:moveTo>
                  <a:cubicBezTo>
                    <a:pt x="4851" y="75578"/>
                    <a:pt x="-1142" y="60817"/>
                    <a:pt x="213" y="45780"/>
                  </a:cubicBezTo>
                  <a:cubicBezTo>
                    <a:pt x="3496" y="25977"/>
                    <a:pt x="17537" y="9627"/>
                    <a:pt x="36641" y="3422"/>
                  </a:cubicBezTo>
                  <a:cubicBezTo>
                    <a:pt x="53965" y="-1830"/>
                    <a:pt x="72581" y="-1004"/>
                    <a:pt x="89376" y="5752"/>
                  </a:cubicBezTo>
                  <a:cubicBezTo>
                    <a:pt x="104392" y="11767"/>
                    <a:pt x="118624" y="19581"/>
                    <a:pt x="131733" y="29049"/>
                  </a:cubicBezTo>
                  <a:cubicBezTo>
                    <a:pt x="137494" y="32840"/>
                    <a:pt x="139103" y="40591"/>
                    <a:pt x="135313" y="46352"/>
                  </a:cubicBezTo>
                  <a:cubicBezTo>
                    <a:pt x="135249" y="46458"/>
                    <a:pt x="135185" y="46542"/>
                    <a:pt x="135122" y="46627"/>
                  </a:cubicBezTo>
                  <a:cubicBezTo>
                    <a:pt x="131183" y="52366"/>
                    <a:pt x="123410" y="53955"/>
                    <a:pt x="117544" y="50228"/>
                  </a:cubicBezTo>
                  <a:cubicBezTo>
                    <a:pt x="106277" y="41756"/>
                    <a:pt x="94057" y="34640"/>
                    <a:pt x="81116" y="29049"/>
                  </a:cubicBezTo>
                  <a:cubicBezTo>
                    <a:pt x="69934" y="24262"/>
                    <a:pt x="57460" y="23436"/>
                    <a:pt x="45748" y="26719"/>
                  </a:cubicBezTo>
                  <a:cubicBezTo>
                    <a:pt x="35857" y="29684"/>
                    <a:pt x="28381" y="37796"/>
                    <a:pt x="26263" y="47898"/>
                  </a:cubicBezTo>
                  <a:cubicBezTo>
                    <a:pt x="25755" y="56115"/>
                    <a:pt x="30054" y="63866"/>
                    <a:pt x="37276" y="67806"/>
                  </a:cubicBezTo>
                  <a:cubicBezTo>
                    <a:pt x="43524" y="71004"/>
                    <a:pt x="46002" y="78649"/>
                    <a:pt x="42804" y="84897"/>
                  </a:cubicBezTo>
                  <a:cubicBezTo>
                    <a:pt x="42804" y="84919"/>
                    <a:pt x="42783" y="84939"/>
                    <a:pt x="42783" y="84961"/>
                  </a:cubicBezTo>
                  <a:cubicBezTo>
                    <a:pt x="39796" y="91187"/>
                    <a:pt x="32320" y="93792"/>
                    <a:pt x="26115" y="90806"/>
                  </a:cubicBezTo>
                  <a:cubicBezTo>
                    <a:pt x="26009" y="90764"/>
                    <a:pt x="25924" y="90721"/>
                    <a:pt x="25839" y="90679"/>
                  </a:cubicBezTo>
                  <a:cubicBezTo>
                    <a:pt x="22515" y="89197"/>
                    <a:pt x="19317" y="87439"/>
                    <a:pt x="16309" y="85385"/>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5D78C16-C2C5-4272-AA97-9EF6B070BE79}"/>
                </a:ext>
              </a:extLst>
            </p:cNvPr>
            <p:cNvSpPr/>
            <p:nvPr/>
          </p:nvSpPr>
          <p:spPr>
            <a:xfrm>
              <a:off x="6143043" y="4296609"/>
              <a:ext cx="136842" cy="91973"/>
            </a:xfrm>
            <a:custGeom>
              <a:avLst/>
              <a:gdLst>
                <a:gd name="connsiteX0" fmla="*/ 16518 w 136842"/>
                <a:gd name="connsiteY0" fmla="*/ 85094 h 91973"/>
                <a:gd name="connsiteX1" fmla="*/ 211 w 136842"/>
                <a:gd name="connsiteY1" fmla="*/ 45702 h 91973"/>
                <a:gd name="connsiteX2" fmla="*/ 36850 w 136842"/>
                <a:gd name="connsiteY2" fmla="*/ 3344 h 91973"/>
                <a:gd name="connsiteX3" fmla="*/ 89373 w 136842"/>
                <a:gd name="connsiteY3" fmla="*/ 5674 h 91973"/>
                <a:gd name="connsiteX4" fmla="*/ 131731 w 136842"/>
                <a:gd name="connsiteY4" fmla="*/ 28971 h 91973"/>
                <a:gd name="connsiteX5" fmla="*/ 134357 w 136842"/>
                <a:gd name="connsiteY5" fmla="*/ 46739 h 91973"/>
                <a:gd name="connsiteX6" fmla="*/ 117753 w 136842"/>
                <a:gd name="connsiteY6" fmla="*/ 50149 h 91973"/>
                <a:gd name="connsiteX7" fmla="*/ 81114 w 136842"/>
                <a:gd name="connsiteY7" fmla="*/ 28971 h 91973"/>
                <a:gd name="connsiteX8" fmla="*/ 45745 w 136842"/>
                <a:gd name="connsiteY8" fmla="*/ 26853 h 91973"/>
                <a:gd name="connsiteX9" fmla="*/ 26472 w 136842"/>
                <a:gd name="connsiteY9" fmla="*/ 48031 h 91973"/>
                <a:gd name="connsiteX10" fmla="*/ 37274 w 136842"/>
                <a:gd name="connsiteY10" fmla="*/ 67940 h 91973"/>
                <a:gd name="connsiteX11" fmla="*/ 43119 w 136842"/>
                <a:gd name="connsiteY11" fmla="*/ 84607 h 91973"/>
                <a:gd name="connsiteX12" fmla="*/ 42992 w 136842"/>
                <a:gd name="connsiteY12" fmla="*/ 84882 h 91973"/>
                <a:gd name="connsiteX13" fmla="*/ 25985 w 136842"/>
                <a:gd name="connsiteY13" fmla="*/ 90664 h 91973"/>
                <a:gd name="connsiteX14" fmla="*/ 25837 w 136842"/>
                <a:gd name="connsiteY14" fmla="*/ 90601 h 91973"/>
                <a:gd name="connsiteX15" fmla="*/ 16518 w 136842"/>
                <a:gd name="connsiteY15" fmla="*/ 85094 h 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42" h="91973">
                  <a:moveTo>
                    <a:pt x="16518" y="85094"/>
                  </a:moveTo>
                  <a:cubicBezTo>
                    <a:pt x="4955" y="75437"/>
                    <a:pt x="-1145" y="60717"/>
                    <a:pt x="211" y="45702"/>
                  </a:cubicBezTo>
                  <a:cubicBezTo>
                    <a:pt x="3535" y="25836"/>
                    <a:pt x="17662" y="9486"/>
                    <a:pt x="36850" y="3344"/>
                  </a:cubicBezTo>
                  <a:cubicBezTo>
                    <a:pt x="54132" y="-1802"/>
                    <a:pt x="72621" y="-976"/>
                    <a:pt x="89373" y="5674"/>
                  </a:cubicBezTo>
                  <a:cubicBezTo>
                    <a:pt x="104305" y="11858"/>
                    <a:pt x="118515" y="19673"/>
                    <a:pt x="131731" y="28971"/>
                  </a:cubicBezTo>
                  <a:cubicBezTo>
                    <a:pt x="137364" y="33164"/>
                    <a:pt x="138550" y="41106"/>
                    <a:pt x="134357" y="46739"/>
                  </a:cubicBezTo>
                  <a:cubicBezTo>
                    <a:pt x="130503" y="51949"/>
                    <a:pt x="123344" y="53411"/>
                    <a:pt x="117753" y="50149"/>
                  </a:cubicBezTo>
                  <a:cubicBezTo>
                    <a:pt x="106380" y="41720"/>
                    <a:pt x="94096" y="34604"/>
                    <a:pt x="81114" y="28971"/>
                  </a:cubicBezTo>
                  <a:cubicBezTo>
                    <a:pt x="69910" y="24248"/>
                    <a:pt x="57436" y="23485"/>
                    <a:pt x="45745" y="26853"/>
                  </a:cubicBezTo>
                  <a:cubicBezTo>
                    <a:pt x="35834" y="29712"/>
                    <a:pt x="28378" y="37908"/>
                    <a:pt x="26472" y="48031"/>
                  </a:cubicBezTo>
                  <a:cubicBezTo>
                    <a:pt x="25921" y="56207"/>
                    <a:pt x="30136" y="63958"/>
                    <a:pt x="37274" y="67940"/>
                  </a:cubicBezTo>
                  <a:cubicBezTo>
                    <a:pt x="43500" y="70926"/>
                    <a:pt x="46105" y="78402"/>
                    <a:pt x="43119" y="84607"/>
                  </a:cubicBezTo>
                  <a:cubicBezTo>
                    <a:pt x="43076" y="84713"/>
                    <a:pt x="43034" y="84798"/>
                    <a:pt x="42992" y="84882"/>
                  </a:cubicBezTo>
                  <a:cubicBezTo>
                    <a:pt x="39900" y="91173"/>
                    <a:pt x="32275" y="93778"/>
                    <a:pt x="25985" y="90664"/>
                  </a:cubicBezTo>
                  <a:cubicBezTo>
                    <a:pt x="25921" y="90643"/>
                    <a:pt x="25879" y="90622"/>
                    <a:pt x="25837" y="90601"/>
                  </a:cubicBezTo>
                  <a:cubicBezTo>
                    <a:pt x="22448" y="89288"/>
                    <a:pt x="19293" y="87424"/>
                    <a:pt x="16518" y="8509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2B8153E-818D-49F4-8CA6-1334D878B9ED}"/>
                </a:ext>
              </a:extLst>
            </p:cNvPr>
            <p:cNvSpPr/>
            <p:nvPr/>
          </p:nvSpPr>
          <p:spPr>
            <a:xfrm>
              <a:off x="6114454" y="4419149"/>
              <a:ext cx="137144" cy="92254"/>
            </a:xfrm>
            <a:custGeom>
              <a:avLst/>
              <a:gdLst>
                <a:gd name="connsiteX0" fmla="*/ 16304 w 137144"/>
                <a:gd name="connsiteY0" fmla="*/ 85179 h 92254"/>
                <a:gd name="connsiteX1" fmla="*/ 208 w 137144"/>
                <a:gd name="connsiteY1" fmla="*/ 45786 h 92254"/>
                <a:gd name="connsiteX2" fmla="*/ 36635 w 137144"/>
                <a:gd name="connsiteY2" fmla="*/ 3429 h 92254"/>
                <a:gd name="connsiteX3" fmla="*/ 89159 w 137144"/>
                <a:gd name="connsiteY3" fmla="*/ 5759 h 92254"/>
                <a:gd name="connsiteX4" fmla="*/ 131517 w 137144"/>
                <a:gd name="connsiteY4" fmla="*/ 29056 h 92254"/>
                <a:gd name="connsiteX5" fmla="*/ 135011 w 137144"/>
                <a:gd name="connsiteY5" fmla="*/ 46740 h 92254"/>
                <a:gd name="connsiteX6" fmla="*/ 117327 w 137144"/>
                <a:gd name="connsiteY6" fmla="*/ 50234 h 92254"/>
                <a:gd name="connsiteX7" fmla="*/ 80899 w 137144"/>
                <a:gd name="connsiteY7" fmla="*/ 29056 h 92254"/>
                <a:gd name="connsiteX8" fmla="*/ 45319 w 137144"/>
                <a:gd name="connsiteY8" fmla="*/ 26938 h 92254"/>
                <a:gd name="connsiteX9" fmla="*/ 26046 w 137144"/>
                <a:gd name="connsiteY9" fmla="*/ 48116 h 92254"/>
                <a:gd name="connsiteX10" fmla="*/ 37059 w 137144"/>
                <a:gd name="connsiteY10" fmla="*/ 68236 h 92254"/>
                <a:gd name="connsiteX11" fmla="*/ 42862 w 137144"/>
                <a:gd name="connsiteY11" fmla="*/ 84607 h 92254"/>
                <a:gd name="connsiteX12" fmla="*/ 42565 w 137144"/>
                <a:gd name="connsiteY12" fmla="*/ 85179 h 92254"/>
                <a:gd name="connsiteX13" fmla="*/ 25898 w 137144"/>
                <a:gd name="connsiteY13" fmla="*/ 91025 h 92254"/>
                <a:gd name="connsiteX14" fmla="*/ 25623 w 137144"/>
                <a:gd name="connsiteY14" fmla="*/ 90897 h 92254"/>
                <a:gd name="connsiteX15" fmla="*/ 16304 w 137144"/>
                <a:gd name="connsiteY15" fmla="*/ 85179 h 9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44" h="92254">
                  <a:moveTo>
                    <a:pt x="16304" y="85179"/>
                  </a:moveTo>
                  <a:cubicBezTo>
                    <a:pt x="4867" y="75437"/>
                    <a:pt x="-1126" y="60760"/>
                    <a:pt x="208" y="45786"/>
                  </a:cubicBezTo>
                  <a:cubicBezTo>
                    <a:pt x="3406" y="25942"/>
                    <a:pt x="17490" y="9550"/>
                    <a:pt x="36635" y="3429"/>
                  </a:cubicBezTo>
                  <a:cubicBezTo>
                    <a:pt x="53896" y="-1823"/>
                    <a:pt x="72428" y="-1019"/>
                    <a:pt x="89159" y="5759"/>
                  </a:cubicBezTo>
                  <a:cubicBezTo>
                    <a:pt x="104133" y="11858"/>
                    <a:pt x="118343" y="19673"/>
                    <a:pt x="131517" y="29056"/>
                  </a:cubicBezTo>
                  <a:cubicBezTo>
                    <a:pt x="137362" y="32974"/>
                    <a:pt x="138929" y="40894"/>
                    <a:pt x="135011" y="46740"/>
                  </a:cubicBezTo>
                  <a:cubicBezTo>
                    <a:pt x="131093" y="52585"/>
                    <a:pt x="123172" y="54152"/>
                    <a:pt x="117327" y="50234"/>
                  </a:cubicBezTo>
                  <a:cubicBezTo>
                    <a:pt x="106060" y="41762"/>
                    <a:pt x="93839" y="34646"/>
                    <a:pt x="80899" y="29056"/>
                  </a:cubicBezTo>
                  <a:cubicBezTo>
                    <a:pt x="69653" y="24206"/>
                    <a:pt x="57052" y="23464"/>
                    <a:pt x="45319" y="26938"/>
                  </a:cubicBezTo>
                  <a:cubicBezTo>
                    <a:pt x="35471" y="29882"/>
                    <a:pt x="28058" y="38035"/>
                    <a:pt x="26046" y="48116"/>
                  </a:cubicBezTo>
                  <a:cubicBezTo>
                    <a:pt x="25453" y="56397"/>
                    <a:pt x="29752" y="64276"/>
                    <a:pt x="37059" y="68236"/>
                  </a:cubicBezTo>
                  <a:cubicBezTo>
                    <a:pt x="43179" y="71159"/>
                    <a:pt x="45785" y="78487"/>
                    <a:pt x="42862" y="84607"/>
                  </a:cubicBezTo>
                  <a:cubicBezTo>
                    <a:pt x="42756" y="84798"/>
                    <a:pt x="42671" y="84989"/>
                    <a:pt x="42565" y="85179"/>
                  </a:cubicBezTo>
                  <a:cubicBezTo>
                    <a:pt x="39579" y="91406"/>
                    <a:pt x="32103" y="94011"/>
                    <a:pt x="25898" y="91025"/>
                  </a:cubicBezTo>
                  <a:cubicBezTo>
                    <a:pt x="25792" y="90982"/>
                    <a:pt x="25707" y="90940"/>
                    <a:pt x="25623" y="90897"/>
                  </a:cubicBezTo>
                  <a:cubicBezTo>
                    <a:pt x="22255" y="89436"/>
                    <a:pt x="19121" y="87509"/>
                    <a:pt x="16304" y="85179"/>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804FBFD-664E-4343-9E67-A6659EB78D3F}"/>
                </a:ext>
              </a:extLst>
            </p:cNvPr>
            <p:cNvSpPr/>
            <p:nvPr/>
          </p:nvSpPr>
          <p:spPr>
            <a:xfrm>
              <a:off x="6088611" y="4522713"/>
              <a:ext cx="137130" cy="92241"/>
            </a:xfrm>
            <a:custGeom>
              <a:avLst/>
              <a:gdLst>
                <a:gd name="connsiteX0" fmla="*/ 16309 w 137130"/>
                <a:gd name="connsiteY0" fmla="*/ 85391 h 92241"/>
                <a:gd name="connsiteX1" fmla="*/ 213 w 137130"/>
                <a:gd name="connsiteY1" fmla="*/ 45787 h 92241"/>
                <a:gd name="connsiteX2" fmla="*/ 36641 w 137130"/>
                <a:gd name="connsiteY2" fmla="*/ 3429 h 92241"/>
                <a:gd name="connsiteX3" fmla="*/ 89164 w 137130"/>
                <a:gd name="connsiteY3" fmla="*/ 5759 h 92241"/>
                <a:gd name="connsiteX4" fmla="*/ 131522 w 137130"/>
                <a:gd name="connsiteY4" fmla="*/ 29055 h 92241"/>
                <a:gd name="connsiteX5" fmla="*/ 135101 w 137130"/>
                <a:gd name="connsiteY5" fmla="*/ 46359 h 92241"/>
                <a:gd name="connsiteX6" fmla="*/ 134911 w 137130"/>
                <a:gd name="connsiteY6" fmla="*/ 46634 h 92241"/>
                <a:gd name="connsiteX7" fmla="*/ 117332 w 137130"/>
                <a:gd name="connsiteY7" fmla="*/ 50234 h 92241"/>
                <a:gd name="connsiteX8" fmla="*/ 80904 w 137130"/>
                <a:gd name="connsiteY8" fmla="*/ 29055 h 92241"/>
                <a:gd name="connsiteX9" fmla="*/ 45324 w 137130"/>
                <a:gd name="connsiteY9" fmla="*/ 26937 h 92241"/>
                <a:gd name="connsiteX10" fmla="*/ 26051 w 137130"/>
                <a:gd name="connsiteY10" fmla="*/ 48116 h 92241"/>
                <a:gd name="connsiteX11" fmla="*/ 37064 w 137130"/>
                <a:gd name="connsiteY11" fmla="*/ 68024 h 92241"/>
                <a:gd name="connsiteX12" fmla="*/ 42783 w 137130"/>
                <a:gd name="connsiteY12" fmla="*/ 85179 h 92241"/>
                <a:gd name="connsiteX13" fmla="*/ 25628 w 137130"/>
                <a:gd name="connsiteY13" fmla="*/ 90898 h 92241"/>
                <a:gd name="connsiteX14" fmla="*/ 16309 w 137130"/>
                <a:gd name="connsiteY14" fmla="*/ 85391 h 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30" h="92241">
                  <a:moveTo>
                    <a:pt x="16309" y="85391"/>
                  </a:moveTo>
                  <a:cubicBezTo>
                    <a:pt x="4851" y="75585"/>
                    <a:pt x="-1142" y="60824"/>
                    <a:pt x="213" y="45787"/>
                  </a:cubicBezTo>
                  <a:cubicBezTo>
                    <a:pt x="3369" y="25921"/>
                    <a:pt x="17453" y="9507"/>
                    <a:pt x="36641" y="3429"/>
                  </a:cubicBezTo>
                  <a:cubicBezTo>
                    <a:pt x="53902" y="-1824"/>
                    <a:pt x="72433" y="-1018"/>
                    <a:pt x="89164" y="5759"/>
                  </a:cubicBezTo>
                  <a:cubicBezTo>
                    <a:pt x="104180" y="11774"/>
                    <a:pt x="118391" y="19610"/>
                    <a:pt x="131522" y="29055"/>
                  </a:cubicBezTo>
                  <a:cubicBezTo>
                    <a:pt x="137283" y="32847"/>
                    <a:pt x="138892" y="40598"/>
                    <a:pt x="135101" y="46359"/>
                  </a:cubicBezTo>
                  <a:cubicBezTo>
                    <a:pt x="135037" y="46443"/>
                    <a:pt x="134974" y="46549"/>
                    <a:pt x="134911" y="46634"/>
                  </a:cubicBezTo>
                  <a:cubicBezTo>
                    <a:pt x="130971" y="52373"/>
                    <a:pt x="123199" y="53961"/>
                    <a:pt x="117332" y="50234"/>
                  </a:cubicBezTo>
                  <a:cubicBezTo>
                    <a:pt x="106001" y="41847"/>
                    <a:pt x="93803" y="34753"/>
                    <a:pt x="80904" y="29055"/>
                  </a:cubicBezTo>
                  <a:cubicBezTo>
                    <a:pt x="69616" y="24417"/>
                    <a:pt x="57100" y="23676"/>
                    <a:pt x="45324" y="26937"/>
                  </a:cubicBezTo>
                  <a:cubicBezTo>
                    <a:pt x="35518" y="29966"/>
                    <a:pt x="28148" y="38077"/>
                    <a:pt x="26051" y="48116"/>
                  </a:cubicBezTo>
                  <a:cubicBezTo>
                    <a:pt x="25543" y="56334"/>
                    <a:pt x="29843" y="64085"/>
                    <a:pt x="37064" y="68024"/>
                  </a:cubicBezTo>
                  <a:cubicBezTo>
                    <a:pt x="43376" y="71180"/>
                    <a:pt x="45938" y="78868"/>
                    <a:pt x="42783" y="85179"/>
                  </a:cubicBezTo>
                  <a:cubicBezTo>
                    <a:pt x="39627" y="91490"/>
                    <a:pt x="31939" y="94053"/>
                    <a:pt x="25628" y="90898"/>
                  </a:cubicBezTo>
                  <a:cubicBezTo>
                    <a:pt x="22345" y="89394"/>
                    <a:pt x="19211" y="87551"/>
                    <a:pt x="16309" y="85391"/>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E1E09AF-45AA-4542-BE74-CF3EEEF08E0E}"/>
                </a:ext>
              </a:extLst>
            </p:cNvPr>
            <p:cNvSpPr/>
            <p:nvPr/>
          </p:nvSpPr>
          <p:spPr>
            <a:xfrm>
              <a:off x="6064684" y="4646896"/>
              <a:ext cx="137144" cy="91697"/>
            </a:xfrm>
            <a:custGeom>
              <a:avLst/>
              <a:gdLst>
                <a:gd name="connsiteX0" fmla="*/ 16304 w 137144"/>
                <a:gd name="connsiteY0" fmla="*/ 85104 h 91697"/>
                <a:gd name="connsiteX1" fmla="*/ 208 w 137144"/>
                <a:gd name="connsiteY1" fmla="*/ 45711 h 91697"/>
                <a:gd name="connsiteX2" fmla="*/ 36635 w 137144"/>
                <a:gd name="connsiteY2" fmla="*/ 3354 h 91697"/>
                <a:gd name="connsiteX3" fmla="*/ 89159 w 137144"/>
                <a:gd name="connsiteY3" fmla="*/ 5896 h 91697"/>
                <a:gd name="connsiteX4" fmla="*/ 131517 w 137144"/>
                <a:gd name="connsiteY4" fmla="*/ 28981 h 91697"/>
                <a:gd name="connsiteX5" fmla="*/ 135011 w 137144"/>
                <a:gd name="connsiteY5" fmla="*/ 46665 h 91697"/>
                <a:gd name="connsiteX6" fmla="*/ 117327 w 137144"/>
                <a:gd name="connsiteY6" fmla="*/ 50159 h 91697"/>
                <a:gd name="connsiteX7" fmla="*/ 80899 w 137144"/>
                <a:gd name="connsiteY7" fmla="*/ 28981 h 91697"/>
                <a:gd name="connsiteX8" fmla="*/ 45319 w 137144"/>
                <a:gd name="connsiteY8" fmla="*/ 26863 h 91697"/>
                <a:gd name="connsiteX9" fmla="*/ 26046 w 137144"/>
                <a:gd name="connsiteY9" fmla="*/ 48041 h 91697"/>
                <a:gd name="connsiteX10" fmla="*/ 37059 w 137144"/>
                <a:gd name="connsiteY10" fmla="*/ 67949 h 91697"/>
                <a:gd name="connsiteX11" fmla="*/ 41824 w 137144"/>
                <a:gd name="connsiteY11" fmla="*/ 85274 h 91697"/>
                <a:gd name="connsiteX12" fmla="*/ 25623 w 137144"/>
                <a:gd name="connsiteY12" fmla="*/ 90611 h 91697"/>
                <a:gd name="connsiteX13" fmla="*/ 16304 w 137144"/>
                <a:gd name="connsiteY13" fmla="*/ 85104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44" h="91697">
                  <a:moveTo>
                    <a:pt x="16304" y="85104"/>
                  </a:moveTo>
                  <a:cubicBezTo>
                    <a:pt x="4867" y="75362"/>
                    <a:pt x="-1126" y="60685"/>
                    <a:pt x="208" y="45711"/>
                  </a:cubicBezTo>
                  <a:cubicBezTo>
                    <a:pt x="3406" y="25867"/>
                    <a:pt x="17490" y="9474"/>
                    <a:pt x="36635" y="3354"/>
                  </a:cubicBezTo>
                  <a:cubicBezTo>
                    <a:pt x="53918" y="-1856"/>
                    <a:pt x="72470" y="-966"/>
                    <a:pt x="89159" y="5896"/>
                  </a:cubicBezTo>
                  <a:cubicBezTo>
                    <a:pt x="104133" y="11931"/>
                    <a:pt x="118343" y="19683"/>
                    <a:pt x="131517" y="28981"/>
                  </a:cubicBezTo>
                  <a:cubicBezTo>
                    <a:pt x="137362" y="32899"/>
                    <a:pt x="138929" y="40819"/>
                    <a:pt x="135011" y="46665"/>
                  </a:cubicBezTo>
                  <a:cubicBezTo>
                    <a:pt x="131093" y="52510"/>
                    <a:pt x="123172" y="54077"/>
                    <a:pt x="117327" y="50159"/>
                  </a:cubicBezTo>
                  <a:cubicBezTo>
                    <a:pt x="105954" y="41836"/>
                    <a:pt x="93755" y="34741"/>
                    <a:pt x="80899" y="28981"/>
                  </a:cubicBezTo>
                  <a:cubicBezTo>
                    <a:pt x="69632" y="24257"/>
                    <a:pt x="57073" y="23495"/>
                    <a:pt x="45319" y="26863"/>
                  </a:cubicBezTo>
                  <a:cubicBezTo>
                    <a:pt x="35513" y="29891"/>
                    <a:pt x="28143" y="38003"/>
                    <a:pt x="26046" y="48041"/>
                  </a:cubicBezTo>
                  <a:cubicBezTo>
                    <a:pt x="25538" y="56259"/>
                    <a:pt x="29837" y="64010"/>
                    <a:pt x="37059" y="67949"/>
                  </a:cubicBezTo>
                  <a:cubicBezTo>
                    <a:pt x="43159" y="71423"/>
                    <a:pt x="45297" y="79174"/>
                    <a:pt x="41824" y="85274"/>
                  </a:cubicBezTo>
                  <a:cubicBezTo>
                    <a:pt x="38605" y="90950"/>
                    <a:pt x="31595" y="93258"/>
                    <a:pt x="25623" y="90611"/>
                  </a:cubicBezTo>
                  <a:cubicBezTo>
                    <a:pt x="22255" y="89276"/>
                    <a:pt x="19099" y="87413"/>
                    <a:pt x="16304"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4988AE9-13A5-47ED-B0F0-06947B3035A7}"/>
                </a:ext>
              </a:extLst>
            </p:cNvPr>
            <p:cNvSpPr/>
            <p:nvPr/>
          </p:nvSpPr>
          <p:spPr>
            <a:xfrm>
              <a:off x="6425090" y="3900649"/>
              <a:ext cx="595085" cy="215042"/>
            </a:xfrm>
            <a:custGeom>
              <a:avLst/>
              <a:gdLst>
                <a:gd name="connsiteX0" fmla="*/ 555361 w 595085"/>
                <a:gd name="connsiteY0" fmla="*/ 131392 h 215042"/>
                <a:gd name="connsiteX1" fmla="*/ 594754 w 595085"/>
                <a:gd name="connsiteY1" fmla="*/ 158502 h 215042"/>
                <a:gd name="connsiteX2" fmla="*/ 575905 w 595085"/>
                <a:gd name="connsiteY2" fmla="*/ 200859 h 215042"/>
                <a:gd name="connsiteX3" fmla="*/ 555997 w 595085"/>
                <a:gd name="connsiteY3" fmla="*/ 213778 h 215042"/>
                <a:gd name="connsiteX4" fmla="*/ 531006 w 595085"/>
                <a:gd name="connsiteY4" fmla="*/ 213778 h 215042"/>
                <a:gd name="connsiteX5" fmla="*/ 251234 w 595085"/>
                <a:gd name="connsiteY5" fmla="*/ 143253 h 215042"/>
                <a:gd name="connsiteX6" fmla="*/ 70367 w 595085"/>
                <a:gd name="connsiteY6" fmla="*/ 86070 h 215042"/>
                <a:gd name="connsiteX7" fmla="*/ 53 w 595085"/>
                <a:gd name="connsiteY7" fmla="*/ 47524 h 215042"/>
                <a:gd name="connsiteX8" fmla="*/ 28433 w 595085"/>
                <a:gd name="connsiteY8" fmla="*/ 1990 h 215042"/>
                <a:gd name="connsiteX9" fmla="*/ 79897 w 595085"/>
                <a:gd name="connsiteY9" fmla="*/ 6649 h 215042"/>
                <a:gd name="connsiteX10" fmla="*/ 157836 w 595085"/>
                <a:gd name="connsiteY10" fmla="*/ 27828 h 215042"/>
                <a:gd name="connsiteX11" fmla="*/ 344844 w 595085"/>
                <a:gd name="connsiteY11" fmla="*/ 75693 h 215042"/>
                <a:gd name="connsiteX12" fmla="*/ 555361 w 595085"/>
                <a:gd name="connsiteY12" fmla="*/ 131392 h 21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085" h="215042">
                  <a:moveTo>
                    <a:pt x="555361" y="131392"/>
                  </a:moveTo>
                  <a:cubicBezTo>
                    <a:pt x="571458" y="135840"/>
                    <a:pt x="590094" y="142406"/>
                    <a:pt x="594754" y="158502"/>
                  </a:cubicBezTo>
                  <a:cubicBezTo>
                    <a:pt x="596850" y="175021"/>
                    <a:pt x="589586" y="191350"/>
                    <a:pt x="575905" y="200859"/>
                  </a:cubicBezTo>
                  <a:cubicBezTo>
                    <a:pt x="570335" y="206619"/>
                    <a:pt x="563515" y="211025"/>
                    <a:pt x="555997" y="213778"/>
                  </a:cubicBezTo>
                  <a:cubicBezTo>
                    <a:pt x="547758" y="215472"/>
                    <a:pt x="539245" y="215472"/>
                    <a:pt x="531006" y="213778"/>
                  </a:cubicBezTo>
                  <a:cubicBezTo>
                    <a:pt x="435828" y="198635"/>
                    <a:pt x="342218" y="175042"/>
                    <a:pt x="251234" y="143253"/>
                  </a:cubicBezTo>
                  <a:lnTo>
                    <a:pt x="70367" y="86070"/>
                  </a:lnTo>
                  <a:cubicBezTo>
                    <a:pt x="49188" y="79717"/>
                    <a:pt x="4289" y="73998"/>
                    <a:pt x="53" y="47524"/>
                  </a:cubicBezTo>
                  <a:cubicBezTo>
                    <a:pt x="-625" y="27998"/>
                    <a:pt x="10600" y="9995"/>
                    <a:pt x="28433" y="1990"/>
                  </a:cubicBezTo>
                  <a:cubicBezTo>
                    <a:pt x="45652" y="-1780"/>
                    <a:pt x="63632" y="-149"/>
                    <a:pt x="79897" y="6649"/>
                  </a:cubicBezTo>
                  <a:cubicBezTo>
                    <a:pt x="105947" y="13850"/>
                    <a:pt x="131574" y="21051"/>
                    <a:pt x="157836" y="27828"/>
                  </a:cubicBezTo>
                  <a:cubicBezTo>
                    <a:pt x="220313" y="43500"/>
                    <a:pt x="282578" y="59596"/>
                    <a:pt x="344844" y="75693"/>
                  </a:cubicBezTo>
                  <a:cubicBezTo>
                    <a:pt x="415158" y="93631"/>
                    <a:pt x="485323" y="112183"/>
                    <a:pt x="555361" y="131392"/>
                  </a:cubicBezTo>
                  <a:close/>
                </a:path>
              </a:pathLst>
            </a:custGeom>
            <a:solidFill>
              <a:srgbClr val="EFA43B"/>
            </a:solidFill>
            <a:ln w="2116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9F3BD12-A8DD-494E-BAF7-40DC4583D37A}"/>
                </a:ext>
              </a:extLst>
            </p:cNvPr>
            <p:cNvSpPr/>
            <p:nvPr/>
          </p:nvSpPr>
          <p:spPr>
            <a:xfrm>
              <a:off x="6527201" y="4102560"/>
              <a:ext cx="266005" cy="73913"/>
            </a:xfrm>
            <a:custGeom>
              <a:avLst/>
              <a:gdLst>
                <a:gd name="connsiteX0" fmla="*/ 24 w 266005"/>
                <a:gd name="connsiteY0" fmla="*/ 6 h 73913"/>
                <a:gd name="connsiteX1" fmla="*/ 266030 w 266005"/>
                <a:gd name="connsiteY1" fmla="*/ 73920 h 73913"/>
              </a:gdLst>
              <a:ahLst/>
              <a:cxnLst>
                <a:cxn ang="0">
                  <a:pos x="connsiteX0" y="connsiteY0"/>
                </a:cxn>
                <a:cxn ang="0">
                  <a:pos x="connsiteX1" y="connsiteY1"/>
                </a:cxn>
              </a:cxnLst>
              <a:rect l="l" t="t" r="r" b="b"/>
              <a:pathLst>
                <a:path w="266005" h="73913">
                  <a:moveTo>
                    <a:pt x="24" y="6"/>
                  </a:moveTo>
                  <a:lnTo>
                    <a:pt x="266030" y="73920"/>
                  </a:lnTo>
                </a:path>
              </a:pathLst>
            </a:custGeom>
            <a:noFill/>
            <a:ln w="18628" cap="rnd">
              <a:solidFill>
                <a:srgbClr val="190B0B"/>
              </a:solidFill>
              <a:prstDash val="solid"/>
              <a:round/>
            </a:ln>
          </p:spPr>
          <p:txBody>
            <a:bodyPr rtlCol="0" anchor="ctr"/>
            <a:lstStyle/>
            <a:p>
              <a:endParaRPr lang="en-US"/>
            </a:p>
          </p:txBody>
        </p:sp>
        <p:sp>
          <p:nvSpPr>
            <p:cNvPr id="47" name="Freeform: Shape 46">
              <a:extLst>
                <a:ext uri="{FF2B5EF4-FFF2-40B4-BE49-F238E27FC236}">
                  <a16:creationId xmlns:a16="http://schemas.microsoft.com/office/drawing/2014/main" id="{5889FA79-0F7F-4F66-A2A9-CD34E1214A7A}"/>
                </a:ext>
              </a:extLst>
            </p:cNvPr>
            <p:cNvSpPr/>
            <p:nvPr/>
          </p:nvSpPr>
          <p:spPr>
            <a:xfrm>
              <a:off x="6589255" y="4176686"/>
              <a:ext cx="115212" cy="36850"/>
            </a:xfrm>
            <a:custGeom>
              <a:avLst/>
              <a:gdLst>
                <a:gd name="connsiteX0" fmla="*/ 24 w 115212"/>
                <a:gd name="connsiteY0" fmla="*/ 6 h 36850"/>
                <a:gd name="connsiteX1" fmla="*/ 115237 w 115212"/>
                <a:gd name="connsiteY1" fmla="*/ 36857 h 36850"/>
              </a:gdLst>
              <a:ahLst/>
              <a:cxnLst>
                <a:cxn ang="0">
                  <a:pos x="connsiteX0" y="connsiteY0"/>
                </a:cxn>
                <a:cxn ang="0">
                  <a:pos x="connsiteX1" y="connsiteY1"/>
                </a:cxn>
              </a:cxnLst>
              <a:rect l="l" t="t" r="r" b="b"/>
              <a:pathLst>
                <a:path w="115212" h="36850">
                  <a:moveTo>
                    <a:pt x="24" y="6"/>
                  </a:moveTo>
                  <a:cubicBezTo>
                    <a:pt x="37723" y="14386"/>
                    <a:pt x="76183" y="26692"/>
                    <a:pt x="115237" y="36857"/>
                  </a:cubicBezTo>
                </a:path>
              </a:pathLst>
            </a:custGeom>
            <a:noFill/>
            <a:ln w="18628" cap="rnd">
              <a:solidFill>
                <a:srgbClr val="190B0B"/>
              </a:solidFill>
              <a:prstDash val="solid"/>
              <a:round/>
            </a:ln>
          </p:spPr>
          <p:txBody>
            <a:bodyPr rtlCol="0" anchor="ctr"/>
            <a:lstStyle/>
            <a:p>
              <a:endParaRPr lang="en-US"/>
            </a:p>
          </p:txBody>
        </p:sp>
        <p:sp>
          <p:nvSpPr>
            <p:cNvPr id="48" name="Freeform: Shape 47">
              <a:extLst>
                <a:ext uri="{FF2B5EF4-FFF2-40B4-BE49-F238E27FC236}">
                  <a16:creationId xmlns:a16="http://schemas.microsoft.com/office/drawing/2014/main" id="{8B08F99A-9A56-4D63-86B0-6CA518FF8C7E}"/>
                </a:ext>
              </a:extLst>
            </p:cNvPr>
            <p:cNvSpPr/>
            <p:nvPr/>
          </p:nvSpPr>
          <p:spPr>
            <a:xfrm>
              <a:off x="5347542" y="4243399"/>
              <a:ext cx="1288007" cy="981849"/>
            </a:xfrm>
            <a:custGeom>
              <a:avLst/>
              <a:gdLst>
                <a:gd name="connsiteX0" fmla="*/ 1058964 w 1288007"/>
                <a:gd name="connsiteY0" fmla="*/ 981856 h 981849"/>
                <a:gd name="connsiteX1" fmla="*/ 21203 w 1288007"/>
                <a:gd name="connsiteY1" fmla="*/ 317476 h 981849"/>
                <a:gd name="connsiteX2" fmla="*/ 24 w 1288007"/>
                <a:gd name="connsiteY2" fmla="*/ 281685 h 981849"/>
                <a:gd name="connsiteX3" fmla="*/ 10826 w 1288007"/>
                <a:gd name="connsiteY3" fmla="*/ 250975 h 981849"/>
                <a:gd name="connsiteX4" fmla="*/ 148911 w 1288007"/>
                <a:gd name="connsiteY4" fmla="*/ 20550 h 981849"/>
                <a:gd name="connsiteX5" fmla="*/ 168607 w 1288007"/>
                <a:gd name="connsiteY5" fmla="*/ 1489 h 981849"/>
                <a:gd name="connsiteX6" fmla="*/ 177715 w 1288007"/>
                <a:gd name="connsiteY6" fmla="*/ 6 h 981849"/>
                <a:gd name="connsiteX7" fmla="*/ 201223 w 1288007"/>
                <a:gd name="connsiteY7" fmla="*/ 7419 h 981849"/>
                <a:gd name="connsiteX8" fmla="*/ 1160834 w 1288007"/>
                <a:gd name="connsiteY8" fmla="*/ 595766 h 981849"/>
                <a:gd name="connsiteX9" fmla="*/ 1231360 w 1288007"/>
                <a:gd name="connsiteY9" fmla="*/ 643418 h 981849"/>
                <a:gd name="connsiteX10" fmla="*/ 1239831 w 1288007"/>
                <a:gd name="connsiteY10" fmla="*/ 648925 h 981849"/>
                <a:gd name="connsiteX11" fmla="*/ 1286213 w 1288007"/>
                <a:gd name="connsiteY11" fmla="*/ 687682 h 981849"/>
                <a:gd name="connsiteX12" fmla="*/ 1287907 w 1288007"/>
                <a:gd name="connsiteY12" fmla="*/ 697636 h 981849"/>
                <a:gd name="connsiteX13" fmla="*/ 1284307 w 1288007"/>
                <a:gd name="connsiteY13" fmla="*/ 707590 h 981849"/>
                <a:gd name="connsiteX14" fmla="*/ 1060447 w 1288007"/>
                <a:gd name="connsiteY14" fmla="*/ 981432 h 981849"/>
                <a:gd name="connsiteX15" fmla="*/ 1058964 w 1288007"/>
                <a:gd name="connsiteY15" fmla="*/ 981432 h 981849"/>
                <a:gd name="connsiteX16" fmla="*/ 161619 w 1288007"/>
                <a:gd name="connsiteY16" fmla="*/ 220478 h 981849"/>
                <a:gd name="connsiteX17" fmla="*/ 157595 w 1288007"/>
                <a:gd name="connsiteY17" fmla="*/ 220478 h 981849"/>
                <a:gd name="connsiteX18" fmla="*/ 136416 w 1288007"/>
                <a:gd name="connsiteY18" fmla="*/ 244410 h 981849"/>
                <a:gd name="connsiteX19" fmla="*/ 167761 w 1288007"/>
                <a:gd name="connsiteY19" fmla="*/ 269401 h 981849"/>
                <a:gd name="connsiteX20" fmla="*/ 171785 w 1288007"/>
                <a:gd name="connsiteY20" fmla="*/ 269401 h 981849"/>
                <a:gd name="connsiteX21" fmla="*/ 194022 w 1288007"/>
                <a:gd name="connsiteY21" fmla="*/ 253728 h 981849"/>
                <a:gd name="connsiteX22" fmla="*/ 194022 w 1288007"/>
                <a:gd name="connsiteY22" fmla="*/ 248645 h 981849"/>
                <a:gd name="connsiteX23" fmla="*/ 189151 w 1288007"/>
                <a:gd name="connsiteY23" fmla="*/ 240386 h 981849"/>
                <a:gd name="connsiteX24" fmla="*/ 173267 w 1288007"/>
                <a:gd name="connsiteY24" fmla="*/ 223443 h 981849"/>
                <a:gd name="connsiteX25" fmla="*/ 161619 w 1288007"/>
                <a:gd name="connsiteY25" fmla="*/ 220478 h 98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8007" h="981849">
                  <a:moveTo>
                    <a:pt x="1058964" y="981856"/>
                  </a:moveTo>
                  <a:cubicBezTo>
                    <a:pt x="1011947" y="981856"/>
                    <a:pt x="110790" y="404521"/>
                    <a:pt x="21203" y="317476"/>
                  </a:cubicBezTo>
                  <a:cubicBezTo>
                    <a:pt x="9640" y="308857"/>
                    <a:pt x="2015" y="295959"/>
                    <a:pt x="24" y="281685"/>
                  </a:cubicBezTo>
                  <a:cubicBezTo>
                    <a:pt x="490" y="270608"/>
                    <a:pt x="4260" y="259913"/>
                    <a:pt x="10826" y="250975"/>
                  </a:cubicBezTo>
                  <a:lnTo>
                    <a:pt x="148911" y="20550"/>
                  </a:lnTo>
                  <a:cubicBezTo>
                    <a:pt x="153041" y="12078"/>
                    <a:pt x="160009" y="5344"/>
                    <a:pt x="168607" y="1489"/>
                  </a:cubicBezTo>
                  <a:cubicBezTo>
                    <a:pt x="171551" y="578"/>
                    <a:pt x="174623" y="70"/>
                    <a:pt x="177715" y="6"/>
                  </a:cubicBezTo>
                  <a:cubicBezTo>
                    <a:pt x="186038" y="536"/>
                    <a:pt x="194107" y="3077"/>
                    <a:pt x="201223" y="7419"/>
                  </a:cubicBezTo>
                  <a:cubicBezTo>
                    <a:pt x="313682" y="68625"/>
                    <a:pt x="1122500" y="570986"/>
                    <a:pt x="1160834" y="595766"/>
                  </a:cubicBezTo>
                  <a:cubicBezTo>
                    <a:pt x="1185190" y="611650"/>
                    <a:pt x="1208910" y="627534"/>
                    <a:pt x="1231360" y="643418"/>
                  </a:cubicBezTo>
                  <a:lnTo>
                    <a:pt x="1239831" y="648925"/>
                  </a:lnTo>
                  <a:cubicBezTo>
                    <a:pt x="1258235" y="657841"/>
                    <a:pt x="1274162" y="671141"/>
                    <a:pt x="1286213" y="687682"/>
                  </a:cubicBezTo>
                  <a:cubicBezTo>
                    <a:pt x="1287737" y="690774"/>
                    <a:pt x="1288309" y="694226"/>
                    <a:pt x="1287907" y="697636"/>
                  </a:cubicBezTo>
                  <a:cubicBezTo>
                    <a:pt x="1287293" y="701131"/>
                    <a:pt x="1286085" y="704498"/>
                    <a:pt x="1284307" y="707590"/>
                  </a:cubicBezTo>
                  <a:cubicBezTo>
                    <a:pt x="1255927" y="759690"/>
                    <a:pt x="1114876" y="967454"/>
                    <a:pt x="1060447" y="981432"/>
                  </a:cubicBezTo>
                  <a:lnTo>
                    <a:pt x="1058964" y="981432"/>
                  </a:lnTo>
                  <a:close/>
                  <a:moveTo>
                    <a:pt x="161619" y="220478"/>
                  </a:moveTo>
                  <a:cubicBezTo>
                    <a:pt x="160285" y="220266"/>
                    <a:pt x="158929" y="220266"/>
                    <a:pt x="157595" y="220478"/>
                  </a:cubicBezTo>
                  <a:cubicBezTo>
                    <a:pt x="147641" y="223654"/>
                    <a:pt x="134510" y="238268"/>
                    <a:pt x="136416" y="244410"/>
                  </a:cubicBezTo>
                  <a:cubicBezTo>
                    <a:pt x="143320" y="256418"/>
                    <a:pt x="154524" y="265335"/>
                    <a:pt x="167761" y="269401"/>
                  </a:cubicBezTo>
                  <a:lnTo>
                    <a:pt x="171785" y="269401"/>
                  </a:lnTo>
                  <a:cubicBezTo>
                    <a:pt x="181696" y="269189"/>
                    <a:pt x="190485" y="262983"/>
                    <a:pt x="194022" y="253728"/>
                  </a:cubicBezTo>
                  <a:cubicBezTo>
                    <a:pt x="194403" y="252055"/>
                    <a:pt x="194403" y="250318"/>
                    <a:pt x="194022" y="248645"/>
                  </a:cubicBezTo>
                  <a:cubicBezTo>
                    <a:pt x="193005" y="245574"/>
                    <a:pt x="191353" y="242758"/>
                    <a:pt x="189151" y="240386"/>
                  </a:cubicBezTo>
                  <a:cubicBezTo>
                    <a:pt x="184809" y="233905"/>
                    <a:pt x="179451" y="228187"/>
                    <a:pt x="173267" y="223443"/>
                  </a:cubicBezTo>
                  <a:cubicBezTo>
                    <a:pt x="169751" y="221346"/>
                    <a:pt x="165706" y="220330"/>
                    <a:pt x="161619" y="220478"/>
                  </a:cubicBezTo>
                  <a:close/>
                </a:path>
              </a:pathLst>
            </a:custGeom>
            <a:solidFill>
              <a:srgbClr val="63D1E1"/>
            </a:solidFill>
            <a:ln w="2116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35BAC82F-87E2-4946-8EE1-3FF146B99432}"/>
                </a:ext>
              </a:extLst>
            </p:cNvPr>
            <p:cNvSpPr/>
            <p:nvPr/>
          </p:nvSpPr>
          <p:spPr>
            <a:xfrm>
              <a:off x="5337376" y="4230477"/>
              <a:ext cx="1310523" cy="1005361"/>
            </a:xfrm>
            <a:custGeom>
              <a:avLst/>
              <a:gdLst>
                <a:gd name="connsiteX0" fmla="*/ 189786 w 1310523"/>
                <a:gd name="connsiteY0" fmla="*/ 24154 h 1005361"/>
                <a:gd name="connsiteX1" fmla="*/ 207788 w 1310523"/>
                <a:gd name="connsiteY1" fmla="*/ 30296 h 1005361"/>
                <a:gd name="connsiteX2" fmla="*/ 1166764 w 1310523"/>
                <a:gd name="connsiteY2" fmla="*/ 618219 h 1005361"/>
                <a:gd name="connsiteX3" fmla="*/ 1236866 w 1310523"/>
                <a:gd name="connsiteY3" fmla="*/ 665660 h 1005361"/>
                <a:gd name="connsiteX4" fmla="*/ 1287907 w 1310523"/>
                <a:gd name="connsiteY4" fmla="*/ 705052 h 1005361"/>
                <a:gd name="connsiteX5" fmla="*/ 1287907 w 1310523"/>
                <a:gd name="connsiteY5" fmla="*/ 708865 h 1005361"/>
                <a:gd name="connsiteX6" fmla="*/ 1285577 w 1310523"/>
                <a:gd name="connsiteY6" fmla="*/ 715218 h 1005361"/>
                <a:gd name="connsiteX7" fmla="*/ 1068706 w 1310523"/>
                <a:gd name="connsiteY7" fmla="*/ 983554 h 1005361"/>
                <a:gd name="connsiteX8" fmla="*/ 1068706 w 1310523"/>
                <a:gd name="connsiteY8" fmla="*/ 983554 h 1005361"/>
                <a:gd name="connsiteX9" fmla="*/ 39840 w 1310523"/>
                <a:gd name="connsiteY9" fmla="*/ 322563 h 1005361"/>
                <a:gd name="connsiteX10" fmla="*/ 27450 w 1310523"/>
                <a:gd name="connsiteY10" fmla="*/ 275949 h 1005361"/>
                <a:gd name="connsiteX11" fmla="*/ 32004 w 1310523"/>
                <a:gd name="connsiteY11" fmla="*/ 269828 h 1005361"/>
                <a:gd name="connsiteX12" fmla="*/ 171784 w 1310523"/>
                <a:gd name="connsiteY12" fmla="*/ 39190 h 1005361"/>
                <a:gd name="connsiteX13" fmla="*/ 185550 w 1310523"/>
                <a:gd name="connsiteY13" fmla="*/ 25213 h 1005361"/>
                <a:gd name="connsiteX14" fmla="*/ 190845 w 1310523"/>
                <a:gd name="connsiteY14" fmla="*/ 24154 h 1005361"/>
                <a:gd name="connsiteX15" fmla="*/ 183432 w 1310523"/>
                <a:gd name="connsiteY15" fmla="*/ 294607 h 1005361"/>
                <a:gd name="connsiteX16" fmla="*/ 216260 w 1310523"/>
                <a:gd name="connsiteY16" fmla="*/ 271099 h 1005361"/>
                <a:gd name="connsiteX17" fmla="*/ 217318 w 1310523"/>
                <a:gd name="connsiteY17" fmla="*/ 260721 h 1005361"/>
                <a:gd name="connsiteX18" fmla="*/ 210330 w 1310523"/>
                <a:gd name="connsiteY18" fmla="*/ 247590 h 1005361"/>
                <a:gd name="connsiteX19" fmla="*/ 191904 w 1310523"/>
                <a:gd name="connsiteY19" fmla="*/ 228106 h 1005361"/>
                <a:gd name="connsiteX20" fmla="*/ 173690 w 1310523"/>
                <a:gd name="connsiteY20" fmla="*/ 222176 h 1005361"/>
                <a:gd name="connsiteX21" fmla="*/ 166066 w 1310523"/>
                <a:gd name="connsiteY21" fmla="*/ 222176 h 1005361"/>
                <a:gd name="connsiteX22" fmla="*/ 137262 w 1310523"/>
                <a:gd name="connsiteY22" fmla="*/ 259662 h 1005361"/>
                <a:gd name="connsiteX23" fmla="*/ 176867 w 1310523"/>
                <a:gd name="connsiteY23" fmla="*/ 292913 h 1005361"/>
                <a:gd name="connsiteX24" fmla="*/ 183432 w 1310523"/>
                <a:gd name="connsiteY24" fmla="*/ 292913 h 1005361"/>
                <a:gd name="connsiteX25" fmla="*/ 190845 w 1310523"/>
                <a:gd name="connsiteY25" fmla="*/ 10 h 1005361"/>
                <a:gd name="connsiteX26" fmla="*/ 178137 w 1310523"/>
                <a:gd name="connsiteY26" fmla="*/ 2128 h 1005361"/>
                <a:gd name="connsiteX27" fmla="*/ 150605 w 1310523"/>
                <a:gd name="connsiteY27" fmla="*/ 26907 h 1005361"/>
                <a:gd name="connsiteX28" fmla="*/ 12308 w 1310523"/>
                <a:gd name="connsiteY28" fmla="*/ 257544 h 1005361"/>
                <a:gd name="connsiteX29" fmla="*/ 24 w 1310523"/>
                <a:gd name="connsiteY29" fmla="*/ 294607 h 1005361"/>
                <a:gd name="connsiteX30" fmla="*/ 23532 w 1310523"/>
                <a:gd name="connsiteY30" fmla="*/ 338024 h 1005361"/>
                <a:gd name="connsiteX31" fmla="*/ 1068282 w 1310523"/>
                <a:gd name="connsiteY31" fmla="*/ 1005368 h 1005361"/>
                <a:gd name="connsiteX32" fmla="*/ 1071036 w 1310523"/>
                <a:gd name="connsiteY32" fmla="*/ 1005368 h 1005361"/>
                <a:gd name="connsiteX33" fmla="*/ 1074212 w 1310523"/>
                <a:gd name="connsiteY33" fmla="*/ 1005368 h 1005361"/>
                <a:gd name="connsiteX34" fmla="*/ 1305273 w 1310523"/>
                <a:gd name="connsiteY34" fmla="*/ 725807 h 1005361"/>
                <a:gd name="connsiteX35" fmla="*/ 1310356 w 1310523"/>
                <a:gd name="connsiteY35" fmla="*/ 711617 h 1005361"/>
                <a:gd name="connsiteX36" fmla="*/ 1307603 w 1310523"/>
                <a:gd name="connsiteY36" fmla="*/ 695522 h 1005361"/>
                <a:gd name="connsiteX37" fmla="*/ 1256985 w 1310523"/>
                <a:gd name="connsiteY37" fmla="*/ 653164 h 1005361"/>
                <a:gd name="connsiteX38" fmla="*/ 1249149 w 1310523"/>
                <a:gd name="connsiteY38" fmla="*/ 648081 h 1005361"/>
                <a:gd name="connsiteX39" fmla="*/ 1178200 w 1310523"/>
                <a:gd name="connsiteY39" fmla="*/ 600217 h 1005361"/>
                <a:gd name="connsiteX40" fmla="*/ 217742 w 1310523"/>
                <a:gd name="connsiteY40" fmla="*/ 11446 h 1005361"/>
                <a:gd name="connsiteX41" fmla="*/ 188939 w 1310523"/>
                <a:gd name="connsiteY41" fmla="*/ 2552 h 1005361"/>
                <a:gd name="connsiteX42" fmla="*/ 159924 w 1310523"/>
                <a:gd name="connsiteY42" fmla="*/ 254156 h 1005361"/>
                <a:gd name="connsiteX43" fmla="*/ 172843 w 1310523"/>
                <a:gd name="connsiteY43" fmla="*/ 242507 h 1005361"/>
                <a:gd name="connsiteX44" fmla="*/ 172843 w 1310523"/>
                <a:gd name="connsiteY44" fmla="*/ 242507 h 1005361"/>
                <a:gd name="connsiteX45" fmla="*/ 178561 w 1310523"/>
                <a:gd name="connsiteY45" fmla="*/ 244413 h 1005361"/>
                <a:gd name="connsiteX46" fmla="*/ 191692 w 1310523"/>
                <a:gd name="connsiteY46" fmla="*/ 258603 h 1005361"/>
                <a:gd name="connsiteX47" fmla="*/ 194445 w 1310523"/>
                <a:gd name="connsiteY47" fmla="*/ 262203 h 1005361"/>
                <a:gd name="connsiteX48" fmla="*/ 182797 w 1310523"/>
                <a:gd name="connsiteY48" fmla="*/ 269616 h 1005361"/>
                <a:gd name="connsiteX49" fmla="*/ 181103 w 1310523"/>
                <a:gd name="connsiteY49" fmla="*/ 269616 h 1005361"/>
                <a:gd name="connsiteX50" fmla="*/ 159924 w 1310523"/>
                <a:gd name="connsiteY50" fmla="*/ 254156 h 100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10523" h="1005361">
                  <a:moveTo>
                    <a:pt x="189786" y="24154"/>
                  </a:moveTo>
                  <a:cubicBezTo>
                    <a:pt x="196182" y="24747"/>
                    <a:pt x="202366" y="26844"/>
                    <a:pt x="207788" y="30296"/>
                  </a:cubicBezTo>
                  <a:cubicBezTo>
                    <a:pt x="316859" y="89385"/>
                    <a:pt x="1118476" y="586662"/>
                    <a:pt x="1166764" y="618219"/>
                  </a:cubicBezTo>
                  <a:cubicBezTo>
                    <a:pt x="1190484" y="633468"/>
                    <a:pt x="1213781" y="649352"/>
                    <a:pt x="1236866" y="665660"/>
                  </a:cubicBezTo>
                  <a:cubicBezTo>
                    <a:pt x="1245125" y="671590"/>
                    <a:pt x="1282188" y="691710"/>
                    <a:pt x="1287907" y="705052"/>
                  </a:cubicBezTo>
                  <a:cubicBezTo>
                    <a:pt x="1288287" y="706302"/>
                    <a:pt x="1288287" y="707615"/>
                    <a:pt x="1287907" y="708865"/>
                  </a:cubicBezTo>
                  <a:cubicBezTo>
                    <a:pt x="1287547" y="711109"/>
                    <a:pt x="1286763" y="713269"/>
                    <a:pt x="1285577" y="715218"/>
                  </a:cubicBezTo>
                  <a:cubicBezTo>
                    <a:pt x="1253809" y="773672"/>
                    <a:pt x="1116146" y="971270"/>
                    <a:pt x="1068706" y="983554"/>
                  </a:cubicBezTo>
                  <a:lnTo>
                    <a:pt x="1068706" y="983554"/>
                  </a:lnTo>
                  <a:cubicBezTo>
                    <a:pt x="1035455" y="983554"/>
                    <a:pt x="148699" y="429304"/>
                    <a:pt x="39840" y="322563"/>
                  </a:cubicBezTo>
                  <a:cubicBezTo>
                    <a:pt x="23554" y="313117"/>
                    <a:pt x="18005" y="292256"/>
                    <a:pt x="27450" y="275949"/>
                  </a:cubicBezTo>
                  <a:cubicBezTo>
                    <a:pt x="28742" y="273746"/>
                    <a:pt x="30267" y="271692"/>
                    <a:pt x="32004" y="269828"/>
                  </a:cubicBezTo>
                  <a:lnTo>
                    <a:pt x="171784" y="39190"/>
                  </a:lnTo>
                  <a:cubicBezTo>
                    <a:pt x="174516" y="33006"/>
                    <a:pt x="179408" y="28030"/>
                    <a:pt x="185550" y="25213"/>
                  </a:cubicBezTo>
                  <a:cubicBezTo>
                    <a:pt x="187245" y="24556"/>
                    <a:pt x="189023" y="24196"/>
                    <a:pt x="190845" y="24154"/>
                  </a:cubicBezTo>
                  <a:moveTo>
                    <a:pt x="183432" y="294607"/>
                  </a:moveTo>
                  <a:cubicBezTo>
                    <a:pt x="198258" y="294522"/>
                    <a:pt x="211410" y="285098"/>
                    <a:pt x="216260" y="271099"/>
                  </a:cubicBezTo>
                  <a:cubicBezTo>
                    <a:pt x="217572" y="267816"/>
                    <a:pt x="217932" y="264215"/>
                    <a:pt x="217318" y="260721"/>
                  </a:cubicBezTo>
                  <a:cubicBezTo>
                    <a:pt x="216281" y="255765"/>
                    <a:pt x="213866" y="251212"/>
                    <a:pt x="210330" y="247590"/>
                  </a:cubicBezTo>
                  <a:cubicBezTo>
                    <a:pt x="205374" y="240072"/>
                    <a:pt x="199147" y="233464"/>
                    <a:pt x="191904" y="228106"/>
                  </a:cubicBezTo>
                  <a:cubicBezTo>
                    <a:pt x="186525" y="224420"/>
                    <a:pt x="180213" y="222366"/>
                    <a:pt x="173690" y="222176"/>
                  </a:cubicBezTo>
                  <a:cubicBezTo>
                    <a:pt x="171149" y="221858"/>
                    <a:pt x="168607" y="221858"/>
                    <a:pt x="166066" y="222176"/>
                  </a:cubicBezTo>
                  <a:cubicBezTo>
                    <a:pt x="153994" y="226200"/>
                    <a:pt x="133662" y="245048"/>
                    <a:pt x="137262" y="259662"/>
                  </a:cubicBezTo>
                  <a:cubicBezTo>
                    <a:pt x="145163" y="275864"/>
                    <a:pt x="159543" y="287936"/>
                    <a:pt x="176867" y="292913"/>
                  </a:cubicBezTo>
                  <a:cubicBezTo>
                    <a:pt x="179048" y="293125"/>
                    <a:pt x="181251" y="293125"/>
                    <a:pt x="183432" y="292913"/>
                  </a:cubicBezTo>
                  <a:moveTo>
                    <a:pt x="190845" y="10"/>
                  </a:moveTo>
                  <a:cubicBezTo>
                    <a:pt x="186525" y="-54"/>
                    <a:pt x="182204" y="666"/>
                    <a:pt x="178137" y="2128"/>
                  </a:cubicBezTo>
                  <a:cubicBezTo>
                    <a:pt x="166108" y="6533"/>
                    <a:pt x="156260" y="15407"/>
                    <a:pt x="150605" y="26907"/>
                  </a:cubicBezTo>
                  <a:lnTo>
                    <a:pt x="12308" y="257544"/>
                  </a:lnTo>
                  <a:cubicBezTo>
                    <a:pt x="4556" y="268367"/>
                    <a:pt x="278" y="281285"/>
                    <a:pt x="24" y="294607"/>
                  </a:cubicBezTo>
                  <a:cubicBezTo>
                    <a:pt x="2078" y="311529"/>
                    <a:pt x="10486" y="327053"/>
                    <a:pt x="23532" y="338024"/>
                  </a:cubicBezTo>
                  <a:cubicBezTo>
                    <a:pt x="119049" y="431422"/>
                    <a:pt x="1017242" y="1005368"/>
                    <a:pt x="1068282" y="1005368"/>
                  </a:cubicBezTo>
                  <a:lnTo>
                    <a:pt x="1071036" y="1005368"/>
                  </a:lnTo>
                  <a:lnTo>
                    <a:pt x="1074212" y="1005368"/>
                  </a:lnTo>
                  <a:cubicBezTo>
                    <a:pt x="1137749" y="988636"/>
                    <a:pt x="1286000" y="760964"/>
                    <a:pt x="1305273" y="725807"/>
                  </a:cubicBezTo>
                  <a:cubicBezTo>
                    <a:pt x="1307920" y="721466"/>
                    <a:pt x="1309657" y="716637"/>
                    <a:pt x="1310356" y="711617"/>
                  </a:cubicBezTo>
                  <a:cubicBezTo>
                    <a:pt x="1310992" y="706090"/>
                    <a:pt x="1310038" y="700520"/>
                    <a:pt x="1307603" y="695522"/>
                  </a:cubicBezTo>
                  <a:cubicBezTo>
                    <a:pt x="1294599" y="677329"/>
                    <a:pt x="1277190" y="662758"/>
                    <a:pt x="1256985" y="653164"/>
                  </a:cubicBezTo>
                  <a:cubicBezTo>
                    <a:pt x="1254275" y="651618"/>
                    <a:pt x="1251670" y="649924"/>
                    <a:pt x="1249149" y="648081"/>
                  </a:cubicBezTo>
                  <a:cubicBezTo>
                    <a:pt x="1226488" y="632197"/>
                    <a:pt x="1202768" y="615889"/>
                    <a:pt x="1178200" y="600217"/>
                  </a:cubicBezTo>
                  <a:cubicBezTo>
                    <a:pt x="1139655" y="575226"/>
                    <a:pt x="329990" y="72230"/>
                    <a:pt x="217742" y="11446"/>
                  </a:cubicBezTo>
                  <a:cubicBezTo>
                    <a:pt x="209080" y="6046"/>
                    <a:pt x="199147" y="2975"/>
                    <a:pt x="188939" y="2552"/>
                  </a:cubicBezTo>
                  <a:close/>
                  <a:moveTo>
                    <a:pt x="159924" y="254156"/>
                  </a:moveTo>
                  <a:cubicBezTo>
                    <a:pt x="163143" y="249200"/>
                    <a:pt x="167591" y="245197"/>
                    <a:pt x="172843" y="242507"/>
                  </a:cubicBezTo>
                  <a:lnTo>
                    <a:pt x="172843" y="242507"/>
                  </a:lnTo>
                  <a:cubicBezTo>
                    <a:pt x="174897" y="242528"/>
                    <a:pt x="176909" y="243185"/>
                    <a:pt x="178561" y="244413"/>
                  </a:cubicBezTo>
                  <a:cubicBezTo>
                    <a:pt x="183729" y="248352"/>
                    <a:pt x="188155" y="253160"/>
                    <a:pt x="191692" y="258603"/>
                  </a:cubicBezTo>
                  <a:lnTo>
                    <a:pt x="194445" y="262203"/>
                  </a:lnTo>
                  <a:cubicBezTo>
                    <a:pt x="192179" y="266587"/>
                    <a:pt x="187731" y="269405"/>
                    <a:pt x="182797" y="269616"/>
                  </a:cubicBezTo>
                  <a:lnTo>
                    <a:pt x="181103" y="269616"/>
                  </a:lnTo>
                  <a:cubicBezTo>
                    <a:pt x="172843" y="266355"/>
                    <a:pt x="165557" y="261017"/>
                    <a:pt x="159924" y="254156"/>
                  </a:cubicBezTo>
                  <a:close/>
                </a:path>
              </a:pathLst>
            </a:custGeom>
            <a:solidFill>
              <a:srgbClr val="190B0B"/>
            </a:solidFill>
            <a:ln w="2116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BCEBDA82-A7FD-4025-99A8-BB0ECEF53435}"/>
                </a:ext>
              </a:extLst>
            </p:cNvPr>
            <p:cNvSpPr/>
            <p:nvPr/>
          </p:nvSpPr>
          <p:spPr>
            <a:xfrm>
              <a:off x="6527624" y="4901425"/>
              <a:ext cx="30285" cy="44475"/>
            </a:xfrm>
            <a:custGeom>
              <a:avLst/>
              <a:gdLst>
                <a:gd name="connsiteX0" fmla="*/ 24 w 30285"/>
                <a:gd name="connsiteY0" fmla="*/ 44482 h 44475"/>
                <a:gd name="connsiteX1" fmla="*/ 30310 w 30285"/>
                <a:gd name="connsiteY1" fmla="*/ 6 h 44475"/>
              </a:gdLst>
              <a:ahLst/>
              <a:cxnLst>
                <a:cxn ang="0">
                  <a:pos x="connsiteX0" y="connsiteY0"/>
                </a:cxn>
                <a:cxn ang="0">
                  <a:pos x="connsiteX1" y="connsiteY1"/>
                </a:cxn>
              </a:cxnLst>
              <a:rect l="l" t="t" r="r" b="b"/>
              <a:pathLst>
                <a:path w="30285" h="44475">
                  <a:moveTo>
                    <a:pt x="24" y="44482"/>
                  </a:moveTo>
                  <a:lnTo>
                    <a:pt x="30310" y="6"/>
                  </a:lnTo>
                </a:path>
              </a:pathLst>
            </a:custGeom>
            <a:noFill/>
            <a:ln w="22439" cap="rnd">
              <a:solidFill>
                <a:srgbClr val="190B0B"/>
              </a:solidFill>
              <a:prstDash val="solid"/>
              <a:round/>
            </a:ln>
          </p:spPr>
          <p:txBody>
            <a:bodyPr rtlCol="0" anchor="ctr"/>
            <a:lstStyle/>
            <a:p>
              <a:endParaRPr lang="en-US"/>
            </a:p>
          </p:txBody>
        </p:sp>
        <p:sp>
          <p:nvSpPr>
            <p:cNvPr id="51" name="Freeform: Shape 50">
              <a:extLst>
                <a:ext uri="{FF2B5EF4-FFF2-40B4-BE49-F238E27FC236}">
                  <a16:creationId xmlns:a16="http://schemas.microsoft.com/office/drawing/2014/main" id="{30119FF6-6D32-4DD7-A032-EC47CBD15A5D}"/>
                </a:ext>
              </a:extLst>
            </p:cNvPr>
            <p:cNvSpPr/>
            <p:nvPr/>
          </p:nvSpPr>
          <p:spPr>
            <a:xfrm>
              <a:off x="6438250" y="4871350"/>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52" name="Freeform: Shape 51">
              <a:extLst>
                <a:ext uri="{FF2B5EF4-FFF2-40B4-BE49-F238E27FC236}">
                  <a16:creationId xmlns:a16="http://schemas.microsoft.com/office/drawing/2014/main" id="{5757BFFC-FB00-4504-B188-F3A25FE30504}"/>
                </a:ext>
              </a:extLst>
            </p:cNvPr>
            <p:cNvSpPr/>
            <p:nvPr/>
          </p:nvSpPr>
          <p:spPr>
            <a:xfrm>
              <a:off x="6412624" y="4824757"/>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sp>
          <p:nvSpPr>
            <p:cNvPr id="53" name="Freeform: Shape 52">
              <a:extLst>
                <a:ext uri="{FF2B5EF4-FFF2-40B4-BE49-F238E27FC236}">
                  <a16:creationId xmlns:a16="http://schemas.microsoft.com/office/drawing/2014/main" id="{5B72C0D9-B61F-492B-99AA-B42C316F2087}"/>
                </a:ext>
              </a:extLst>
            </p:cNvPr>
            <p:cNvSpPr/>
            <p:nvPr/>
          </p:nvSpPr>
          <p:spPr>
            <a:xfrm>
              <a:off x="6323249" y="479468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lnTo>
                    <a:pt x="73938" y="6"/>
                  </a:lnTo>
                </a:path>
              </a:pathLst>
            </a:custGeom>
            <a:noFill/>
            <a:ln w="22439" cap="rnd">
              <a:solidFill>
                <a:srgbClr val="190B0B"/>
              </a:solidFill>
              <a:prstDash val="solid"/>
              <a:round/>
            </a:ln>
          </p:spPr>
          <p:txBody>
            <a:bodyPr rtlCol="0" anchor="ctr"/>
            <a:lstStyle/>
            <a:p>
              <a:endParaRPr lang="en-US"/>
            </a:p>
          </p:txBody>
        </p:sp>
        <p:sp>
          <p:nvSpPr>
            <p:cNvPr id="54" name="Freeform: Shape 53">
              <a:extLst>
                <a:ext uri="{FF2B5EF4-FFF2-40B4-BE49-F238E27FC236}">
                  <a16:creationId xmlns:a16="http://schemas.microsoft.com/office/drawing/2014/main" id="{7A7EC3A4-34F0-4674-9C12-A15A7FEB9E8F}"/>
                </a:ext>
              </a:extLst>
            </p:cNvPr>
            <p:cNvSpPr/>
            <p:nvPr/>
          </p:nvSpPr>
          <p:spPr>
            <a:xfrm>
              <a:off x="6297411" y="4748090"/>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4"/>
                    <a:pt x="20144" y="14619"/>
                    <a:pt x="30310" y="6"/>
                  </a:cubicBezTo>
                </a:path>
              </a:pathLst>
            </a:custGeom>
            <a:noFill/>
            <a:ln w="22439" cap="rnd">
              <a:solidFill>
                <a:srgbClr val="190B0B"/>
              </a:solidFill>
              <a:prstDash val="solid"/>
              <a:round/>
            </a:ln>
          </p:spPr>
          <p:txBody>
            <a:bodyPr rtlCol="0" anchor="ctr"/>
            <a:lstStyle/>
            <a:p>
              <a:endParaRPr lang="en-US"/>
            </a:p>
          </p:txBody>
        </p:sp>
        <p:sp>
          <p:nvSpPr>
            <p:cNvPr id="55" name="Freeform: Shape 54">
              <a:extLst>
                <a:ext uri="{FF2B5EF4-FFF2-40B4-BE49-F238E27FC236}">
                  <a16:creationId xmlns:a16="http://schemas.microsoft.com/office/drawing/2014/main" id="{7466DB74-589A-4006-95AB-BA03125FD038}"/>
                </a:ext>
              </a:extLst>
            </p:cNvPr>
            <p:cNvSpPr/>
            <p:nvPr/>
          </p:nvSpPr>
          <p:spPr>
            <a:xfrm>
              <a:off x="6208036" y="471801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56" name="Freeform: Shape 55">
              <a:extLst>
                <a:ext uri="{FF2B5EF4-FFF2-40B4-BE49-F238E27FC236}">
                  <a16:creationId xmlns:a16="http://schemas.microsoft.com/office/drawing/2014/main" id="{167B520A-A6D6-4E28-9A1A-C8391ABB1993}"/>
                </a:ext>
              </a:extLst>
            </p:cNvPr>
            <p:cNvSpPr/>
            <p:nvPr/>
          </p:nvSpPr>
          <p:spPr>
            <a:xfrm>
              <a:off x="6182410" y="4671211"/>
              <a:ext cx="30073" cy="44475"/>
            </a:xfrm>
            <a:custGeom>
              <a:avLst/>
              <a:gdLst>
                <a:gd name="connsiteX0" fmla="*/ 24 w 30073"/>
                <a:gd name="connsiteY0" fmla="*/ 44482 h 44475"/>
                <a:gd name="connsiteX1" fmla="*/ 30098 w 30073"/>
                <a:gd name="connsiteY1" fmla="*/ 6 h 44475"/>
              </a:gdLst>
              <a:ahLst/>
              <a:cxnLst>
                <a:cxn ang="0">
                  <a:pos x="connsiteX0" y="connsiteY0"/>
                </a:cxn>
                <a:cxn ang="0">
                  <a:pos x="connsiteX1" y="connsiteY1"/>
                </a:cxn>
              </a:cxnLst>
              <a:rect l="l" t="t" r="r" b="b"/>
              <a:pathLst>
                <a:path w="30073" h="44475">
                  <a:moveTo>
                    <a:pt x="24" y="44482"/>
                  </a:moveTo>
                  <a:lnTo>
                    <a:pt x="30098" y="6"/>
                  </a:lnTo>
                </a:path>
              </a:pathLst>
            </a:custGeom>
            <a:noFill/>
            <a:ln w="22439" cap="rnd">
              <a:solidFill>
                <a:srgbClr val="190B0B"/>
              </a:solidFill>
              <a:prstDash val="solid"/>
              <a:round/>
            </a:ln>
          </p:spPr>
          <p:txBody>
            <a:bodyPr rtlCol="0" anchor="ctr"/>
            <a:lstStyle/>
            <a:p>
              <a:endParaRPr lang="en-US"/>
            </a:p>
          </p:txBody>
        </p:sp>
        <p:sp>
          <p:nvSpPr>
            <p:cNvPr id="57" name="Freeform: Shape 56">
              <a:extLst>
                <a:ext uri="{FF2B5EF4-FFF2-40B4-BE49-F238E27FC236}">
                  <a16:creationId xmlns:a16="http://schemas.microsoft.com/office/drawing/2014/main" id="{ED32A992-565C-453E-9821-3D6570486891}"/>
                </a:ext>
              </a:extLst>
            </p:cNvPr>
            <p:cNvSpPr/>
            <p:nvPr/>
          </p:nvSpPr>
          <p:spPr>
            <a:xfrm>
              <a:off x="6093036" y="4641137"/>
              <a:ext cx="73913" cy="100811"/>
            </a:xfrm>
            <a:custGeom>
              <a:avLst/>
              <a:gdLst>
                <a:gd name="connsiteX0" fmla="*/ 24 w 73913"/>
                <a:gd name="connsiteY0" fmla="*/ 100818 h 100811"/>
                <a:gd name="connsiteX1" fmla="*/ 73938 w 73913"/>
                <a:gd name="connsiteY1" fmla="*/ 6 h 100811"/>
              </a:gdLst>
              <a:ahLst/>
              <a:cxnLst>
                <a:cxn ang="0">
                  <a:pos x="connsiteX0" y="connsiteY0"/>
                </a:cxn>
                <a:cxn ang="0">
                  <a:pos x="connsiteX1" y="connsiteY1"/>
                </a:cxn>
              </a:cxnLst>
              <a:rect l="l" t="t" r="r" b="b"/>
              <a:pathLst>
                <a:path w="73913" h="100811">
                  <a:moveTo>
                    <a:pt x="24" y="100818"/>
                  </a:moveTo>
                  <a:lnTo>
                    <a:pt x="73938" y="6"/>
                  </a:lnTo>
                </a:path>
              </a:pathLst>
            </a:custGeom>
            <a:noFill/>
            <a:ln w="22439" cap="rnd">
              <a:solidFill>
                <a:srgbClr val="190B0B"/>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0B38F06D-636F-44BB-AB67-B4DDC55AE24B}"/>
                </a:ext>
              </a:extLst>
            </p:cNvPr>
            <p:cNvSpPr/>
            <p:nvPr/>
          </p:nvSpPr>
          <p:spPr>
            <a:xfrm>
              <a:off x="6066138" y="459835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lnTo>
                    <a:pt x="30310" y="6"/>
                  </a:lnTo>
                </a:path>
              </a:pathLst>
            </a:custGeom>
            <a:noFill/>
            <a:ln w="22439" cap="rnd">
              <a:solidFill>
                <a:srgbClr val="190B0B"/>
              </a:solidFill>
              <a:prstDash val="solid"/>
              <a:round/>
            </a:ln>
          </p:spPr>
          <p:txBody>
            <a:bodyPr rtlCol="0" anchor="ctr"/>
            <a:lstStyle/>
            <a:p>
              <a:endParaRPr lang="en-US"/>
            </a:p>
          </p:txBody>
        </p:sp>
        <p:sp>
          <p:nvSpPr>
            <p:cNvPr id="59" name="Freeform: Shape 58">
              <a:extLst>
                <a:ext uri="{FF2B5EF4-FFF2-40B4-BE49-F238E27FC236}">
                  <a16:creationId xmlns:a16="http://schemas.microsoft.com/office/drawing/2014/main" id="{60BEDC1F-0E18-46AC-B6D9-E9F8E43999B3}"/>
                </a:ext>
              </a:extLst>
            </p:cNvPr>
            <p:cNvSpPr/>
            <p:nvPr/>
          </p:nvSpPr>
          <p:spPr>
            <a:xfrm>
              <a:off x="5976552" y="4571459"/>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lnTo>
                    <a:pt x="74150" y="6"/>
                  </a:lnTo>
                </a:path>
              </a:pathLst>
            </a:custGeom>
            <a:noFill/>
            <a:ln w="22439" cap="rnd">
              <a:solidFill>
                <a:srgbClr val="190B0B"/>
              </a:solidFill>
              <a:prstDash val="solid"/>
              <a:round/>
            </a:ln>
          </p:spPr>
          <p:txBody>
            <a:bodyPr rtlCol="0" anchor="ctr"/>
            <a:lstStyle/>
            <a:p>
              <a:endParaRPr lang="en-US"/>
            </a:p>
          </p:txBody>
        </p:sp>
        <p:sp>
          <p:nvSpPr>
            <p:cNvPr id="60" name="Freeform: Shape 59">
              <a:extLst>
                <a:ext uri="{FF2B5EF4-FFF2-40B4-BE49-F238E27FC236}">
                  <a16:creationId xmlns:a16="http://schemas.microsoft.com/office/drawing/2014/main" id="{30749600-3360-439D-AE4C-C461860DDF29}"/>
                </a:ext>
              </a:extLst>
            </p:cNvPr>
            <p:cNvSpPr/>
            <p:nvPr/>
          </p:nvSpPr>
          <p:spPr>
            <a:xfrm>
              <a:off x="5948384" y="453079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cubicBezTo>
                    <a:pt x="9978" y="29444"/>
                    <a:pt x="20144" y="14831"/>
                    <a:pt x="30310" y="6"/>
                  </a:cubicBezTo>
                </a:path>
              </a:pathLst>
            </a:custGeom>
            <a:noFill/>
            <a:ln w="22439" cap="rnd">
              <a:solidFill>
                <a:srgbClr val="190B0B"/>
              </a:solidFill>
              <a:prstDash val="solid"/>
              <a:round/>
            </a:ln>
          </p:spPr>
          <p:txBody>
            <a:bodyPr rtlCol="0" anchor="ctr"/>
            <a:lstStyle/>
            <a:p>
              <a:endParaRPr lang="en-US"/>
            </a:p>
          </p:txBody>
        </p:sp>
        <p:sp>
          <p:nvSpPr>
            <p:cNvPr id="61" name="Freeform: Shape 60">
              <a:extLst>
                <a:ext uri="{FF2B5EF4-FFF2-40B4-BE49-F238E27FC236}">
                  <a16:creationId xmlns:a16="http://schemas.microsoft.com/office/drawing/2014/main" id="{3AAB19DF-B30C-4D6B-BDD6-D64407AE2CC1}"/>
                </a:ext>
              </a:extLst>
            </p:cNvPr>
            <p:cNvSpPr/>
            <p:nvPr/>
          </p:nvSpPr>
          <p:spPr>
            <a:xfrm>
              <a:off x="5854774" y="449966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cubicBezTo>
                    <a:pt x="24592" y="67143"/>
                    <a:pt x="49371" y="33680"/>
                    <a:pt x="73938" y="6"/>
                  </a:cubicBezTo>
                </a:path>
              </a:pathLst>
            </a:custGeom>
            <a:noFill/>
            <a:ln w="22439" cap="rnd">
              <a:solidFill>
                <a:srgbClr val="190B0B"/>
              </a:solidFill>
              <a:prstDash val="solid"/>
              <a:round/>
            </a:ln>
          </p:spPr>
          <p:txBody>
            <a:bodyPr rtlCol="0" anchor="ctr"/>
            <a:lstStyle/>
            <a:p>
              <a:endParaRPr lang="en-US"/>
            </a:p>
          </p:txBody>
        </p:sp>
        <p:sp>
          <p:nvSpPr>
            <p:cNvPr id="62" name="Freeform: Shape 61">
              <a:extLst>
                <a:ext uri="{FF2B5EF4-FFF2-40B4-BE49-F238E27FC236}">
                  <a16:creationId xmlns:a16="http://schemas.microsoft.com/office/drawing/2014/main" id="{27095276-562A-4CFA-8563-75B67B8B5039}"/>
                </a:ext>
              </a:extLst>
            </p:cNvPr>
            <p:cNvSpPr/>
            <p:nvPr/>
          </p:nvSpPr>
          <p:spPr>
            <a:xfrm>
              <a:off x="5836349" y="4460482"/>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5"/>
                    <a:pt x="21203" y="14832"/>
                    <a:pt x="30310" y="6"/>
                  </a:cubicBezTo>
                </a:path>
              </a:pathLst>
            </a:custGeom>
            <a:noFill/>
            <a:ln w="22439" cap="rnd">
              <a:solidFill>
                <a:srgbClr val="190B0B"/>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9CEDC229-5D4F-4B04-9813-12BAD2104827}"/>
                </a:ext>
              </a:extLst>
            </p:cNvPr>
            <p:cNvSpPr/>
            <p:nvPr/>
          </p:nvSpPr>
          <p:spPr>
            <a:xfrm>
              <a:off x="5735961" y="4433373"/>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cubicBezTo>
                    <a:pt x="24804" y="67143"/>
                    <a:pt x="49583" y="33680"/>
                    <a:pt x="74150" y="6"/>
                  </a:cubicBezTo>
                </a:path>
              </a:pathLst>
            </a:custGeom>
            <a:noFill/>
            <a:ln w="22439" cap="rnd">
              <a:solidFill>
                <a:srgbClr val="190B0B"/>
              </a:solidFill>
              <a:prstDash val="solid"/>
              <a:round/>
            </a:ln>
          </p:spPr>
          <p:txBody>
            <a:bodyPr rtlCol="0" anchor="ctr"/>
            <a:lstStyle/>
            <a:p>
              <a:endParaRPr lang="en-US"/>
            </a:p>
          </p:txBody>
        </p:sp>
        <p:sp>
          <p:nvSpPr>
            <p:cNvPr id="64" name="Freeform: Shape 63">
              <a:extLst>
                <a:ext uri="{FF2B5EF4-FFF2-40B4-BE49-F238E27FC236}">
                  <a16:creationId xmlns:a16="http://schemas.microsoft.com/office/drawing/2014/main" id="{C3EEECB2-FCCC-44E5-8438-1E1B4D95A1C4}"/>
                </a:ext>
              </a:extLst>
            </p:cNvPr>
            <p:cNvSpPr/>
            <p:nvPr/>
          </p:nvSpPr>
          <p:spPr>
            <a:xfrm>
              <a:off x="5710335" y="4386779"/>
              <a:ext cx="30285" cy="44264"/>
            </a:xfrm>
            <a:custGeom>
              <a:avLst/>
              <a:gdLst>
                <a:gd name="connsiteX0" fmla="*/ 24 w 30285"/>
                <a:gd name="connsiteY0" fmla="*/ 44271 h 44264"/>
                <a:gd name="connsiteX1" fmla="*/ 30310 w 30285"/>
                <a:gd name="connsiteY1" fmla="*/ 6 h 44264"/>
              </a:gdLst>
              <a:ahLst/>
              <a:cxnLst>
                <a:cxn ang="0">
                  <a:pos x="connsiteX0" y="connsiteY0"/>
                </a:cxn>
                <a:cxn ang="0">
                  <a:pos x="connsiteX1" y="connsiteY1"/>
                </a:cxn>
              </a:cxnLst>
              <a:rect l="l" t="t" r="r" b="b"/>
              <a:pathLst>
                <a:path w="30285" h="44264">
                  <a:moveTo>
                    <a:pt x="24" y="44271"/>
                  </a:moveTo>
                  <a:cubicBezTo>
                    <a:pt x="10190" y="29657"/>
                    <a:pt x="20144" y="14832"/>
                    <a:pt x="30310" y="6"/>
                  </a:cubicBezTo>
                </a:path>
              </a:pathLst>
            </a:custGeom>
            <a:noFill/>
            <a:ln w="22439" cap="rnd">
              <a:solidFill>
                <a:srgbClr val="190B0B"/>
              </a:solidFill>
              <a:prstDash val="solid"/>
              <a:round/>
            </a:ln>
          </p:spPr>
          <p:txBody>
            <a:bodyPr rtlCol="0" anchor="ctr"/>
            <a:lstStyle/>
            <a:p>
              <a:endParaRPr lang="en-US"/>
            </a:p>
          </p:txBody>
        </p:sp>
        <p:sp>
          <p:nvSpPr>
            <p:cNvPr id="65" name="Freeform: Shape 64">
              <a:extLst>
                <a:ext uri="{FF2B5EF4-FFF2-40B4-BE49-F238E27FC236}">
                  <a16:creationId xmlns:a16="http://schemas.microsoft.com/office/drawing/2014/main" id="{6EC643E3-CEA1-4FA2-810A-5D5B8439E302}"/>
                </a:ext>
              </a:extLst>
            </p:cNvPr>
            <p:cNvSpPr/>
            <p:nvPr/>
          </p:nvSpPr>
          <p:spPr>
            <a:xfrm>
              <a:off x="5620960" y="435670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66" name="Freeform: Shape 65">
              <a:extLst>
                <a:ext uri="{FF2B5EF4-FFF2-40B4-BE49-F238E27FC236}">
                  <a16:creationId xmlns:a16="http://schemas.microsoft.com/office/drawing/2014/main" id="{6ED9B3C1-1991-4DC1-822D-E235BEB70E61}"/>
                </a:ext>
              </a:extLst>
            </p:cNvPr>
            <p:cNvSpPr/>
            <p:nvPr/>
          </p:nvSpPr>
          <p:spPr>
            <a:xfrm>
              <a:off x="5595334" y="4310112"/>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grpSp>
      <p:grpSp>
        <p:nvGrpSpPr>
          <p:cNvPr id="67" name="Group 66">
            <a:extLst>
              <a:ext uri="{FF2B5EF4-FFF2-40B4-BE49-F238E27FC236}">
                <a16:creationId xmlns:a16="http://schemas.microsoft.com/office/drawing/2014/main" id="{CF2AC135-6A05-4B2E-A9B2-F1F322EBD35C}"/>
              </a:ext>
            </a:extLst>
          </p:cNvPr>
          <p:cNvGrpSpPr/>
          <p:nvPr/>
        </p:nvGrpSpPr>
        <p:grpSpPr>
          <a:xfrm>
            <a:off x="16933920" y="7341320"/>
            <a:ext cx="1115360" cy="1891197"/>
            <a:chOff x="10947587" y="5253678"/>
            <a:chExt cx="1115360" cy="1891197"/>
          </a:xfrm>
        </p:grpSpPr>
        <p:sp>
          <p:nvSpPr>
            <p:cNvPr id="68" name="Freeform: Shape 67">
              <a:extLst>
                <a:ext uri="{FF2B5EF4-FFF2-40B4-BE49-F238E27FC236}">
                  <a16:creationId xmlns:a16="http://schemas.microsoft.com/office/drawing/2014/main" id="{B0DA6BF9-CDD2-4F37-B8CC-D47270B46998}"/>
                </a:ext>
              </a:extLst>
            </p:cNvPr>
            <p:cNvSpPr/>
            <p:nvPr/>
          </p:nvSpPr>
          <p:spPr>
            <a:xfrm>
              <a:off x="11027855" y="6101527"/>
              <a:ext cx="882921" cy="1043348"/>
            </a:xfrm>
            <a:custGeom>
              <a:avLst/>
              <a:gdLst>
                <a:gd name="connsiteX0" fmla="*/ 856225 w 882921"/>
                <a:gd name="connsiteY0" fmla="*/ 173120 h 1043348"/>
                <a:gd name="connsiteX1" fmla="*/ 802642 w 882921"/>
                <a:gd name="connsiteY1" fmla="*/ 124621 h 1043348"/>
                <a:gd name="connsiteX2" fmla="*/ 760285 w 882921"/>
                <a:gd name="connsiteY2" fmla="*/ 100477 h 1043348"/>
                <a:gd name="connsiteX3" fmla="*/ 733177 w 882921"/>
                <a:gd name="connsiteY3" fmla="*/ 87770 h 1043348"/>
                <a:gd name="connsiteX4" fmla="*/ 656508 w 882921"/>
                <a:gd name="connsiteY4" fmla="*/ 58120 h 1043348"/>
                <a:gd name="connsiteX5" fmla="*/ 653544 w 882921"/>
                <a:gd name="connsiteY5" fmla="*/ 57060 h 1043348"/>
                <a:gd name="connsiteX6" fmla="*/ 462935 w 882921"/>
                <a:gd name="connsiteY6" fmla="*/ 11314 h 1043348"/>
                <a:gd name="connsiteX7" fmla="*/ 366782 w 882921"/>
                <a:gd name="connsiteY7" fmla="*/ 1996 h 1043348"/>
                <a:gd name="connsiteX8" fmla="*/ 314259 w 882921"/>
                <a:gd name="connsiteY8" fmla="*/ 301 h 1043348"/>
                <a:gd name="connsiteX9" fmla="*/ 137205 w 882921"/>
                <a:gd name="connsiteY9" fmla="*/ 11738 h 1043348"/>
                <a:gd name="connsiteX10" fmla="*/ 31311 w 882921"/>
                <a:gd name="connsiteY10" fmla="*/ 125680 h 1043348"/>
                <a:gd name="connsiteX11" fmla="*/ 29616 w 882921"/>
                <a:gd name="connsiteY11" fmla="*/ 249788 h 1043348"/>
                <a:gd name="connsiteX12" fmla="*/ 20933 w 882921"/>
                <a:gd name="connsiteY12" fmla="*/ 398039 h 1043348"/>
                <a:gd name="connsiteX13" fmla="*/ 1872 w 882921"/>
                <a:gd name="connsiteY13" fmla="*/ 726099 h 1043348"/>
                <a:gd name="connsiteX14" fmla="*/ 36394 w 882921"/>
                <a:gd name="connsiteY14" fmla="*/ 909719 h 1043348"/>
                <a:gd name="connsiteX15" fmla="*/ 128733 w 882921"/>
                <a:gd name="connsiteY15" fmla="*/ 970926 h 1043348"/>
                <a:gd name="connsiteX16" fmla="*/ 597632 w 882921"/>
                <a:gd name="connsiteY16" fmla="*/ 1036792 h 1043348"/>
                <a:gd name="connsiteX17" fmla="*/ 671758 w 882921"/>
                <a:gd name="connsiteY17" fmla="*/ 1015613 h 1043348"/>
                <a:gd name="connsiteX18" fmla="*/ 741435 w 882921"/>
                <a:gd name="connsiteY18" fmla="*/ 880069 h 1043348"/>
                <a:gd name="connsiteX19" fmla="*/ 863213 w 882921"/>
                <a:gd name="connsiteY19" fmla="*/ 308241 h 1043348"/>
                <a:gd name="connsiteX20" fmla="*/ 863213 w 882921"/>
                <a:gd name="connsiteY20" fmla="*/ 308241 h 1043348"/>
                <a:gd name="connsiteX21" fmla="*/ 856225 w 882921"/>
                <a:gd name="connsiteY21" fmla="*/ 173120 h 10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921" h="1043348">
                  <a:moveTo>
                    <a:pt x="856225" y="173120"/>
                  </a:moveTo>
                  <a:cubicBezTo>
                    <a:pt x="841251" y="154017"/>
                    <a:pt x="823144" y="137625"/>
                    <a:pt x="802642" y="124621"/>
                  </a:cubicBezTo>
                  <a:cubicBezTo>
                    <a:pt x="789173" y="115493"/>
                    <a:pt x="775004" y="107403"/>
                    <a:pt x="760285" y="100477"/>
                  </a:cubicBezTo>
                  <a:cubicBezTo>
                    <a:pt x="751178" y="95818"/>
                    <a:pt x="742283" y="91794"/>
                    <a:pt x="733177" y="87770"/>
                  </a:cubicBezTo>
                  <a:cubicBezTo>
                    <a:pt x="707974" y="76757"/>
                    <a:pt x="682347" y="66591"/>
                    <a:pt x="656508" y="58120"/>
                  </a:cubicBezTo>
                  <a:cubicBezTo>
                    <a:pt x="655598" y="57590"/>
                    <a:pt x="654581" y="57230"/>
                    <a:pt x="653544" y="57060"/>
                  </a:cubicBezTo>
                  <a:cubicBezTo>
                    <a:pt x="591554" y="35988"/>
                    <a:pt x="527742" y="20654"/>
                    <a:pt x="462935" y="11314"/>
                  </a:cubicBezTo>
                  <a:cubicBezTo>
                    <a:pt x="430955" y="6867"/>
                    <a:pt x="399399" y="3690"/>
                    <a:pt x="366782" y="1996"/>
                  </a:cubicBezTo>
                  <a:cubicBezTo>
                    <a:pt x="349205" y="937"/>
                    <a:pt x="331838" y="513"/>
                    <a:pt x="314259" y="301"/>
                  </a:cubicBezTo>
                  <a:cubicBezTo>
                    <a:pt x="255022" y="-1139"/>
                    <a:pt x="195764" y="2695"/>
                    <a:pt x="137205" y="11738"/>
                  </a:cubicBezTo>
                  <a:cubicBezTo>
                    <a:pt x="62232" y="25504"/>
                    <a:pt x="1660" y="56637"/>
                    <a:pt x="31311" y="125680"/>
                  </a:cubicBezTo>
                  <a:cubicBezTo>
                    <a:pt x="24322" y="161896"/>
                    <a:pt x="31311" y="223314"/>
                    <a:pt x="29616" y="249788"/>
                  </a:cubicBezTo>
                  <a:cubicBezTo>
                    <a:pt x="26927" y="299198"/>
                    <a:pt x="24046" y="348629"/>
                    <a:pt x="20933" y="398039"/>
                  </a:cubicBezTo>
                  <a:lnTo>
                    <a:pt x="1872" y="726099"/>
                  </a:lnTo>
                  <a:cubicBezTo>
                    <a:pt x="-1940" y="789635"/>
                    <a:pt x="-3634" y="860161"/>
                    <a:pt x="36394" y="909719"/>
                  </a:cubicBezTo>
                  <a:cubicBezTo>
                    <a:pt x="61745" y="937315"/>
                    <a:pt x="93449" y="958303"/>
                    <a:pt x="128733" y="970926"/>
                  </a:cubicBezTo>
                  <a:cubicBezTo>
                    <a:pt x="276667" y="1033170"/>
                    <a:pt x="438261" y="1055874"/>
                    <a:pt x="597632" y="1036792"/>
                  </a:cubicBezTo>
                  <a:cubicBezTo>
                    <a:pt x="623597" y="1035224"/>
                    <a:pt x="648884" y="1028002"/>
                    <a:pt x="671758" y="1015613"/>
                  </a:cubicBezTo>
                  <a:cubicBezTo>
                    <a:pt x="716021" y="987869"/>
                    <a:pt x="730634" y="930898"/>
                    <a:pt x="741435" y="880069"/>
                  </a:cubicBezTo>
                  <a:cubicBezTo>
                    <a:pt x="782100" y="689460"/>
                    <a:pt x="822699" y="498850"/>
                    <a:pt x="863213" y="308241"/>
                  </a:cubicBezTo>
                  <a:lnTo>
                    <a:pt x="863213" y="308241"/>
                  </a:lnTo>
                  <a:cubicBezTo>
                    <a:pt x="894347" y="270543"/>
                    <a:pt x="886087" y="213360"/>
                    <a:pt x="856225" y="173120"/>
                  </a:cubicBezTo>
                  <a:close/>
                </a:path>
              </a:pathLst>
            </a:custGeom>
            <a:solidFill>
              <a:srgbClr val="000000">
                <a:alpha val="15000"/>
              </a:srgbClr>
            </a:solidFill>
            <a:ln w="21168"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59C77B8-F722-4D1C-8EDA-A756CDBCAB08}"/>
                </a:ext>
              </a:extLst>
            </p:cNvPr>
            <p:cNvSpPr/>
            <p:nvPr/>
          </p:nvSpPr>
          <p:spPr>
            <a:xfrm>
              <a:off x="10947587" y="6126272"/>
              <a:ext cx="866577" cy="951411"/>
            </a:xfrm>
            <a:custGeom>
              <a:avLst/>
              <a:gdLst>
                <a:gd name="connsiteX0" fmla="*/ 1872 w 866577"/>
                <a:gd name="connsiteY0" fmla="*/ 634006 h 951411"/>
                <a:gd name="connsiteX1" fmla="*/ 36394 w 866577"/>
                <a:gd name="connsiteY1" fmla="*/ 817837 h 951411"/>
                <a:gd name="connsiteX2" fmla="*/ 128734 w 866577"/>
                <a:gd name="connsiteY2" fmla="*/ 878832 h 951411"/>
                <a:gd name="connsiteX3" fmla="*/ 597632 w 866577"/>
                <a:gd name="connsiteY3" fmla="*/ 944910 h 951411"/>
                <a:gd name="connsiteX4" fmla="*/ 671758 w 866577"/>
                <a:gd name="connsiteY4" fmla="*/ 923731 h 951411"/>
                <a:gd name="connsiteX5" fmla="*/ 741436 w 866577"/>
                <a:gd name="connsiteY5" fmla="*/ 788187 h 951411"/>
                <a:gd name="connsiteX6" fmla="*/ 866602 w 866577"/>
                <a:gd name="connsiteY6" fmla="*/ 200688 h 951411"/>
                <a:gd name="connsiteX7" fmla="*/ 292234 w 866577"/>
                <a:gd name="connsiteY7" fmla="*/ 47777 h 951411"/>
                <a:gd name="connsiteX8" fmla="*/ 38088 w 866577"/>
                <a:gd name="connsiteY8" fmla="*/ 13679 h 951411"/>
                <a:gd name="connsiteX9" fmla="*/ 28981 w 866577"/>
                <a:gd name="connsiteY9" fmla="*/ 158330 h 951411"/>
                <a:gd name="connsiteX10" fmla="*/ 20298 w 866577"/>
                <a:gd name="connsiteY10" fmla="*/ 306582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577" h="951411">
                  <a:moveTo>
                    <a:pt x="1872" y="634006"/>
                  </a:moveTo>
                  <a:cubicBezTo>
                    <a:pt x="-1940" y="697542"/>
                    <a:pt x="-3634" y="768068"/>
                    <a:pt x="36394" y="817837"/>
                  </a:cubicBezTo>
                  <a:cubicBezTo>
                    <a:pt x="61766" y="845370"/>
                    <a:pt x="93449" y="866295"/>
                    <a:pt x="128734" y="878832"/>
                  </a:cubicBezTo>
                  <a:cubicBezTo>
                    <a:pt x="276667" y="941141"/>
                    <a:pt x="438241" y="963908"/>
                    <a:pt x="597632" y="944910"/>
                  </a:cubicBezTo>
                  <a:cubicBezTo>
                    <a:pt x="623576" y="943322"/>
                    <a:pt x="648885" y="936100"/>
                    <a:pt x="671758" y="923731"/>
                  </a:cubicBezTo>
                  <a:cubicBezTo>
                    <a:pt x="716021" y="895776"/>
                    <a:pt x="730635" y="839016"/>
                    <a:pt x="741436" y="788187"/>
                  </a:cubicBezTo>
                  <a:lnTo>
                    <a:pt x="866602" y="200688"/>
                  </a:lnTo>
                  <a:cubicBezTo>
                    <a:pt x="676841" y="143081"/>
                    <a:pt x="485384" y="92104"/>
                    <a:pt x="292234" y="47777"/>
                  </a:cubicBezTo>
                  <a:cubicBezTo>
                    <a:pt x="244370" y="36764"/>
                    <a:pt x="66468" y="-27620"/>
                    <a:pt x="38088" y="13679"/>
                  </a:cubicBezTo>
                  <a:cubicBezTo>
                    <a:pt x="20086" y="40364"/>
                    <a:pt x="30887" y="125714"/>
                    <a:pt x="28981" y="158330"/>
                  </a:cubicBezTo>
                  <a:cubicBezTo>
                    <a:pt x="26292" y="207740"/>
                    <a:pt x="23411" y="257171"/>
                    <a:pt x="20298" y="306582"/>
                  </a:cubicBezTo>
                  <a:close/>
                </a:path>
              </a:pathLst>
            </a:custGeom>
            <a:solidFill>
              <a:srgbClr val="40958A"/>
            </a:solidFill>
            <a:ln w="21168" cap="rnd">
              <a:solidFill>
                <a:srgbClr val="190B0B"/>
              </a:solidFill>
              <a:prstDash val="solid"/>
              <a:round/>
            </a:ln>
          </p:spPr>
          <p:txBody>
            <a:bodyPr rtlCol="0" anchor="ctr"/>
            <a:lstStyle/>
            <a:p>
              <a:endParaRPr lang="en-US"/>
            </a:p>
          </p:txBody>
        </p:sp>
        <p:sp>
          <p:nvSpPr>
            <p:cNvPr id="70" name="Freeform: Shape 69">
              <a:extLst>
                <a:ext uri="{FF2B5EF4-FFF2-40B4-BE49-F238E27FC236}">
                  <a16:creationId xmlns:a16="http://schemas.microsoft.com/office/drawing/2014/main" id="{1385EB4F-13D8-468D-A4E6-976EEABF3017}"/>
                </a:ext>
              </a:extLst>
            </p:cNvPr>
            <p:cNvSpPr/>
            <p:nvPr/>
          </p:nvSpPr>
          <p:spPr>
            <a:xfrm>
              <a:off x="10970885" y="6034567"/>
              <a:ext cx="859608" cy="348235"/>
            </a:xfrm>
            <a:custGeom>
              <a:avLst/>
              <a:gdLst>
                <a:gd name="connsiteX0" fmla="*/ 840128 w 859608"/>
                <a:gd name="connsiteY0" fmla="*/ 307430 h 348235"/>
                <a:gd name="connsiteX1" fmla="*/ 677051 w 859608"/>
                <a:gd name="connsiteY1" fmla="*/ 345552 h 348235"/>
                <a:gd name="connsiteX2" fmla="*/ 665403 w 859608"/>
                <a:gd name="connsiteY2" fmla="*/ 344492 h 348235"/>
                <a:gd name="connsiteX3" fmla="*/ 604832 w 859608"/>
                <a:gd name="connsiteY3" fmla="*/ 337504 h 348235"/>
                <a:gd name="connsiteX4" fmla="*/ 594665 w 859608"/>
                <a:gd name="connsiteY4" fmla="*/ 336233 h 348235"/>
                <a:gd name="connsiteX5" fmla="*/ 484535 w 859608"/>
                <a:gd name="connsiteY5" fmla="*/ 321620 h 348235"/>
                <a:gd name="connsiteX6" fmla="*/ 422270 w 859608"/>
                <a:gd name="connsiteY6" fmla="*/ 311454 h 348235"/>
                <a:gd name="connsiteX7" fmla="*/ 340520 w 859608"/>
                <a:gd name="connsiteY7" fmla="*/ 294511 h 348235"/>
                <a:gd name="connsiteX8" fmla="*/ 340520 w 859608"/>
                <a:gd name="connsiteY8" fmla="*/ 294511 h 348235"/>
                <a:gd name="connsiteX9" fmla="*/ 113483 w 859608"/>
                <a:gd name="connsiteY9" fmla="*/ 215937 h 348235"/>
                <a:gd name="connsiteX10" fmla="*/ 103741 w 859608"/>
                <a:gd name="connsiteY10" fmla="*/ 211278 h 348235"/>
                <a:gd name="connsiteX11" fmla="*/ 14579 w 859608"/>
                <a:gd name="connsiteY11" fmla="*/ 138634 h 348235"/>
                <a:gd name="connsiteX12" fmla="*/ 113272 w 859608"/>
                <a:gd name="connsiteY12" fmla="*/ 11562 h 348235"/>
                <a:gd name="connsiteX13" fmla="*/ 290538 w 859608"/>
                <a:gd name="connsiteY13" fmla="*/ 337 h 348235"/>
                <a:gd name="connsiteX14" fmla="*/ 343062 w 859608"/>
                <a:gd name="connsiteY14" fmla="*/ 1820 h 348235"/>
                <a:gd name="connsiteX15" fmla="*/ 439214 w 859608"/>
                <a:gd name="connsiteY15" fmla="*/ 11350 h 348235"/>
                <a:gd name="connsiteX16" fmla="*/ 629823 w 859608"/>
                <a:gd name="connsiteY16" fmla="*/ 57096 h 348235"/>
                <a:gd name="connsiteX17" fmla="*/ 632787 w 859608"/>
                <a:gd name="connsiteY17" fmla="*/ 57096 h 348235"/>
                <a:gd name="connsiteX18" fmla="*/ 709454 w 859608"/>
                <a:gd name="connsiteY18" fmla="*/ 86958 h 348235"/>
                <a:gd name="connsiteX19" fmla="*/ 736352 w 859608"/>
                <a:gd name="connsiteY19" fmla="*/ 99454 h 348235"/>
                <a:gd name="connsiteX20" fmla="*/ 778709 w 859608"/>
                <a:gd name="connsiteY20" fmla="*/ 123810 h 348235"/>
                <a:gd name="connsiteX21" fmla="*/ 832292 w 859608"/>
                <a:gd name="connsiteY21" fmla="*/ 172097 h 348235"/>
                <a:gd name="connsiteX22" fmla="*/ 840128 w 859608"/>
                <a:gd name="connsiteY22" fmla="*/ 307430 h 3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608" h="348235">
                  <a:moveTo>
                    <a:pt x="840128" y="307430"/>
                  </a:moveTo>
                  <a:cubicBezTo>
                    <a:pt x="804336" y="351058"/>
                    <a:pt x="736776" y="351482"/>
                    <a:pt x="677051" y="345552"/>
                  </a:cubicBezTo>
                  <a:lnTo>
                    <a:pt x="665403" y="344492"/>
                  </a:lnTo>
                  <a:lnTo>
                    <a:pt x="604832" y="337504"/>
                  </a:lnTo>
                  <a:lnTo>
                    <a:pt x="594665" y="336233"/>
                  </a:lnTo>
                  <a:cubicBezTo>
                    <a:pt x="558026" y="331997"/>
                    <a:pt x="521176" y="327338"/>
                    <a:pt x="484535" y="321620"/>
                  </a:cubicBezTo>
                  <a:cubicBezTo>
                    <a:pt x="463505" y="318379"/>
                    <a:pt x="442750" y="314990"/>
                    <a:pt x="422270" y="311454"/>
                  </a:cubicBezTo>
                  <a:cubicBezTo>
                    <a:pt x="394737" y="306371"/>
                    <a:pt x="367629" y="300864"/>
                    <a:pt x="340520" y="294511"/>
                  </a:cubicBezTo>
                  <a:lnTo>
                    <a:pt x="340520" y="294511"/>
                  </a:lnTo>
                  <a:cubicBezTo>
                    <a:pt x="262053" y="277187"/>
                    <a:pt x="185872" y="250819"/>
                    <a:pt x="113483" y="215937"/>
                  </a:cubicBezTo>
                  <a:lnTo>
                    <a:pt x="103741" y="211278"/>
                  </a:lnTo>
                  <a:cubicBezTo>
                    <a:pt x="67589" y="196241"/>
                    <a:pt x="36625" y="170996"/>
                    <a:pt x="14579" y="138634"/>
                  </a:cubicBezTo>
                  <a:cubicBezTo>
                    <a:pt x="-29685" y="60485"/>
                    <a:pt x="33851" y="26387"/>
                    <a:pt x="113272" y="11562"/>
                  </a:cubicBezTo>
                  <a:cubicBezTo>
                    <a:pt x="171915" y="2561"/>
                    <a:pt x="231238" y="-1188"/>
                    <a:pt x="290538" y="337"/>
                  </a:cubicBezTo>
                  <a:cubicBezTo>
                    <a:pt x="307905" y="337"/>
                    <a:pt x="325483" y="337"/>
                    <a:pt x="343062" y="1820"/>
                  </a:cubicBezTo>
                  <a:cubicBezTo>
                    <a:pt x="375253" y="3514"/>
                    <a:pt x="406598" y="6691"/>
                    <a:pt x="439214" y="11350"/>
                  </a:cubicBezTo>
                  <a:cubicBezTo>
                    <a:pt x="504041" y="20648"/>
                    <a:pt x="567853" y="35960"/>
                    <a:pt x="629823" y="57096"/>
                  </a:cubicBezTo>
                  <a:cubicBezTo>
                    <a:pt x="630796" y="56906"/>
                    <a:pt x="631814" y="56906"/>
                    <a:pt x="632787" y="57096"/>
                  </a:cubicBezTo>
                  <a:cubicBezTo>
                    <a:pt x="658626" y="65991"/>
                    <a:pt x="684253" y="75945"/>
                    <a:pt x="709454" y="86958"/>
                  </a:cubicBezTo>
                  <a:cubicBezTo>
                    <a:pt x="718562" y="90982"/>
                    <a:pt x="727457" y="95006"/>
                    <a:pt x="736352" y="99454"/>
                  </a:cubicBezTo>
                  <a:cubicBezTo>
                    <a:pt x="751050" y="106506"/>
                    <a:pt x="765219" y="114639"/>
                    <a:pt x="778709" y="123810"/>
                  </a:cubicBezTo>
                  <a:cubicBezTo>
                    <a:pt x="799211" y="136728"/>
                    <a:pt x="817318" y="153057"/>
                    <a:pt x="832292" y="172097"/>
                  </a:cubicBezTo>
                  <a:cubicBezTo>
                    <a:pt x="862790" y="212549"/>
                    <a:pt x="871048" y="269731"/>
                    <a:pt x="840128" y="307430"/>
                  </a:cubicBezTo>
                  <a:close/>
                </a:path>
              </a:pathLst>
            </a:custGeom>
            <a:solidFill>
              <a:srgbClr val="297267"/>
            </a:solidFill>
            <a:ln w="21168" cap="rnd">
              <a:solidFill>
                <a:srgbClr val="190B0B"/>
              </a:solidFill>
              <a:prstDash val="solid"/>
              <a:round/>
            </a:ln>
          </p:spPr>
          <p:txBody>
            <a:bodyPr rtlCol="0" anchor="ctr"/>
            <a:lstStyle/>
            <a:p>
              <a:endParaRPr lang="en-US"/>
            </a:p>
          </p:txBody>
        </p:sp>
        <p:sp>
          <p:nvSpPr>
            <p:cNvPr id="71" name="Freeform: Shape 70">
              <a:extLst>
                <a:ext uri="{FF2B5EF4-FFF2-40B4-BE49-F238E27FC236}">
                  <a16:creationId xmlns:a16="http://schemas.microsoft.com/office/drawing/2014/main" id="{35EA8657-4197-4187-B408-F5740A3FF8AF}"/>
                </a:ext>
              </a:extLst>
            </p:cNvPr>
            <p:cNvSpPr/>
            <p:nvPr/>
          </p:nvSpPr>
          <p:spPr>
            <a:xfrm>
              <a:off x="11360516" y="5575060"/>
              <a:ext cx="225649" cy="790438"/>
            </a:xfrm>
            <a:custGeom>
              <a:avLst/>
              <a:gdLst>
                <a:gd name="connsiteX0" fmla="*/ 172632 w 225649"/>
                <a:gd name="connsiteY0" fmla="*/ 790445 h 790438"/>
                <a:gd name="connsiteX1" fmla="*/ 62290 w 225649"/>
                <a:gd name="connsiteY1" fmla="*/ 775832 h 790438"/>
                <a:gd name="connsiteX2" fmla="*/ 24 w 225649"/>
                <a:gd name="connsiteY2" fmla="*/ 765666 h 790438"/>
                <a:gd name="connsiteX3" fmla="*/ 6378 w 225649"/>
                <a:gd name="connsiteY3" fmla="*/ 617414 h 790438"/>
                <a:gd name="connsiteX4" fmla="*/ 16967 w 225649"/>
                <a:gd name="connsiteY4" fmla="*/ 465986 h 790438"/>
                <a:gd name="connsiteX5" fmla="*/ 31368 w 225649"/>
                <a:gd name="connsiteY5" fmla="*/ 202098 h 790438"/>
                <a:gd name="connsiteX6" fmla="*/ 31368 w 225649"/>
                <a:gd name="connsiteY6" fmla="*/ 99169 h 790438"/>
                <a:gd name="connsiteX7" fmla="*/ 44077 w 225649"/>
                <a:gd name="connsiteY7" fmla="*/ 12971 h 790438"/>
                <a:gd name="connsiteX8" fmla="*/ 211600 w 225649"/>
                <a:gd name="connsiteY8" fmla="*/ 12971 h 790438"/>
                <a:gd name="connsiteX9" fmla="*/ 222190 w 225649"/>
                <a:gd name="connsiteY9" fmla="*/ 17419 h 790438"/>
                <a:gd name="connsiteX10" fmla="*/ 224731 w 225649"/>
                <a:gd name="connsiteY10" fmla="*/ 27585 h 790438"/>
                <a:gd name="connsiteX11" fmla="*/ 207788 w 225649"/>
                <a:gd name="connsiteY11" fmla="*/ 510885 h 790438"/>
                <a:gd name="connsiteX12" fmla="*/ 207788 w 225649"/>
                <a:gd name="connsiteY12" fmla="*/ 518086 h 790438"/>
                <a:gd name="connsiteX13" fmla="*/ 172632 w 225649"/>
                <a:gd name="connsiteY13" fmla="*/ 790445 h 7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649" h="790438">
                  <a:moveTo>
                    <a:pt x="172632" y="790445"/>
                  </a:moveTo>
                  <a:cubicBezTo>
                    <a:pt x="135781" y="786209"/>
                    <a:pt x="98929" y="781550"/>
                    <a:pt x="62290" y="775832"/>
                  </a:cubicBezTo>
                  <a:cubicBezTo>
                    <a:pt x="41387" y="772591"/>
                    <a:pt x="20632" y="769202"/>
                    <a:pt x="24" y="765666"/>
                  </a:cubicBezTo>
                  <a:cubicBezTo>
                    <a:pt x="24" y="716107"/>
                    <a:pt x="3414" y="666337"/>
                    <a:pt x="6378" y="617414"/>
                  </a:cubicBezTo>
                  <a:cubicBezTo>
                    <a:pt x="9343" y="568491"/>
                    <a:pt x="13155" y="516392"/>
                    <a:pt x="16967" y="465986"/>
                  </a:cubicBezTo>
                  <a:cubicBezTo>
                    <a:pt x="23532" y="378094"/>
                    <a:pt x="29675" y="290202"/>
                    <a:pt x="31368" y="202098"/>
                  </a:cubicBezTo>
                  <a:cubicBezTo>
                    <a:pt x="31368" y="167789"/>
                    <a:pt x="31368" y="133479"/>
                    <a:pt x="31368" y="99169"/>
                  </a:cubicBezTo>
                  <a:cubicBezTo>
                    <a:pt x="31368" y="80108"/>
                    <a:pt x="31368" y="27161"/>
                    <a:pt x="44077" y="12971"/>
                  </a:cubicBezTo>
                  <a:cubicBezTo>
                    <a:pt x="67585" y="-13714"/>
                    <a:pt x="179409" y="8312"/>
                    <a:pt x="211600" y="12971"/>
                  </a:cubicBezTo>
                  <a:cubicBezTo>
                    <a:pt x="215561" y="13098"/>
                    <a:pt x="219330" y="14687"/>
                    <a:pt x="222190" y="17419"/>
                  </a:cubicBezTo>
                  <a:cubicBezTo>
                    <a:pt x="224054" y="20469"/>
                    <a:pt x="224943" y="24006"/>
                    <a:pt x="224731" y="27585"/>
                  </a:cubicBezTo>
                  <a:cubicBezTo>
                    <a:pt x="228098" y="188882"/>
                    <a:pt x="222444" y="350223"/>
                    <a:pt x="207788" y="510885"/>
                  </a:cubicBezTo>
                  <a:cubicBezTo>
                    <a:pt x="207788" y="513215"/>
                    <a:pt x="207788" y="515756"/>
                    <a:pt x="207788" y="518086"/>
                  </a:cubicBezTo>
                  <a:cubicBezTo>
                    <a:pt x="198618" y="609430"/>
                    <a:pt x="186885" y="700223"/>
                    <a:pt x="172632" y="790445"/>
                  </a:cubicBezTo>
                  <a:close/>
                </a:path>
              </a:pathLst>
            </a:custGeom>
            <a:solidFill>
              <a:srgbClr val="332F29"/>
            </a:solidFill>
            <a:ln w="21168" cap="flat">
              <a:solidFill>
                <a:srgbClr val="190B0B"/>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580BDC7-65F3-49AD-A22D-B80BD93E1C79}"/>
                </a:ext>
              </a:extLst>
            </p:cNvPr>
            <p:cNvSpPr/>
            <p:nvPr/>
          </p:nvSpPr>
          <p:spPr>
            <a:xfrm>
              <a:off x="11404688" y="5415416"/>
              <a:ext cx="223019" cy="165831"/>
            </a:xfrm>
            <a:custGeom>
              <a:avLst/>
              <a:gdLst>
                <a:gd name="connsiteX0" fmla="*/ 64712 w 223019"/>
                <a:gd name="connsiteY0" fmla="*/ 150589 h 165831"/>
                <a:gd name="connsiteX1" fmla="*/ 63441 w 223019"/>
                <a:gd name="connsiteY1" fmla="*/ 57826 h 165831"/>
                <a:gd name="connsiteX2" fmla="*/ 4140 w 223019"/>
                <a:gd name="connsiteY2" fmla="*/ 34741 h 165831"/>
                <a:gd name="connsiteX3" fmla="*/ 116 w 223019"/>
                <a:gd name="connsiteY3" fmla="*/ 21399 h 165831"/>
                <a:gd name="connsiteX4" fmla="*/ 20235 w 223019"/>
                <a:gd name="connsiteY4" fmla="*/ 6785 h 165831"/>
                <a:gd name="connsiteX5" fmla="*/ 194114 w 223019"/>
                <a:gd name="connsiteY5" fmla="*/ 7844 h 165831"/>
                <a:gd name="connsiteX6" fmla="*/ 213810 w 223019"/>
                <a:gd name="connsiteY6" fmla="*/ 13139 h 165831"/>
                <a:gd name="connsiteX7" fmla="*/ 222916 w 223019"/>
                <a:gd name="connsiteY7" fmla="*/ 30294 h 165831"/>
                <a:gd name="connsiteX8" fmla="*/ 207668 w 223019"/>
                <a:gd name="connsiteY8" fmla="*/ 44272 h 165831"/>
                <a:gd name="connsiteX9" fmla="*/ 134177 w 223019"/>
                <a:gd name="connsiteY9" fmla="*/ 58673 h 165831"/>
                <a:gd name="connsiteX10" fmla="*/ 122105 w 223019"/>
                <a:gd name="connsiteY10" fmla="*/ 165838 h 1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9" h="165831">
                  <a:moveTo>
                    <a:pt x="64712" y="150589"/>
                  </a:moveTo>
                  <a:lnTo>
                    <a:pt x="63441" y="57826"/>
                  </a:lnTo>
                  <a:cubicBezTo>
                    <a:pt x="41287" y="58885"/>
                    <a:pt x="19727" y="50498"/>
                    <a:pt x="4140" y="34741"/>
                  </a:cubicBezTo>
                  <a:cubicBezTo>
                    <a:pt x="1090" y="30993"/>
                    <a:pt x="-371" y="26206"/>
                    <a:pt x="116" y="21399"/>
                  </a:cubicBezTo>
                  <a:cubicBezTo>
                    <a:pt x="1599" y="12715"/>
                    <a:pt x="11765" y="8691"/>
                    <a:pt x="20235" y="6785"/>
                  </a:cubicBezTo>
                  <a:cubicBezTo>
                    <a:pt x="77842" y="-2597"/>
                    <a:pt x="136614" y="-2237"/>
                    <a:pt x="194114" y="7844"/>
                  </a:cubicBezTo>
                  <a:cubicBezTo>
                    <a:pt x="200975" y="8204"/>
                    <a:pt x="207689" y="10004"/>
                    <a:pt x="213810" y="13139"/>
                  </a:cubicBezTo>
                  <a:cubicBezTo>
                    <a:pt x="220142" y="16379"/>
                    <a:pt x="223785" y="23220"/>
                    <a:pt x="222916" y="30294"/>
                  </a:cubicBezTo>
                  <a:cubicBezTo>
                    <a:pt x="220269" y="37050"/>
                    <a:pt x="214636" y="42217"/>
                    <a:pt x="207668" y="44272"/>
                  </a:cubicBezTo>
                  <a:cubicBezTo>
                    <a:pt x="184605" y="54628"/>
                    <a:pt x="159443" y="59563"/>
                    <a:pt x="134177" y="58673"/>
                  </a:cubicBezTo>
                  <a:cubicBezTo>
                    <a:pt x="125833" y="93766"/>
                    <a:pt x="121789" y="129749"/>
                    <a:pt x="122105" y="165838"/>
                  </a:cubicBezTo>
                </a:path>
              </a:pathLst>
            </a:custGeom>
            <a:solidFill>
              <a:srgbClr val="4F4942"/>
            </a:solidFill>
            <a:ln w="21168" cap="flat">
              <a:solidFill>
                <a:srgbClr val="190B0B"/>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CEDA1D20-D9BA-4FBE-8799-131758F69117}"/>
                </a:ext>
              </a:extLst>
            </p:cNvPr>
            <p:cNvSpPr/>
            <p:nvPr/>
          </p:nvSpPr>
          <p:spPr>
            <a:xfrm>
              <a:off x="11397791" y="5710438"/>
              <a:ext cx="182773" cy="21178"/>
            </a:xfrm>
            <a:custGeom>
              <a:avLst/>
              <a:gdLst>
                <a:gd name="connsiteX0" fmla="*/ 24 w 182773"/>
                <a:gd name="connsiteY0" fmla="*/ 6 h 21178"/>
                <a:gd name="connsiteX1" fmla="*/ 182797 w 182773"/>
                <a:gd name="connsiteY1" fmla="*/ 21185 h 21178"/>
              </a:gdLst>
              <a:ahLst/>
              <a:cxnLst>
                <a:cxn ang="0">
                  <a:pos x="connsiteX0" y="connsiteY0"/>
                </a:cxn>
                <a:cxn ang="0">
                  <a:pos x="connsiteX1" y="connsiteY1"/>
                </a:cxn>
              </a:cxnLst>
              <a:rect l="l" t="t" r="r" b="b"/>
              <a:pathLst>
                <a:path w="182773" h="21178">
                  <a:moveTo>
                    <a:pt x="24" y="6"/>
                  </a:moveTo>
                  <a:cubicBezTo>
                    <a:pt x="60595" y="8902"/>
                    <a:pt x="121802" y="15679"/>
                    <a:pt x="182797" y="21185"/>
                  </a:cubicBezTo>
                </a:path>
              </a:pathLst>
            </a:custGeom>
            <a:noFill/>
            <a:ln w="21168" cap="rnd">
              <a:solidFill>
                <a:srgbClr val="190B0B"/>
              </a:solidFill>
              <a:prstDash val="solid"/>
              <a:round/>
            </a:ln>
          </p:spPr>
          <p:txBody>
            <a:bodyPr rtlCol="0" anchor="ctr"/>
            <a:lstStyle/>
            <a:p>
              <a:endParaRPr lang="en-US"/>
            </a:p>
          </p:txBody>
        </p:sp>
        <p:sp>
          <p:nvSpPr>
            <p:cNvPr id="74" name="Freeform: Shape 73">
              <a:extLst>
                <a:ext uri="{FF2B5EF4-FFF2-40B4-BE49-F238E27FC236}">
                  <a16:creationId xmlns:a16="http://schemas.microsoft.com/office/drawing/2014/main" id="{0985BE11-2CEF-4C63-BB61-25C49948C732}"/>
                </a:ext>
              </a:extLst>
            </p:cNvPr>
            <p:cNvSpPr/>
            <p:nvPr/>
          </p:nvSpPr>
          <p:spPr>
            <a:xfrm>
              <a:off x="11587976" y="5630139"/>
              <a:ext cx="64204" cy="298229"/>
            </a:xfrm>
            <a:custGeom>
              <a:avLst/>
              <a:gdLst>
                <a:gd name="connsiteX0" fmla="*/ 4048 w 64204"/>
                <a:gd name="connsiteY0" fmla="*/ 2368 h 298229"/>
                <a:gd name="connsiteX1" fmla="*/ 46406 w 64204"/>
                <a:gd name="connsiteY1" fmla="*/ 16346 h 298229"/>
                <a:gd name="connsiteX2" fmla="*/ 59325 w 64204"/>
                <a:gd name="connsiteY2" fmla="*/ 62940 h 298229"/>
                <a:gd name="connsiteX3" fmla="*/ 62290 w 64204"/>
                <a:gd name="connsiteY3" fmla="*/ 132618 h 298229"/>
                <a:gd name="connsiteX4" fmla="*/ 64197 w 64204"/>
                <a:gd name="connsiteY4" fmla="*/ 277057 h 298229"/>
                <a:gd name="connsiteX5" fmla="*/ 51913 w 64204"/>
                <a:gd name="connsiteY5" fmla="*/ 298236 h 298229"/>
                <a:gd name="connsiteX6" fmla="*/ 39206 w 64204"/>
                <a:gd name="connsiteY6" fmla="*/ 283199 h 298229"/>
                <a:gd name="connsiteX7" fmla="*/ 22474 w 64204"/>
                <a:gd name="connsiteY7" fmla="*/ 88354 h 298229"/>
                <a:gd name="connsiteX8" fmla="*/ 24 w 64204"/>
                <a:gd name="connsiteY8" fmla="*/ 4726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04" h="298229">
                  <a:moveTo>
                    <a:pt x="4048" y="2368"/>
                  </a:moveTo>
                  <a:cubicBezTo>
                    <a:pt x="19700" y="-3668"/>
                    <a:pt x="37426" y="2177"/>
                    <a:pt x="46406" y="16346"/>
                  </a:cubicBezTo>
                  <a:cubicBezTo>
                    <a:pt x="54750" y="30472"/>
                    <a:pt x="59220" y="46547"/>
                    <a:pt x="59325" y="62940"/>
                  </a:cubicBezTo>
                  <a:cubicBezTo>
                    <a:pt x="61231" y="86237"/>
                    <a:pt x="61867" y="109321"/>
                    <a:pt x="62290" y="132618"/>
                  </a:cubicBezTo>
                  <a:cubicBezTo>
                    <a:pt x="63561" y="180905"/>
                    <a:pt x="64409" y="228981"/>
                    <a:pt x="64197" y="277057"/>
                  </a:cubicBezTo>
                  <a:cubicBezTo>
                    <a:pt x="64197" y="286164"/>
                    <a:pt x="61019" y="298236"/>
                    <a:pt x="51913" y="298236"/>
                  </a:cubicBezTo>
                  <a:cubicBezTo>
                    <a:pt x="42806" y="298236"/>
                    <a:pt x="41111" y="289976"/>
                    <a:pt x="39206" y="283199"/>
                  </a:cubicBezTo>
                  <a:cubicBezTo>
                    <a:pt x="22262" y="219663"/>
                    <a:pt x="32004" y="152950"/>
                    <a:pt x="22474" y="88354"/>
                  </a:cubicBezTo>
                  <a:cubicBezTo>
                    <a:pt x="22262" y="71792"/>
                    <a:pt x="13854" y="56395"/>
                    <a:pt x="24" y="47267"/>
                  </a:cubicBezTo>
                </a:path>
              </a:pathLst>
            </a:custGeom>
            <a:solidFill>
              <a:srgbClr val="4F4942"/>
            </a:solidFill>
            <a:ln w="21168" cap="flat">
              <a:solidFill>
                <a:srgbClr val="190B0B"/>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17CE024-C9A4-41EA-BEF6-A73F144FC7FA}"/>
                </a:ext>
              </a:extLst>
            </p:cNvPr>
            <p:cNvSpPr/>
            <p:nvPr/>
          </p:nvSpPr>
          <p:spPr>
            <a:xfrm>
              <a:off x="11411127" y="5792143"/>
              <a:ext cx="50477" cy="528879"/>
            </a:xfrm>
            <a:custGeom>
              <a:avLst/>
              <a:gdLst>
                <a:gd name="connsiteX0" fmla="*/ 2360 w 50477"/>
                <a:gd name="connsiteY0" fmla="*/ 314133 h 528879"/>
                <a:gd name="connsiteX1" fmla="*/ 16762 w 50477"/>
                <a:gd name="connsiteY1" fmla="*/ 528886 h 528879"/>
                <a:gd name="connsiteX2" fmla="*/ 36246 w 50477"/>
                <a:gd name="connsiteY2" fmla="*/ 440570 h 528879"/>
                <a:gd name="connsiteX3" fmla="*/ 49589 w 50477"/>
                <a:gd name="connsiteY3" fmla="*/ 128395 h 528879"/>
                <a:gd name="connsiteX4" fmla="*/ 30740 w 50477"/>
                <a:gd name="connsiteY4" fmla="*/ 51 h 528879"/>
                <a:gd name="connsiteX5" fmla="*/ 7867 w 50477"/>
                <a:gd name="connsiteY5" fmla="*/ 123736 h 528879"/>
                <a:gd name="connsiteX6" fmla="*/ 2360 w 50477"/>
                <a:gd name="connsiteY6" fmla="*/ 314133 h 5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7" h="528879">
                  <a:moveTo>
                    <a:pt x="2360" y="314133"/>
                  </a:moveTo>
                  <a:cubicBezTo>
                    <a:pt x="-3379" y="386035"/>
                    <a:pt x="1471" y="458403"/>
                    <a:pt x="16762" y="528886"/>
                  </a:cubicBezTo>
                  <a:cubicBezTo>
                    <a:pt x="29639" y="501227"/>
                    <a:pt x="36288" y="471089"/>
                    <a:pt x="36246" y="440570"/>
                  </a:cubicBezTo>
                  <a:cubicBezTo>
                    <a:pt x="43871" y="336794"/>
                    <a:pt x="51283" y="232595"/>
                    <a:pt x="49589" y="128395"/>
                  </a:cubicBezTo>
                  <a:cubicBezTo>
                    <a:pt x="49589" y="107216"/>
                    <a:pt x="56790" y="1322"/>
                    <a:pt x="30740" y="51"/>
                  </a:cubicBezTo>
                  <a:cubicBezTo>
                    <a:pt x="-3146" y="-2490"/>
                    <a:pt x="8502" y="102980"/>
                    <a:pt x="7867" y="123736"/>
                  </a:cubicBezTo>
                  <a:cubicBezTo>
                    <a:pt x="5960" y="187272"/>
                    <a:pt x="4267" y="250596"/>
                    <a:pt x="2360" y="314133"/>
                  </a:cubicBezTo>
                  <a:close/>
                </a:path>
              </a:pathLst>
            </a:custGeom>
            <a:solidFill>
              <a:srgbClr val="828181">
                <a:alpha val="23000"/>
              </a:srgbClr>
            </a:solidFill>
            <a:ln w="21168"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07988D6C-E31D-4A65-8640-FE1112918AC1}"/>
                </a:ext>
              </a:extLst>
            </p:cNvPr>
            <p:cNvSpPr/>
            <p:nvPr/>
          </p:nvSpPr>
          <p:spPr>
            <a:xfrm>
              <a:off x="11454762" y="5836255"/>
              <a:ext cx="408902" cy="543857"/>
            </a:xfrm>
            <a:custGeom>
              <a:avLst/>
              <a:gdLst>
                <a:gd name="connsiteX0" fmla="*/ 120956 w 408902"/>
                <a:gd name="connsiteY0" fmla="*/ 535816 h 543857"/>
                <a:gd name="connsiteX1" fmla="*/ 181527 w 408902"/>
                <a:gd name="connsiteY1" fmla="*/ 542804 h 543857"/>
                <a:gd name="connsiteX2" fmla="*/ 193175 w 408902"/>
                <a:gd name="connsiteY2" fmla="*/ 543864 h 543857"/>
                <a:gd name="connsiteX3" fmla="*/ 219436 w 408902"/>
                <a:gd name="connsiteY3" fmla="*/ 486893 h 543857"/>
                <a:gd name="connsiteX4" fmla="*/ 278102 w 408902"/>
                <a:gd name="connsiteY4" fmla="*/ 362361 h 543857"/>
                <a:gd name="connsiteX5" fmla="*/ 295469 w 408902"/>
                <a:gd name="connsiteY5" fmla="*/ 322968 h 543857"/>
                <a:gd name="connsiteX6" fmla="*/ 384631 w 408902"/>
                <a:gd name="connsiteY6" fmla="*/ 106098 h 543857"/>
                <a:gd name="connsiteX7" fmla="*/ 408775 w 408902"/>
                <a:gd name="connsiteY7" fmla="*/ 42561 h 543857"/>
                <a:gd name="connsiteX8" fmla="*/ 403268 w 408902"/>
                <a:gd name="connsiteY8" fmla="*/ 32184 h 543857"/>
                <a:gd name="connsiteX9" fmla="*/ 360911 w 408902"/>
                <a:gd name="connsiteY9" fmla="*/ 4440 h 543857"/>
                <a:gd name="connsiteX10" fmla="*/ 291867 w 408902"/>
                <a:gd name="connsiteY10" fmla="*/ 31549 h 543857"/>
                <a:gd name="connsiteX11" fmla="*/ 148276 w 408902"/>
                <a:gd name="connsiteY11" fmla="*/ 255832 h 543857"/>
                <a:gd name="connsiteX12" fmla="*/ 145523 w 408902"/>
                <a:gd name="connsiteY12" fmla="*/ 260491 h 543857"/>
                <a:gd name="connsiteX13" fmla="*/ 144464 w 408902"/>
                <a:gd name="connsiteY13" fmla="*/ 261974 h 543857"/>
                <a:gd name="connsiteX14" fmla="*/ 24 w 408902"/>
                <a:gd name="connsiteY14" fmla="*/ 519508 h 543857"/>
                <a:gd name="connsiteX15" fmla="*/ 110154 w 408902"/>
                <a:gd name="connsiteY15" fmla="*/ 534121 h 5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902" h="543857">
                  <a:moveTo>
                    <a:pt x="120956" y="535816"/>
                  </a:moveTo>
                  <a:lnTo>
                    <a:pt x="181527" y="542804"/>
                  </a:lnTo>
                  <a:lnTo>
                    <a:pt x="193175" y="543864"/>
                  </a:lnTo>
                  <a:cubicBezTo>
                    <a:pt x="205459" y="517602"/>
                    <a:pt x="217107" y="491975"/>
                    <a:pt x="219436" y="486893"/>
                  </a:cubicBezTo>
                  <a:cubicBezTo>
                    <a:pt x="240615" y="444535"/>
                    <a:pt x="259041" y="404296"/>
                    <a:pt x="278102" y="362361"/>
                  </a:cubicBezTo>
                  <a:cubicBezTo>
                    <a:pt x="284031" y="349231"/>
                    <a:pt x="289750" y="336100"/>
                    <a:pt x="295469" y="322968"/>
                  </a:cubicBezTo>
                  <a:cubicBezTo>
                    <a:pt x="327237" y="251385"/>
                    <a:pt x="356950" y="179101"/>
                    <a:pt x="384631" y="106098"/>
                  </a:cubicBezTo>
                  <a:cubicBezTo>
                    <a:pt x="390349" y="91272"/>
                    <a:pt x="410892" y="57810"/>
                    <a:pt x="408775" y="42561"/>
                  </a:cubicBezTo>
                  <a:cubicBezTo>
                    <a:pt x="407885" y="38686"/>
                    <a:pt x="405979" y="35107"/>
                    <a:pt x="403268" y="32184"/>
                  </a:cubicBezTo>
                  <a:cubicBezTo>
                    <a:pt x="391324" y="19964"/>
                    <a:pt x="376880" y="10497"/>
                    <a:pt x="360911" y="4440"/>
                  </a:cubicBezTo>
                  <a:cubicBezTo>
                    <a:pt x="330413" y="-8056"/>
                    <a:pt x="310293" y="7404"/>
                    <a:pt x="291867" y="31549"/>
                  </a:cubicBezTo>
                  <a:cubicBezTo>
                    <a:pt x="239852" y="103578"/>
                    <a:pt x="191925" y="178445"/>
                    <a:pt x="148276" y="255832"/>
                  </a:cubicBezTo>
                  <a:cubicBezTo>
                    <a:pt x="147281" y="257335"/>
                    <a:pt x="146369" y="258903"/>
                    <a:pt x="145523" y="260491"/>
                  </a:cubicBezTo>
                  <a:lnTo>
                    <a:pt x="144464" y="261974"/>
                  </a:lnTo>
                  <a:cubicBezTo>
                    <a:pt x="93910" y="346689"/>
                    <a:pt x="45770" y="432526"/>
                    <a:pt x="24" y="519508"/>
                  </a:cubicBezTo>
                  <a:cubicBezTo>
                    <a:pt x="36663" y="525226"/>
                    <a:pt x="73514" y="529886"/>
                    <a:pt x="110154" y="534121"/>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77" name="Freeform: Shape 76">
              <a:extLst>
                <a:ext uri="{FF2B5EF4-FFF2-40B4-BE49-F238E27FC236}">
                  <a16:creationId xmlns:a16="http://schemas.microsoft.com/office/drawing/2014/main" id="{A8532B00-14A9-45A2-9B6D-3256EC1A29A8}"/>
                </a:ext>
              </a:extLst>
            </p:cNvPr>
            <p:cNvSpPr/>
            <p:nvPr/>
          </p:nvSpPr>
          <p:spPr>
            <a:xfrm>
              <a:off x="11576116" y="5865465"/>
              <a:ext cx="281166" cy="504904"/>
            </a:xfrm>
            <a:custGeom>
              <a:avLst/>
              <a:gdLst>
                <a:gd name="connsiteX0" fmla="*/ 256711 w 281166"/>
                <a:gd name="connsiteY0" fmla="*/ 75829 h 504904"/>
                <a:gd name="connsiteX1" fmla="*/ 167549 w 281166"/>
                <a:gd name="connsiteY1" fmla="*/ 292700 h 504904"/>
                <a:gd name="connsiteX2" fmla="*/ 149971 w 281166"/>
                <a:gd name="connsiteY2" fmla="*/ 332092 h 504904"/>
                <a:gd name="connsiteX3" fmla="*/ 91517 w 281166"/>
                <a:gd name="connsiteY3" fmla="*/ 456624 h 504904"/>
                <a:gd name="connsiteX4" fmla="*/ 70338 w 281166"/>
                <a:gd name="connsiteY4" fmla="*/ 504911 h 504904"/>
                <a:gd name="connsiteX5" fmla="*/ 24 w 281166"/>
                <a:gd name="connsiteY5" fmla="*/ 494746 h 504904"/>
                <a:gd name="connsiteX6" fmla="*/ 63561 w 281166"/>
                <a:gd name="connsiteY6" fmla="*/ 383133 h 504904"/>
                <a:gd name="connsiteX7" fmla="*/ 124980 w 281166"/>
                <a:gd name="connsiteY7" fmla="*/ 268344 h 504904"/>
                <a:gd name="connsiteX8" fmla="*/ 197411 w 281166"/>
                <a:gd name="connsiteY8" fmla="*/ 107173 h 504904"/>
                <a:gd name="connsiteX9" fmla="*/ 231932 w 281166"/>
                <a:gd name="connsiteY9" fmla="*/ 11869 h 504904"/>
                <a:gd name="connsiteX10" fmla="*/ 275773 w 281166"/>
                <a:gd name="connsiteY10" fmla="*/ 2339 h 504904"/>
                <a:gd name="connsiteX11" fmla="*/ 281067 w 281166"/>
                <a:gd name="connsiteY11" fmla="*/ 12504 h 504904"/>
                <a:gd name="connsiteX12" fmla="*/ 256711 w 281166"/>
                <a:gd name="connsiteY12" fmla="*/ 75829 h 50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66" h="504904">
                  <a:moveTo>
                    <a:pt x="256711" y="75829"/>
                  </a:moveTo>
                  <a:cubicBezTo>
                    <a:pt x="228480" y="148832"/>
                    <a:pt x="198745" y="221115"/>
                    <a:pt x="167549" y="292700"/>
                  </a:cubicBezTo>
                  <a:lnTo>
                    <a:pt x="149971" y="332092"/>
                  </a:lnTo>
                  <a:cubicBezTo>
                    <a:pt x="131184" y="374450"/>
                    <a:pt x="111700" y="415961"/>
                    <a:pt x="91517" y="456624"/>
                  </a:cubicBezTo>
                  <a:cubicBezTo>
                    <a:pt x="88975" y="461707"/>
                    <a:pt x="81774" y="477802"/>
                    <a:pt x="70338" y="504911"/>
                  </a:cubicBezTo>
                  <a:cubicBezTo>
                    <a:pt x="66314" y="504911"/>
                    <a:pt x="20356" y="497075"/>
                    <a:pt x="24" y="494746"/>
                  </a:cubicBezTo>
                  <a:cubicBezTo>
                    <a:pt x="23744" y="454082"/>
                    <a:pt x="40899" y="424220"/>
                    <a:pt x="63561" y="383133"/>
                  </a:cubicBezTo>
                  <a:cubicBezTo>
                    <a:pt x="84739" y="345224"/>
                    <a:pt x="105918" y="307101"/>
                    <a:pt x="124980" y="268344"/>
                  </a:cubicBezTo>
                  <a:cubicBezTo>
                    <a:pt x="151453" y="215609"/>
                    <a:pt x="176232" y="162450"/>
                    <a:pt x="197411" y="107173"/>
                  </a:cubicBezTo>
                  <a:cubicBezTo>
                    <a:pt x="206942" y="81971"/>
                    <a:pt x="212024" y="31142"/>
                    <a:pt x="231932" y="11869"/>
                  </a:cubicBezTo>
                  <a:cubicBezTo>
                    <a:pt x="243644" y="793"/>
                    <a:pt x="260523" y="-2871"/>
                    <a:pt x="275773" y="2339"/>
                  </a:cubicBezTo>
                  <a:cubicBezTo>
                    <a:pt x="278377" y="5219"/>
                    <a:pt x="280221" y="8714"/>
                    <a:pt x="281067" y="12504"/>
                  </a:cubicBezTo>
                  <a:cubicBezTo>
                    <a:pt x="282973" y="27965"/>
                    <a:pt x="262218" y="61004"/>
                    <a:pt x="256711" y="75829"/>
                  </a:cubicBezTo>
                  <a:close/>
                </a:path>
              </a:pathLst>
            </a:custGeom>
            <a:solidFill>
              <a:srgbClr val="D67A1E"/>
            </a:solidFill>
            <a:ln w="2116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94503FA7-876A-409F-84F0-B277DD593A84}"/>
                </a:ext>
              </a:extLst>
            </p:cNvPr>
            <p:cNvSpPr/>
            <p:nvPr/>
          </p:nvSpPr>
          <p:spPr>
            <a:xfrm>
              <a:off x="11729558" y="5497380"/>
              <a:ext cx="333389" cy="446317"/>
            </a:xfrm>
            <a:custGeom>
              <a:avLst/>
              <a:gdLst>
                <a:gd name="connsiteX0" fmla="*/ 174007 w 333389"/>
                <a:gd name="connsiteY0" fmla="*/ 82604 h 446317"/>
                <a:gd name="connsiteX1" fmla="*/ 71925 w 333389"/>
                <a:gd name="connsiteY1" fmla="*/ 146140 h 446317"/>
                <a:gd name="connsiteX2" fmla="*/ 5423 w 333389"/>
                <a:gd name="connsiteY2" fmla="*/ 244197 h 446317"/>
                <a:gd name="connsiteX3" fmla="*/ 129 w 333389"/>
                <a:gd name="connsiteY3" fmla="*/ 299898 h 446317"/>
                <a:gd name="connsiteX4" fmla="*/ 8389 w 333389"/>
                <a:gd name="connsiteY4" fmla="*/ 358563 h 446317"/>
                <a:gd name="connsiteX5" fmla="*/ 167230 w 333389"/>
                <a:gd name="connsiteY5" fmla="*/ 443279 h 446317"/>
                <a:gd name="connsiteX6" fmla="*/ 301504 w 333389"/>
                <a:gd name="connsiteY6" fmla="*/ 312393 h 446317"/>
                <a:gd name="connsiteX7" fmla="*/ 315269 w 333389"/>
                <a:gd name="connsiteY7" fmla="*/ 223231 h 446317"/>
                <a:gd name="connsiteX8" fmla="*/ 325012 w 333389"/>
                <a:gd name="connsiteY8" fmla="*/ 110136 h 446317"/>
                <a:gd name="connsiteX9" fmla="*/ 333272 w 333389"/>
                <a:gd name="connsiteY9" fmla="*/ 6 h 446317"/>
                <a:gd name="connsiteX10" fmla="*/ 174007 w 333389"/>
                <a:gd name="connsiteY10" fmla="*/ 82604 h 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89" h="446317">
                  <a:moveTo>
                    <a:pt x="174007" y="82604"/>
                  </a:moveTo>
                  <a:cubicBezTo>
                    <a:pt x="137876" y="100182"/>
                    <a:pt x="103651" y="121488"/>
                    <a:pt x="71925" y="146140"/>
                  </a:cubicBezTo>
                  <a:cubicBezTo>
                    <a:pt x="39967" y="170982"/>
                    <a:pt x="16669" y="205313"/>
                    <a:pt x="5423" y="244197"/>
                  </a:cubicBezTo>
                  <a:cubicBezTo>
                    <a:pt x="1336" y="262475"/>
                    <a:pt x="-443" y="281176"/>
                    <a:pt x="129" y="299898"/>
                  </a:cubicBezTo>
                  <a:cubicBezTo>
                    <a:pt x="-125" y="319764"/>
                    <a:pt x="2649" y="339545"/>
                    <a:pt x="8389" y="358563"/>
                  </a:cubicBezTo>
                  <a:cubicBezTo>
                    <a:pt x="33761" y="421613"/>
                    <a:pt x="100728" y="457341"/>
                    <a:pt x="167230" y="443279"/>
                  </a:cubicBezTo>
                  <a:cubicBezTo>
                    <a:pt x="232269" y="426992"/>
                    <a:pt x="283544" y="377010"/>
                    <a:pt x="301504" y="312393"/>
                  </a:cubicBezTo>
                  <a:cubicBezTo>
                    <a:pt x="309170" y="283230"/>
                    <a:pt x="313786" y="253347"/>
                    <a:pt x="315269" y="223231"/>
                  </a:cubicBezTo>
                  <a:cubicBezTo>
                    <a:pt x="318658" y="185532"/>
                    <a:pt x="321835" y="147834"/>
                    <a:pt x="325012" y="110136"/>
                  </a:cubicBezTo>
                  <a:cubicBezTo>
                    <a:pt x="331323" y="73772"/>
                    <a:pt x="334097" y="36900"/>
                    <a:pt x="333272" y="6"/>
                  </a:cubicBezTo>
                  <a:cubicBezTo>
                    <a:pt x="279053" y="17161"/>
                    <a:pt x="224625" y="55918"/>
                    <a:pt x="174007" y="82604"/>
                  </a:cubicBezTo>
                  <a:close/>
                </a:path>
              </a:pathLst>
            </a:custGeom>
            <a:solidFill>
              <a:srgbClr val="FFFFFF"/>
            </a:solidFill>
            <a:ln w="21168" cap="rnd">
              <a:solidFill>
                <a:srgbClr val="190B0B"/>
              </a:solidFill>
              <a:prstDash val="solid"/>
              <a:round/>
            </a:ln>
          </p:spPr>
          <p:txBody>
            <a:bodyPr rtlCol="0" anchor="ctr"/>
            <a:lstStyle/>
            <a:p>
              <a:endParaRPr lang="en-US"/>
            </a:p>
          </p:txBody>
        </p:sp>
        <p:sp>
          <p:nvSpPr>
            <p:cNvPr id="79" name="Freeform: Shape 78">
              <a:extLst>
                <a:ext uri="{FF2B5EF4-FFF2-40B4-BE49-F238E27FC236}">
                  <a16:creationId xmlns:a16="http://schemas.microsoft.com/office/drawing/2014/main" id="{0037F780-74B8-4454-91E9-2B10CB1C0B26}"/>
                </a:ext>
              </a:extLst>
            </p:cNvPr>
            <p:cNvSpPr/>
            <p:nvPr/>
          </p:nvSpPr>
          <p:spPr>
            <a:xfrm>
              <a:off x="11095145" y="5253890"/>
              <a:ext cx="225860" cy="401630"/>
            </a:xfrm>
            <a:custGeom>
              <a:avLst/>
              <a:gdLst>
                <a:gd name="connsiteX0" fmla="*/ 224308 w 225860"/>
                <a:gd name="connsiteY0" fmla="*/ 383065 h 401630"/>
                <a:gd name="connsiteX1" fmla="*/ 105918 w 225860"/>
                <a:gd name="connsiteY1" fmla="*/ 401490 h 401630"/>
                <a:gd name="connsiteX2" fmla="*/ 24 w 225860"/>
                <a:gd name="connsiteY2" fmla="*/ 351508 h 401630"/>
                <a:gd name="connsiteX3" fmla="*/ 67373 w 225860"/>
                <a:gd name="connsiteY3" fmla="*/ 177842 h 401630"/>
                <a:gd name="connsiteX4" fmla="*/ 92364 w 225860"/>
                <a:gd name="connsiteY4" fmla="*/ 117906 h 401630"/>
                <a:gd name="connsiteX5" fmla="*/ 130486 w 225860"/>
                <a:gd name="connsiteY5" fmla="*/ 29166 h 401630"/>
                <a:gd name="connsiteX6" fmla="*/ 159713 w 225860"/>
                <a:gd name="connsiteY6" fmla="*/ 10317 h 401630"/>
                <a:gd name="connsiteX7" fmla="*/ 177291 w 225860"/>
                <a:gd name="connsiteY7" fmla="*/ 81902 h 401630"/>
                <a:gd name="connsiteX8" fmla="*/ 186398 w 225860"/>
                <a:gd name="connsiteY8" fmla="*/ 126589 h 401630"/>
                <a:gd name="connsiteX9" fmla="*/ 224308 w 225860"/>
                <a:gd name="connsiteY9" fmla="*/ 383065 h 4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60" h="401630">
                  <a:moveTo>
                    <a:pt x="224308" y="383065"/>
                  </a:moveTo>
                  <a:cubicBezTo>
                    <a:pt x="186313" y="396449"/>
                    <a:pt x="146179" y="402697"/>
                    <a:pt x="105918" y="401490"/>
                  </a:cubicBezTo>
                  <a:cubicBezTo>
                    <a:pt x="65425" y="399351"/>
                    <a:pt x="27408" y="381413"/>
                    <a:pt x="24" y="351508"/>
                  </a:cubicBezTo>
                  <a:cubicBezTo>
                    <a:pt x="21203" y="293054"/>
                    <a:pt x="44077" y="235024"/>
                    <a:pt x="67373" y="177842"/>
                  </a:cubicBezTo>
                  <a:cubicBezTo>
                    <a:pt x="75421" y="157722"/>
                    <a:pt x="83681" y="137814"/>
                    <a:pt x="92364" y="117906"/>
                  </a:cubicBezTo>
                  <a:cubicBezTo>
                    <a:pt x="104648" y="88255"/>
                    <a:pt x="117567" y="58605"/>
                    <a:pt x="130486" y="29166"/>
                  </a:cubicBezTo>
                  <a:cubicBezTo>
                    <a:pt x="140016" y="7988"/>
                    <a:pt x="144464" y="-13191"/>
                    <a:pt x="159713" y="10317"/>
                  </a:cubicBezTo>
                  <a:cubicBezTo>
                    <a:pt x="168904" y="33233"/>
                    <a:pt x="174834" y="57334"/>
                    <a:pt x="177291" y="81902"/>
                  </a:cubicBezTo>
                  <a:lnTo>
                    <a:pt x="186398" y="126589"/>
                  </a:lnTo>
                  <a:cubicBezTo>
                    <a:pt x="202282" y="210669"/>
                    <a:pt x="233203" y="380099"/>
                    <a:pt x="224308" y="383065"/>
                  </a:cubicBezTo>
                  <a:close/>
                </a:path>
              </a:pathLst>
            </a:custGeom>
            <a:solidFill>
              <a:srgbClr val="FCC57C"/>
            </a:solidFill>
            <a:ln w="21168" cap="rnd">
              <a:solidFill>
                <a:srgbClr val="190B0B"/>
              </a:solidFill>
              <a:prstDash val="solid"/>
              <a:round/>
            </a:ln>
          </p:spPr>
          <p:txBody>
            <a:bodyPr rtlCol="0" anchor="ctr"/>
            <a:lstStyle/>
            <a:p>
              <a:endParaRPr lang="en-US"/>
            </a:p>
          </p:txBody>
        </p:sp>
        <p:sp>
          <p:nvSpPr>
            <p:cNvPr id="80" name="Freeform: Shape 79">
              <a:extLst>
                <a:ext uri="{FF2B5EF4-FFF2-40B4-BE49-F238E27FC236}">
                  <a16:creationId xmlns:a16="http://schemas.microsoft.com/office/drawing/2014/main" id="{7F9549E6-E1B6-4FA5-8BFF-EC1AAF695CBA}"/>
                </a:ext>
              </a:extLst>
            </p:cNvPr>
            <p:cNvSpPr/>
            <p:nvPr/>
          </p:nvSpPr>
          <p:spPr>
            <a:xfrm>
              <a:off x="11084344" y="5590381"/>
              <a:ext cx="239744" cy="738690"/>
            </a:xfrm>
            <a:custGeom>
              <a:avLst/>
              <a:gdLst>
                <a:gd name="connsiteX0" fmla="*/ 227061 w 239744"/>
                <a:gd name="connsiteY0" fmla="*/ 738697 h 738690"/>
                <a:gd name="connsiteX1" fmla="*/ 24 w 239744"/>
                <a:gd name="connsiteY1" fmla="*/ 660123 h 738690"/>
                <a:gd name="connsiteX2" fmla="*/ 24 w 239744"/>
                <a:gd name="connsiteY2" fmla="*/ 492175 h 738690"/>
                <a:gd name="connsiteX3" fmla="*/ 24 w 239744"/>
                <a:gd name="connsiteY3" fmla="*/ 455748 h 738690"/>
                <a:gd name="connsiteX4" fmla="*/ 7226 w 239744"/>
                <a:gd name="connsiteY4" fmla="*/ 24759 h 738690"/>
                <a:gd name="connsiteX5" fmla="*/ 64408 w 239744"/>
                <a:gd name="connsiteY5" fmla="*/ 20947 h 738690"/>
                <a:gd name="connsiteX6" fmla="*/ 239768 w 239744"/>
                <a:gd name="connsiteY6" fmla="*/ 49327 h 738690"/>
                <a:gd name="connsiteX7" fmla="*/ 229814 w 239744"/>
                <a:gd name="connsiteY7" fmla="*/ 446006 h 738690"/>
                <a:gd name="connsiteX8" fmla="*/ 226214 w 239744"/>
                <a:gd name="connsiteY8" fmla="*/ 677490 h 738690"/>
                <a:gd name="connsiteX9" fmla="*/ 227061 w 239744"/>
                <a:gd name="connsiteY9" fmla="*/ 738697 h 7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44" h="738690">
                  <a:moveTo>
                    <a:pt x="227061" y="738697"/>
                  </a:moveTo>
                  <a:cubicBezTo>
                    <a:pt x="148594" y="721373"/>
                    <a:pt x="72413" y="695005"/>
                    <a:pt x="24" y="660123"/>
                  </a:cubicBezTo>
                  <a:cubicBezTo>
                    <a:pt x="24" y="604211"/>
                    <a:pt x="24" y="548088"/>
                    <a:pt x="24" y="492175"/>
                  </a:cubicBezTo>
                  <a:lnTo>
                    <a:pt x="24" y="455748"/>
                  </a:lnTo>
                  <a:cubicBezTo>
                    <a:pt x="1084" y="325075"/>
                    <a:pt x="5319" y="144843"/>
                    <a:pt x="7226" y="24759"/>
                  </a:cubicBezTo>
                  <a:cubicBezTo>
                    <a:pt x="7226" y="-25011"/>
                    <a:pt x="12732" y="14594"/>
                    <a:pt x="64408" y="20947"/>
                  </a:cubicBezTo>
                  <a:cubicBezTo>
                    <a:pt x="79021" y="22642"/>
                    <a:pt x="239768" y="47209"/>
                    <a:pt x="239768" y="49327"/>
                  </a:cubicBezTo>
                  <a:cubicBezTo>
                    <a:pt x="238074" y="182965"/>
                    <a:pt x="232991" y="314486"/>
                    <a:pt x="229814" y="446006"/>
                  </a:cubicBezTo>
                  <a:cubicBezTo>
                    <a:pt x="227696" y="523097"/>
                    <a:pt x="226214" y="599975"/>
                    <a:pt x="226214" y="677490"/>
                  </a:cubicBezTo>
                  <a:cubicBezTo>
                    <a:pt x="226002" y="697822"/>
                    <a:pt x="227485" y="718365"/>
                    <a:pt x="227061" y="738697"/>
                  </a:cubicBezTo>
                  <a:close/>
                </a:path>
              </a:pathLst>
            </a:custGeom>
            <a:solidFill>
              <a:srgbClr val="FFE21A"/>
            </a:solidFill>
            <a:ln w="21168" cap="rnd">
              <a:solidFill>
                <a:srgbClr val="190B0B"/>
              </a:solidFill>
              <a:prstDash val="solid"/>
              <a:round/>
            </a:ln>
          </p:spPr>
          <p:txBody>
            <a:bodyPr rtlCol="0" anchor="ctr"/>
            <a:lstStyle/>
            <a:p>
              <a:endParaRPr lang="en-US"/>
            </a:p>
          </p:txBody>
        </p:sp>
        <p:sp>
          <p:nvSpPr>
            <p:cNvPr id="81" name="Freeform: Shape 80">
              <a:extLst>
                <a:ext uri="{FF2B5EF4-FFF2-40B4-BE49-F238E27FC236}">
                  <a16:creationId xmlns:a16="http://schemas.microsoft.com/office/drawing/2014/main" id="{CB2D2D18-4596-452A-9AB3-04D470EC1ED1}"/>
                </a:ext>
              </a:extLst>
            </p:cNvPr>
            <p:cNvSpPr/>
            <p:nvPr/>
          </p:nvSpPr>
          <p:spPr>
            <a:xfrm>
              <a:off x="11222579" y="6475465"/>
              <a:ext cx="482620" cy="524134"/>
            </a:xfrm>
            <a:custGeom>
              <a:avLst/>
              <a:gdLst>
                <a:gd name="connsiteX0" fmla="*/ 352079 w 482620"/>
                <a:gd name="connsiteY0" fmla="*/ 191414 h 524134"/>
                <a:gd name="connsiteX1" fmla="*/ 289813 w 482620"/>
                <a:gd name="connsiteY1" fmla="*/ 352585 h 524134"/>
                <a:gd name="connsiteX2" fmla="*/ 56847 w 482620"/>
                <a:gd name="connsiteY2" fmla="*/ 423958 h 524134"/>
                <a:gd name="connsiteX3" fmla="*/ 87 w 482620"/>
                <a:gd name="connsiteY3" fmla="*/ 464197 h 524134"/>
                <a:gd name="connsiteX4" fmla="*/ 46681 w 482620"/>
                <a:gd name="connsiteY4" fmla="*/ 500837 h 524134"/>
                <a:gd name="connsiteX5" fmla="*/ 207851 w 482620"/>
                <a:gd name="connsiteY5" fmla="*/ 524134 h 524134"/>
                <a:gd name="connsiteX6" fmla="*/ 356103 w 482620"/>
                <a:gd name="connsiteY6" fmla="*/ 464833 h 524134"/>
                <a:gd name="connsiteX7" fmla="*/ 416675 w 482620"/>
                <a:gd name="connsiteY7" fmla="*/ 354915 h 524134"/>
                <a:gd name="connsiteX8" fmla="*/ 481270 w 482620"/>
                <a:gd name="connsiteY8" fmla="*/ 74508 h 524134"/>
                <a:gd name="connsiteX9" fmla="*/ 396555 w 482620"/>
                <a:gd name="connsiteY9" fmla="*/ 13937 h 524134"/>
                <a:gd name="connsiteX10" fmla="*/ 352079 w 482620"/>
                <a:gd name="connsiteY10" fmla="*/ 191414 h 5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20" h="524134">
                  <a:moveTo>
                    <a:pt x="352079" y="191414"/>
                  </a:moveTo>
                  <a:cubicBezTo>
                    <a:pt x="345091" y="249656"/>
                    <a:pt x="330900" y="310863"/>
                    <a:pt x="289813" y="352585"/>
                  </a:cubicBezTo>
                  <a:cubicBezTo>
                    <a:pt x="231571" y="411886"/>
                    <a:pt x="139232" y="416122"/>
                    <a:pt x="56847" y="423958"/>
                  </a:cubicBezTo>
                  <a:cubicBezTo>
                    <a:pt x="31220" y="426711"/>
                    <a:pt x="-1607" y="438571"/>
                    <a:pt x="87" y="464197"/>
                  </a:cubicBezTo>
                  <a:cubicBezTo>
                    <a:pt x="1570" y="485376"/>
                    <a:pt x="26137" y="495542"/>
                    <a:pt x="46681" y="500837"/>
                  </a:cubicBezTo>
                  <a:cubicBezTo>
                    <a:pt x="98951" y="516552"/>
                    <a:pt x="153274" y="524409"/>
                    <a:pt x="207851" y="524134"/>
                  </a:cubicBezTo>
                  <a:cubicBezTo>
                    <a:pt x="262958" y="523625"/>
                    <a:pt x="315864" y="502468"/>
                    <a:pt x="356103" y="464833"/>
                  </a:cubicBezTo>
                  <a:cubicBezTo>
                    <a:pt x="384186" y="433149"/>
                    <a:pt x="404878" y="395600"/>
                    <a:pt x="416675" y="354915"/>
                  </a:cubicBezTo>
                  <a:cubicBezTo>
                    <a:pt x="445393" y="263253"/>
                    <a:pt x="466995" y="169494"/>
                    <a:pt x="481270" y="74508"/>
                  </a:cubicBezTo>
                  <a:cubicBezTo>
                    <a:pt x="490801" y="20713"/>
                    <a:pt x="449502" y="-23550"/>
                    <a:pt x="396555" y="13937"/>
                  </a:cubicBezTo>
                  <a:cubicBezTo>
                    <a:pt x="350808" y="46551"/>
                    <a:pt x="358009" y="142068"/>
                    <a:pt x="352079" y="191414"/>
                  </a:cubicBezTo>
                  <a:close/>
                </a:path>
              </a:pathLst>
            </a:custGeom>
            <a:solidFill>
              <a:srgbClr val="297267">
                <a:alpha val="77000"/>
              </a:srgbClr>
            </a:solidFill>
            <a:ln w="21168"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08D787E-5B17-463A-B419-86810C01A858}"/>
                </a:ext>
              </a:extLst>
            </p:cNvPr>
            <p:cNvSpPr/>
            <p:nvPr/>
          </p:nvSpPr>
          <p:spPr>
            <a:xfrm>
              <a:off x="11863936" y="5512205"/>
              <a:ext cx="173666" cy="205645"/>
            </a:xfrm>
            <a:custGeom>
              <a:avLst/>
              <a:gdLst>
                <a:gd name="connsiteX0" fmla="*/ 173691 w 173666"/>
                <a:gd name="connsiteY0" fmla="*/ 6 h 205645"/>
                <a:gd name="connsiteX1" fmla="*/ 126249 w 173666"/>
                <a:gd name="connsiteY1" fmla="*/ 46811 h 205645"/>
                <a:gd name="connsiteX2" fmla="*/ 82621 w 173666"/>
                <a:gd name="connsiteY2" fmla="*/ 99758 h 205645"/>
                <a:gd name="connsiteX3" fmla="*/ 24 w 173666"/>
                <a:gd name="connsiteY3" fmla="*/ 205652 h 205645"/>
              </a:gdLst>
              <a:ahLst/>
              <a:cxnLst>
                <a:cxn ang="0">
                  <a:pos x="connsiteX0" y="connsiteY0"/>
                </a:cxn>
                <a:cxn ang="0">
                  <a:pos x="connsiteX1" y="connsiteY1"/>
                </a:cxn>
                <a:cxn ang="0">
                  <a:pos x="connsiteX2" y="connsiteY2"/>
                </a:cxn>
                <a:cxn ang="0">
                  <a:pos x="connsiteX3" y="connsiteY3"/>
                </a:cxn>
              </a:cxnLst>
              <a:rect l="l" t="t" r="r" b="b"/>
              <a:pathLst>
                <a:path w="173666" h="205645">
                  <a:moveTo>
                    <a:pt x="173691" y="6"/>
                  </a:moveTo>
                  <a:cubicBezTo>
                    <a:pt x="157383" y="15255"/>
                    <a:pt x="141286" y="30504"/>
                    <a:pt x="126249" y="46811"/>
                  </a:cubicBezTo>
                  <a:cubicBezTo>
                    <a:pt x="111213" y="63119"/>
                    <a:pt x="96600" y="81756"/>
                    <a:pt x="82621" y="99758"/>
                  </a:cubicBezTo>
                  <a:lnTo>
                    <a:pt x="24" y="205652"/>
                  </a:lnTo>
                </a:path>
              </a:pathLst>
            </a:custGeom>
            <a:noFill/>
            <a:ln w="21168" cap="rnd">
              <a:solidFill>
                <a:srgbClr val="190B0B"/>
              </a:solidFill>
              <a:prstDash val="solid"/>
              <a:round/>
            </a:ln>
          </p:spPr>
          <p:txBody>
            <a:bodyPr rtlCol="0" anchor="ctr"/>
            <a:lstStyle/>
            <a:p>
              <a:endParaRPr lang="en-US"/>
            </a:p>
          </p:txBody>
        </p:sp>
        <p:sp>
          <p:nvSpPr>
            <p:cNvPr id="83" name="Freeform: Shape 82">
              <a:extLst>
                <a:ext uri="{FF2B5EF4-FFF2-40B4-BE49-F238E27FC236}">
                  <a16:creationId xmlns:a16="http://schemas.microsoft.com/office/drawing/2014/main" id="{46E47397-BC5A-46A1-8F1C-A2FD0D0CA794}"/>
                </a:ext>
              </a:extLst>
            </p:cNvPr>
            <p:cNvSpPr/>
            <p:nvPr/>
          </p:nvSpPr>
          <p:spPr>
            <a:xfrm>
              <a:off x="11916883" y="5509240"/>
              <a:ext cx="126224" cy="263887"/>
            </a:xfrm>
            <a:custGeom>
              <a:avLst/>
              <a:gdLst>
                <a:gd name="connsiteX0" fmla="*/ 85162 w 126224"/>
                <a:gd name="connsiteY0" fmla="*/ 263894 h 263887"/>
                <a:gd name="connsiteX1" fmla="*/ 104224 w 126224"/>
                <a:gd name="connsiteY1" fmla="*/ 123691 h 263887"/>
                <a:gd name="connsiteX2" fmla="*/ 116084 w 126224"/>
                <a:gd name="connsiteY2" fmla="*/ 54012 h 263887"/>
                <a:gd name="connsiteX3" fmla="*/ 126249 w 126224"/>
                <a:gd name="connsiteY3" fmla="*/ 6 h 263887"/>
                <a:gd name="connsiteX4" fmla="*/ 89610 w 126224"/>
                <a:gd name="connsiteY4" fmla="*/ 56130 h 263887"/>
                <a:gd name="connsiteX5" fmla="*/ 56359 w 126224"/>
                <a:gd name="connsiteY5" fmla="*/ 117337 h 263887"/>
                <a:gd name="connsiteX6" fmla="*/ 24 w 126224"/>
                <a:gd name="connsiteY6" fmla="*/ 245680 h 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24" h="263887">
                  <a:moveTo>
                    <a:pt x="85162" y="263894"/>
                  </a:moveTo>
                  <a:cubicBezTo>
                    <a:pt x="90457" y="216877"/>
                    <a:pt x="96812" y="170284"/>
                    <a:pt x="104224" y="123691"/>
                  </a:cubicBezTo>
                  <a:cubicBezTo>
                    <a:pt x="107824" y="100394"/>
                    <a:pt x="111848" y="77097"/>
                    <a:pt x="116084" y="54012"/>
                  </a:cubicBezTo>
                  <a:cubicBezTo>
                    <a:pt x="121019" y="36328"/>
                    <a:pt x="124428" y="18262"/>
                    <a:pt x="126249" y="6"/>
                  </a:cubicBezTo>
                  <a:cubicBezTo>
                    <a:pt x="111827" y="17161"/>
                    <a:pt x="99522" y="36010"/>
                    <a:pt x="89610" y="56130"/>
                  </a:cubicBezTo>
                  <a:cubicBezTo>
                    <a:pt x="77750" y="76038"/>
                    <a:pt x="66737" y="96582"/>
                    <a:pt x="56359" y="117337"/>
                  </a:cubicBezTo>
                  <a:cubicBezTo>
                    <a:pt x="35181" y="159694"/>
                    <a:pt x="17179" y="202052"/>
                    <a:pt x="24" y="245680"/>
                  </a:cubicBezTo>
                </a:path>
              </a:pathLst>
            </a:custGeom>
            <a:noFill/>
            <a:ln w="21168" cap="rnd">
              <a:solidFill>
                <a:srgbClr val="190B0B"/>
              </a:solidFill>
              <a:prstDash val="solid"/>
              <a:round/>
            </a:ln>
          </p:spPr>
          <p:txBody>
            <a:bodyPr rtlCol="0" anchor="ctr"/>
            <a:lstStyle/>
            <a:p>
              <a:endParaRPr lang="en-US"/>
            </a:p>
          </p:txBody>
        </p:sp>
        <p:sp>
          <p:nvSpPr>
            <p:cNvPr id="84" name="Freeform: Shape 83">
              <a:extLst>
                <a:ext uri="{FF2B5EF4-FFF2-40B4-BE49-F238E27FC236}">
                  <a16:creationId xmlns:a16="http://schemas.microsoft.com/office/drawing/2014/main" id="{D319745A-5964-4926-B151-21F6B33D3A72}"/>
                </a:ext>
              </a:extLst>
            </p:cNvPr>
            <p:cNvSpPr/>
            <p:nvPr/>
          </p:nvSpPr>
          <p:spPr>
            <a:xfrm>
              <a:off x="11187273" y="5253678"/>
              <a:ext cx="94033" cy="139378"/>
            </a:xfrm>
            <a:custGeom>
              <a:avLst/>
              <a:gdLst>
                <a:gd name="connsiteX0" fmla="*/ 94058 w 94033"/>
                <a:gd name="connsiteY0" fmla="*/ 126801 h 139378"/>
                <a:gd name="connsiteX1" fmla="*/ 89399 w 94033"/>
                <a:gd name="connsiteY1" fmla="*/ 128495 h 139378"/>
                <a:gd name="connsiteX2" fmla="*/ 50641 w 94033"/>
                <a:gd name="connsiteY2" fmla="*/ 139084 h 139378"/>
                <a:gd name="connsiteX3" fmla="*/ 24 w 94033"/>
                <a:gd name="connsiteY3" fmla="*/ 117906 h 139378"/>
                <a:gd name="connsiteX4" fmla="*/ 38146 w 94033"/>
                <a:gd name="connsiteY4" fmla="*/ 29166 h 139378"/>
                <a:gd name="connsiteX5" fmla="*/ 67373 w 94033"/>
                <a:gd name="connsiteY5" fmla="*/ 10317 h 139378"/>
                <a:gd name="connsiteX6" fmla="*/ 84951 w 94033"/>
                <a:gd name="connsiteY6" fmla="*/ 81902 h 1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33" h="139378">
                  <a:moveTo>
                    <a:pt x="94058" y="126801"/>
                  </a:moveTo>
                  <a:lnTo>
                    <a:pt x="89399" y="128495"/>
                  </a:lnTo>
                  <a:cubicBezTo>
                    <a:pt x="77073" y="133896"/>
                    <a:pt x="64005" y="137454"/>
                    <a:pt x="50641" y="139084"/>
                  </a:cubicBezTo>
                  <a:cubicBezTo>
                    <a:pt x="31263" y="141075"/>
                    <a:pt x="12202" y="133091"/>
                    <a:pt x="24" y="117906"/>
                  </a:cubicBezTo>
                  <a:cubicBezTo>
                    <a:pt x="12308" y="88255"/>
                    <a:pt x="25227" y="58605"/>
                    <a:pt x="38146" y="29166"/>
                  </a:cubicBezTo>
                  <a:cubicBezTo>
                    <a:pt x="47677" y="7988"/>
                    <a:pt x="52124" y="-13191"/>
                    <a:pt x="67373" y="10317"/>
                  </a:cubicBezTo>
                  <a:cubicBezTo>
                    <a:pt x="76564" y="33233"/>
                    <a:pt x="82495" y="57334"/>
                    <a:pt x="84951" y="81902"/>
                  </a:cubicBezTo>
                  <a:close/>
                </a:path>
              </a:pathLst>
            </a:custGeom>
            <a:solidFill>
              <a:srgbClr val="190B0B"/>
            </a:solidFill>
            <a:ln w="21168"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B46AE06-A4DE-4BDE-B12D-8A7235075C52}"/>
                </a:ext>
              </a:extLst>
            </p:cNvPr>
            <p:cNvSpPr/>
            <p:nvPr/>
          </p:nvSpPr>
          <p:spPr>
            <a:xfrm>
              <a:off x="11135220" y="5677366"/>
              <a:ext cx="73499" cy="537128"/>
            </a:xfrm>
            <a:custGeom>
              <a:avLst/>
              <a:gdLst>
                <a:gd name="connsiteX0" fmla="*/ 10991 w 73499"/>
                <a:gd name="connsiteY0" fmla="*/ 392060 h 537128"/>
                <a:gd name="connsiteX1" fmla="*/ 50383 w 73499"/>
                <a:gd name="connsiteY1" fmla="*/ 537134 h 537128"/>
                <a:gd name="connsiteX2" fmla="*/ 64785 w 73499"/>
                <a:gd name="connsiteY2" fmla="*/ 502190 h 537128"/>
                <a:gd name="connsiteX3" fmla="*/ 72198 w 73499"/>
                <a:gd name="connsiteY3" fmla="*/ 253127 h 537128"/>
                <a:gd name="connsiteX4" fmla="*/ 45935 w 73499"/>
                <a:gd name="connsiteY4" fmla="*/ 15501 h 537128"/>
                <a:gd name="connsiteX5" fmla="*/ 613 w 73499"/>
                <a:gd name="connsiteY5" fmla="*/ 120124 h 537128"/>
                <a:gd name="connsiteX6" fmla="*/ 10991 w 73499"/>
                <a:gd name="connsiteY6" fmla="*/ 392060 h 5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9" h="537128">
                  <a:moveTo>
                    <a:pt x="10991" y="392060"/>
                  </a:moveTo>
                  <a:cubicBezTo>
                    <a:pt x="13744" y="445007"/>
                    <a:pt x="19251" y="503460"/>
                    <a:pt x="50383" y="537134"/>
                  </a:cubicBezTo>
                  <a:cubicBezTo>
                    <a:pt x="60337" y="532687"/>
                    <a:pt x="63514" y="515956"/>
                    <a:pt x="64785" y="502190"/>
                  </a:cubicBezTo>
                  <a:cubicBezTo>
                    <a:pt x="72875" y="419422"/>
                    <a:pt x="75353" y="336211"/>
                    <a:pt x="72198" y="253127"/>
                  </a:cubicBezTo>
                  <a:cubicBezTo>
                    <a:pt x="70291" y="204839"/>
                    <a:pt x="74950" y="49387"/>
                    <a:pt x="45935" y="15501"/>
                  </a:cubicBezTo>
                  <a:cubicBezTo>
                    <a:pt x="-6588" y="-45495"/>
                    <a:pt x="-22" y="91320"/>
                    <a:pt x="613" y="120124"/>
                  </a:cubicBezTo>
                  <a:cubicBezTo>
                    <a:pt x="3155" y="210769"/>
                    <a:pt x="6543" y="300779"/>
                    <a:pt x="10991" y="392060"/>
                  </a:cubicBezTo>
                  <a:close/>
                </a:path>
              </a:pathLst>
            </a:custGeom>
            <a:solidFill>
              <a:srgbClr val="FFF0A4"/>
            </a:solidFill>
            <a:ln w="21168"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C5AE2E2-2222-47EF-9A62-A5BE364AA3C9}"/>
                </a:ext>
              </a:extLst>
            </p:cNvPr>
            <p:cNvSpPr/>
            <p:nvPr/>
          </p:nvSpPr>
          <p:spPr>
            <a:xfrm>
              <a:off x="11011730" y="6342516"/>
              <a:ext cx="471649" cy="184297"/>
            </a:xfrm>
            <a:custGeom>
              <a:avLst/>
              <a:gdLst>
                <a:gd name="connsiteX0" fmla="*/ 421242 w 471649"/>
                <a:gd name="connsiteY0" fmla="*/ 80383 h 184297"/>
                <a:gd name="connsiteX1" fmla="*/ 456187 w 471649"/>
                <a:gd name="connsiteY1" fmla="*/ 86313 h 184297"/>
                <a:gd name="connsiteX2" fmla="*/ 458094 w 471649"/>
                <a:gd name="connsiteY2" fmla="*/ 151968 h 184297"/>
                <a:gd name="connsiteX3" fmla="*/ 389051 w 471649"/>
                <a:gd name="connsiteY3" fmla="*/ 178653 h 184297"/>
                <a:gd name="connsiteX4" fmla="*/ 156083 w 471649"/>
                <a:gd name="connsiteY4" fmla="*/ 169758 h 184297"/>
                <a:gd name="connsiteX5" fmla="*/ 33882 w 471649"/>
                <a:gd name="connsiteY5" fmla="*/ 113634 h 184297"/>
                <a:gd name="connsiteX6" fmla="*/ 13762 w 471649"/>
                <a:gd name="connsiteY6" fmla="*/ 9434 h 184297"/>
                <a:gd name="connsiteX7" fmla="*/ 128763 w 471649"/>
                <a:gd name="connsiteY7" fmla="*/ 33154 h 184297"/>
                <a:gd name="connsiteX8" fmla="*/ 421242 w 471649"/>
                <a:gd name="connsiteY8" fmla="*/ 80383 h 18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49" h="184297">
                  <a:moveTo>
                    <a:pt x="421242" y="80383"/>
                  </a:moveTo>
                  <a:cubicBezTo>
                    <a:pt x="433208" y="79070"/>
                    <a:pt x="445322" y="81125"/>
                    <a:pt x="456187" y="86313"/>
                  </a:cubicBezTo>
                  <a:cubicBezTo>
                    <a:pt x="477366" y="99233"/>
                    <a:pt x="475671" y="133966"/>
                    <a:pt x="458094" y="151968"/>
                  </a:cubicBezTo>
                  <a:cubicBezTo>
                    <a:pt x="438714" y="168339"/>
                    <a:pt x="414401" y="177742"/>
                    <a:pt x="389051" y="178653"/>
                  </a:cubicBezTo>
                  <a:cubicBezTo>
                    <a:pt x="311430" y="188480"/>
                    <a:pt x="232730" y="185473"/>
                    <a:pt x="156083" y="169758"/>
                  </a:cubicBezTo>
                  <a:cubicBezTo>
                    <a:pt x="110761" y="163319"/>
                    <a:pt x="68297" y="143814"/>
                    <a:pt x="33882" y="113634"/>
                  </a:cubicBezTo>
                  <a:cubicBezTo>
                    <a:pt x="11009" y="90549"/>
                    <a:pt x="-17371" y="36543"/>
                    <a:pt x="13762" y="9434"/>
                  </a:cubicBezTo>
                  <a:cubicBezTo>
                    <a:pt x="44895" y="-17675"/>
                    <a:pt x="98477" y="21083"/>
                    <a:pt x="128763" y="33154"/>
                  </a:cubicBezTo>
                  <a:cubicBezTo>
                    <a:pt x="222246" y="67803"/>
                    <a:pt x="321596" y="83835"/>
                    <a:pt x="421242" y="80383"/>
                  </a:cubicBezTo>
                  <a:close/>
                </a:path>
              </a:pathLst>
            </a:custGeom>
            <a:solidFill>
              <a:srgbClr val="50AD9F"/>
            </a:solidFill>
            <a:ln w="21168" cap="flat">
              <a:noFill/>
              <a:prstDash val="solid"/>
              <a:miter/>
            </a:ln>
          </p:spPr>
          <p:txBody>
            <a:bodyPr rtlCol="0" anchor="ctr"/>
            <a:lstStyle/>
            <a:p>
              <a:endParaRPr lang="en-US"/>
            </a:p>
          </p:txBody>
        </p:sp>
      </p:grpSp>
    </p:spTree>
    <p:extLst>
      <p:ext uri="{BB962C8B-B14F-4D97-AF65-F5344CB8AC3E}">
        <p14:creationId xmlns:p14="http://schemas.microsoft.com/office/powerpoint/2010/main" val="3293348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4" presetClass="entr" presetSubtype="10" fill="hold"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8" dur="500"/>
                                        <p:tgtEl>
                                          <p:spTgt spid="4">
                                            <p:txEl>
                                              <p:pRg st="0" end="0"/>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1" dur="500"/>
                                        <p:tgtEl>
                                          <p:spTgt spid="4">
                                            <p:txEl>
                                              <p:pRg st="1" end="1"/>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4" dur="500"/>
                                        <p:tgtEl>
                                          <p:spTgt spid="4">
                                            <p:txEl>
                                              <p:pRg st="2" end="2"/>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3BCA89-E37F-4AD1-A37E-0BEF9B3E3661}"/>
              </a:ext>
            </a:extLst>
          </p:cNvPr>
          <p:cNvSpPr txBox="1"/>
          <p:nvPr/>
        </p:nvSpPr>
        <p:spPr>
          <a:xfrm>
            <a:off x="6934200" y="419100"/>
            <a:ext cx="4724400" cy="1323439"/>
          </a:xfrm>
          <a:prstGeom prst="rect">
            <a:avLst/>
          </a:prstGeom>
          <a:noFill/>
        </p:spPr>
        <p:txBody>
          <a:bodyPr wrap="square" rtlCol="0">
            <a:spAutoFit/>
          </a:bodyPr>
          <a:lstStyle/>
          <a:p>
            <a:pPr algn="ctr" defTabSz="914217">
              <a:defRPr/>
            </a:pPr>
            <a:r>
              <a:rPr lang="en-US" sz="8000">
                <a:ln>
                  <a:solidFill>
                    <a:prstClr val="black">
                      <a:lumMod val="85000"/>
                      <a:lumOff val="15000"/>
                    </a:prstClr>
                  </a:solidFill>
                </a:ln>
                <a:solidFill>
                  <a:srgbClr val="FFC000"/>
                </a:solidFill>
                <a:latin typeface="iCiel Cadena" panose="02000503000000020004" pitchFamily="2" charset="0"/>
              </a:rPr>
              <a:t>Bài mẫu</a:t>
            </a:r>
            <a:endParaRPr lang="vi-VN" sz="8000">
              <a:ln>
                <a:solidFill>
                  <a:prstClr val="black">
                    <a:lumMod val="85000"/>
                    <a:lumOff val="15000"/>
                  </a:prstClr>
                </a:solidFill>
              </a:ln>
              <a:solidFill>
                <a:srgbClr val="FFC000"/>
              </a:solidFill>
              <a:latin typeface="iCiel Cadena" panose="02000503000000020004" pitchFamily="2" charset="0"/>
            </a:endParaRPr>
          </a:p>
        </p:txBody>
      </p:sp>
      <p:sp>
        <p:nvSpPr>
          <p:cNvPr id="3" name="TextBox 2">
            <a:extLst>
              <a:ext uri="{FF2B5EF4-FFF2-40B4-BE49-F238E27FC236}">
                <a16:creationId xmlns:a16="http://schemas.microsoft.com/office/drawing/2014/main" id="{353CDCF0-3A2F-4855-A144-3ED6E2489C2D}"/>
              </a:ext>
            </a:extLst>
          </p:cNvPr>
          <p:cNvSpPr txBox="1"/>
          <p:nvPr/>
        </p:nvSpPr>
        <p:spPr>
          <a:xfrm>
            <a:off x="685800" y="1943100"/>
            <a:ext cx="16916400" cy="5806654"/>
          </a:xfrm>
          <a:prstGeom prst="rect">
            <a:avLst/>
          </a:prstGeom>
          <a:noFill/>
        </p:spPr>
        <p:txBody>
          <a:bodyPr wrap="square">
            <a:spAutoFit/>
          </a:bodyPr>
          <a:lstStyle/>
          <a:p>
            <a:pPr>
              <a:lnSpc>
                <a:spcPct val="150000"/>
              </a:lnSpc>
            </a:pPr>
            <a:r>
              <a:rPr lang="vi-VN" sz="3600">
                <a:solidFill>
                  <a:srgbClr val="002060"/>
                </a:solidFill>
                <a:cs typeface="iCiel Cucho Bold" pitchFamily="50" charset="0"/>
              </a:rPr>
              <a:t>Tổ quốc là nơi ta sinh ra và lớn lên. Tổ quốc cũng là cơ đồ do tổ tiên, ông bà, cha mẹ chúng ta dày công vun đắp từ bao đời nay. Mỗi người dân đều có trách nhiệm và nghĩa vụ phải bảo vệ Tổ quốc, bảo vệ mỗi một tấc đất, ngọn sóng, vùng trời thuộc về chúng ta. Như Bác Hồ đã từng nói: "Các Vua Hùng đã có công dựng nước/Bác cháu ta phải cùng nhau giữ lấy nước." "Giữ lấy nước" nhất định là việc mà chúng ta phải cùng nhau gánh vác, làm thế nào cho xứng đáng với Tổ tiên, với các Vua Hùng đã có công dựng nước.</a:t>
            </a:r>
          </a:p>
        </p:txBody>
      </p:sp>
      <p:sp>
        <p:nvSpPr>
          <p:cNvPr id="4" name="Freeform: Shape 3">
            <a:extLst>
              <a:ext uri="{FF2B5EF4-FFF2-40B4-BE49-F238E27FC236}">
                <a16:creationId xmlns:a16="http://schemas.microsoft.com/office/drawing/2014/main" id="{3AF545F8-3176-4300-B146-B7076CE8138C}"/>
              </a:ext>
            </a:extLst>
          </p:cNvPr>
          <p:cNvSpPr/>
          <p:nvPr/>
        </p:nvSpPr>
        <p:spPr>
          <a:xfrm>
            <a:off x="12819138" y="9109393"/>
            <a:ext cx="5435524" cy="1208032"/>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009B93"/>
          </a:solidFill>
          <a:ln w="21168"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id="{A62191F2-A364-4A0C-91B0-FA9018A3F088}"/>
              </a:ext>
            </a:extLst>
          </p:cNvPr>
          <p:cNvGrpSpPr/>
          <p:nvPr/>
        </p:nvGrpSpPr>
        <p:grpSpPr>
          <a:xfrm>
            <a:off x="12925415" y="8006930"/>
            <a:ext cx="3124223" cy="2278778"/>
            <a:chOff x="5337376" y="3832625"/>
            <a:chExt cx="1864191" cy="1403213"/>
          </a:xfrm>
        </p:grpSpPr>
        <p:sp>
          <p:nvSpPr>
            <p:cNvPr id="6" name="Freeform: Shape 5">
              <a:extLst>
                <a:ext uri="{FF2B5EF4-FFF2-40B4-BE49-F238E27FC236}">
                  <a16:creationId xmlns:a16="http://schemas.microsoft.com/office/drawing/2014/main" id="{5C3DAA03-03F2-4059-ADCF-340208E2930B}"/>
                </a:ext>
              </a:extLst>
            </p:cNvPr>
            <p:cNvSpPr/>
            <p:nvPr/>
          </p:nvSpPr>
          <p:spPr>
            <a:xfrm>
              <a:off x="6194906" y="3940890"/>
              <a:ext cx="1006661" cy="1171952"/>
            </a:xfrm>
            <a:custGeom>
              <a:avLst/>
              <a:gdLst>
                <a:gd name="connsiteX0" fmla="*/ 983568 w 1006661"/>
                <a:gd name="connsiteY0" fmla="*/ 187939 h 1171952"/>
                <a:gd name="connsiteX1" fmla="*/ 1002840 w 1006661"/>
                <a:gd name="connsiteY1" fmla="*/ 198528 h 1171952"/>
                <a:gd name="connsiteX2" fmla="*/ 1004322 w 1006661"/>
                <a:gd name="connsiteY2" fmla="*/ 226908 h 1171952"/>
                <a:gd name="connsiteX3" fmla="*/ 761190 w 1006661"/>
                <a:gd name="connsiteY3" fmla="*/ 1149668 h 1171952"/>
                <a:gd name="connsiteX4" fmla="*/ 747212 w 1006661"/>
                <a:gd name="connsiteY4" fmla="*/ 1170847 h 1171952"/>
                <a:gd name="connsiteX5" fmla="*/ 731751 w 1006661"/>
                <a:gd name="connsiteY5" fmla="*/ 1170847 h 1171952"/>
                <a:gd name="connsiteX6" fmla="*/ 24 w 1006661"/>
                <a:gd name="connsiteY6" fmla="*/ 1013912 h 1171952"/>
                <a:gd name="connsiteX7" fmla="*/ 158230 w 1006661"/>
                <a:gd name="connsiteY7" fmla="*/ 305481 h 1171952"/>
                <a:gd name="connsiteX8" fmla="*/ 216895 w 1006661"/>
                <a:gd name="connsiteY8" fmla="*/ 92634 h 1171952"/>
                <a:gd name="connsiteX9" fmla="*/ 244216 w 1006661"/>
                <a:gd name="connsiteY9" fmla="*/ 5589 h 1171952"/>
                <a:gd name="connsiteX10" fmla="*/ 327448 w 1006661"/>
                <a:gd name="connsiteY10" fmla="*/ 14061 h 1171952"/>
                <a:gd name="connsiteX11" fmla="*/ 745942 w 1006661"/>
                <a:gd name="connsiteY11" fmla="*/ 121014 h 1171952"/>
                <a:gd name="connsiteX12" fmla="*/ 983568 w 1006661"/>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61" h="1171952">
                  <a:moveTo>
                    <a:pt x="983568" y="187939"/>
                  </a:moveTo>
                  <a:cubicBezTo>
                    <a:pt x="991001" y="189189"/>
                    <a:pt x="997800" y="192937"/>
                    <a:pt x="1002840" y="198528"/>
                  </a:cubicBezTo>
                  <a:cubicBezTo>
                    <a:pt x="1007394" y="207339"/>
                    <a:pt x="1007923" y="217674"/>
                    <a:pt x="1004322" y="226908"/>
                  </a:cubicBezTo>
                  <a:cubicBezTo>
                    <a:pt x="929138" y="546072"/>
                    <a:pt x="848023" y="852317"/>
                    <a:pt x="761190" y="1149668"/>
                  </a:cubicBezTo>
                  <a:cubicBezTo>
                    <a:pt x="758860" y="1158139"/>
                    <a:pt x="755260" y="1167670"/>
                    <a:pt x="747212" y="1170847"/>
                  </a:cubicBezTo>
                  <a:cubicBezTo>
                    <a:pt x="742171" y="1172329"/>
                    <a:pt x="736792" y="1172329"/>
                    <a:pt x="731751" y="1170847"/>
                  </a:cubicBezTo>
                  <a:cubicBezTo>
                    <a:pt x="486501" y="1124465"/>
                    <a:pt x="241039" y="1078083"/>
                    <a:pt x="24" y="1013912"/>
                  </a:cubicBezTo>
                  <a:cubicBezTo>
                    <a:pt x="29462" y="773744"/>
                    <a:pt x="94058" y="539083"/>
                    <a:pt x="158230" y="305481"/>
                  </a:cubicBezTo>
                  <a:cubicBezTo>
                    <a:pt x="177863" y="234892"/>
                    <a:pt x="197411" y="163943"/>
                    <a:pt x="216895" y="92634"/>
                  </a:cubicBezTo>
                  <a:cubicBezTo>
                    <a:pt x="222614" y="71455"/>
                    <a:pt x="226849" y="19991"/>
                    <a:pt x="244216" y="5589"/>
                  </a:cubicBezTo>
                  <a:cubicBezTo>
                    <a:pt x="261583" y="-8812"/>
                    <a:pt x="304363" y="8554"/>
                    <a:pt x="327448" y="14061"/>
                  </a:cubicBezTo>
                  <a:cubicBezTo>
                    <a:pt x="467652" y="47523"/>
                    <a:pt x="607157" y="83167"/>
                    <a:pt x="745942" y="121014"/>
                  </a:cubicBezTo>
                  <a:cubicBezTo>
                    <a:pt x="825425" y="142468"/>
                    <a:pt x="904634" y="164790"/>
                    <a:pt x="983568" y="187939"/>
                  </a:cubicBezTo>
                  <a:close/>
                </a:path>
              </a:pathLst>
            </a:custGeom>
            <a:solidFill>
              <a:srgbClr val="000000">
                <a:alpha val="15000"/>
              </a:srgbClr>
            </a:solidFill>
            <a:ln w="2116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B30B4A4-0668-4AE8-8B78-D44E201BA916}"/>
                </a:ext>
              </a:extLst>
            </p:cNvPr>
            <p:cNvSpPr/>
            <p:nvPr/>
          </p:nvSpPr>
          <p:spPr>
            <a:xfrm>
              <a:off x="6135181" y="3865493"/>
              <a:ext cx="1006653" cy="1171952"/>
            </a:xfrm>
            <a:custGeom>
              <a:avLst/>
              <a:gdLst>
                <a:gd name="connsiteX0" fmla="*/ 983568 w 1006653"/>
                <a:gd name="connsiteY0" fmla="*/ 187939 h 1171952"/>
                <a:gd name="connsiteX1" fmla="*/ 1003052 w 1006653"/>
                <a:gd name="connsiteY1" fmla="*/ 198528 h 1171952"/>
                <a:gd name="connsiteX2" fmla="*/ 1004323 w 1006653"/>
                <a:gd name="connsiteY2" fmla="*/ 226908 h 1171952"/>
                <a:gd name="connsiteX3" fmla="*/ 761190 w 1006653"/>
                <a:gd name="connsiteY3" fmla="*/ 1149668 h 1171952"/>
                <a:gd name="connsiteX4" fmla="*/ 747212 w 1006653"/>
                <a:gd name="connsiteY4" fmla="*/ 1170847 h 1171952"/>
                <a:gd name="connsiteX5" fmla="*/ 731751 w 1006653"/>
                <a:gd name="connsiteY5" fmla="*/ 1170847 h 1171952"/>
                <a:gd name="connsiteX6" fmla="*/ 24 w 1006653"/>
                <a:gd name="connsiteY6" fmla="*/ 1013912 h 1171952"/>
                <a:gd name="connsiteX7" fmla="*/ 158442 w 1006653"/>
                <a:gd name="connsiteY7" fmla="*/ 305482 h 1171952"/>
                <a:gd name="connsiteX8" fmla="*/ 216895 w 1006653"/>
                <a:gd name="connsiteY8" fmla="*/ 92634 h 1171952"/>
                <a:gd name="connsiteX9" fmla="*/ 244428 w 1006653"/>
                <a:gd name="connsiteY9" fmla="*/ 5590 h 1171952"/>
                <a:gd name="connsiteX10" fmla="*/ 327448 w 1006653"/>
                <a:gd name="connsiteY10" fmla="*/ 14061 h 1171952"/>
                <a:gd name="connsiteX11" fmla="*/ 746153 w 1006653"/>
                <a:gd name="connsiteY11" fmla="*/ 121014 h 1171952"/>
                <a:gd name="connsiteX12" fmla="*/ 983568 w 1006653"/>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53" h="1171952">
                  <a:moveTo>
                    <a:pt x="983568" y="187939"/>
                  </a:moveTo>
                  <a:cubicBezTo>
                    <a:pt x="991044" y="189252"/>
                    <a:pt x="997884" y="192958"/>
                    <a:pt x="1003052" y="198528"/>
                  </a:cubicBezTo>
                  <a:cubicBezTo>
                    <a:pt x="1007394" y="207402"/>
                    <a:pt x="1007860" y="217674"/>
                    <a:pt x="1004323" y="226908"/>
                  </a:cubicBezTo>
                  <a:cubicBezTo>
                    <a:pt x="931468" y="536394"/>
                    <a:pt x="850417" y="843994"/>
                    <a:pt x="761190" y="1149668"/>
                  </a:cubicBezTo>
                  <a:cubicBezTo>
                    <a:pt x="758861" y="1158140"/>
                    <a:pt x="755260" y="1167670"/>
                    <a:pt x="747212" y="1170847"/>
                  </a:cubicBezTo>
                  <a:cubicBezTo>
                    <a:pt x="742171" y="1172330"/>
                    <a:pt x="736792" y="1172330"/>
                    <a:pt x="731751" y="1170847"/>
                  </a:cubicBezTo>
                  <a:cubicBezTo>
                    <a:pt x="486501" y="1124465"/>
                    <a:pt x="241039" y="1078084"/>
                    <a:pt x="24" y="1013912"/>
                  </a:cubicBezTo>
                  <a:cubicBezTo>
                    <a:pt x="29674" y="773745"/>
                    <a:pt x="94058" y="539084"/>
                    <a:pt x="158442" y="305482"/>
                  </a:cubicBezTo>
                  <a:lnTo>
                    <a:pt x="216895" y="92634"/>
                  </a:lnTo>
                  <a:cubicBezTo>
                    <a:pt x="222614" y="71456"/>
                    <a:pt x="226849" y="19991"/>
                    <a:pt x="244428" y="5590"/>
                  </a:cubicBezTo>
                  <a:cubicBezTo>
                    <a:pt x="262006" y="-8812"/>
                    <a:pt x="304363" y="8554"/>
                    <a:pt x="327448" y="14061"/>
                  </a:cubicBezTo>
                  <a:cubicBezTo>
                    <a:pt x="467652" y="47523"/>
                    <a:pt x="607221" y="83168"/>
                    <a:pt x="746153" y="121014"/>
                  </a:cubicBezTo>
                  <a:cubicBezTo>
                    <a:pt x="824939" y="142468"/>
                    <a:pt x="904084" y="164791"/>
                    <a:pt x="983568" y="187939"/>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8" name="Freeform: Shape 7">
              <a:extLst>
                <a:ext uri="{FF2B5EF4-FFF2-40B4-BE49-F238E27FC236}">
                  <a16:creationId xmlns:a16="http://schemas.microsoft.com/office/drawing/2014/main" id="{8EA7002E-7B4D-42E9-B118-8234162ED6BD}"/>
                </a:ext>
              </a:extLst>
            </p:cNvPr>
            <p:cNvSpPr/>
            <p:nvPr/>
          </p:nvSpPr>
          <p:spPr>
            <a:xfrm>
              <a:off x="6096000" y="3832625"/>
              <a:ext cx="1006576" cy="1171914"/>
            </a:xfrm>
            <a:custGeom>
              <a:avLst/>
              <a:gdLst>
                <a:gd name="connsiteX0" fmla="*/ 983568 w 1006576"/>
                <a:gd name="connsiteY0" fmla="*/ 187980 h 1171914"/>
                <a:gd name="connsiteX1" fmla="*/ 1002840 w 1006576"/>
                <a:gd name="connsiteY1" fmla="*/ 198781 h 1171914"/>
                <a:gd name="connsiteX2" fmla="*/ 1004323 w 1006576"/>
                <a:gd name="connsiteY2" fmla="*/ 226949 h 1171914"/>
                <a:gd name="connsiteX3" fmla="*/ 761190 w 1006576"/>
                <a:gd name="connsiteY3" fmla="*/ 1149709 h 1171914"/>
                <a:gd name="connsiteX4" fmla="*/ 747001 w 1006576"/>
                <a:gd name="connsiteY4" fmla="*/ 1170888 h 1171914"/>
                <a:gd name="connsiteX5" fmla="*/ 731540 w 1006576"/>
                <a:gd name="connsiteY5" fmla="*/ 1170888 h 1171914"/>
                <a:gd name="connsiteX6" fmla="*/ 24 w 1006576"/>
                <a:gd name="connsiteY6" fmla="*/ 1013953 h 1171914"/>
                <a:gd name="connsiteX7" fmla="*/ 158230 w 1006576"/>
                <a:gd name="connsiteY7" fmla="*/ 305522 h 1171914"/>
                <a:gd name="connsiteX8" fmla="*/ 217954 w 1006576"/>
                <a:gd name="connsiteY8" fmla="*/ 92464 h 1171914"/>
                <a:gd name="connsiteX9" fmla="*/ 245275 w 1006576"/>
                <a:gd name="connsiteY9" fmla="*/ 5630 h 1171914"/>
                <a:gd name="connsiteX10" fmla="*/ 328508 w 1006576"/>
                <a:gd name="connsiteY10" fmla="*/ 13890 h 1171914"/>
                <a:gd name="connsiteX11" fmla="*/ 747001 w 1006576"/>
                <a:gd name="connsiteY11" fmla="*/ 119784 h 1171914"/>
                <a:gd name="connsiteX12" fmla="*/ 983568 w 1006576"/>
                <a:gd name="connsiteY12" fmla="*/ 187980 h 117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576" h="1171914">
                  <a:moveTo>
                    <a:pt x="983568" y="187980"/>
                  </a:moveTo>
                  <a:cubicBezTo>
                    <a:pt x="991002" y="189357"/>
                    <a:pt x="997779" y="193148"/>
                    <a:pt x="1002840" y="198781"/>
                  </a:cubicBezTo>
                  <a:cubicBezTo>
                    <a:pt x="1007267" y="207549"/>
                    <a:pt x="1007818" y="217778"/>
                    <a:pt x="1004323" y="226949"/>
                  </a:cubicBezTo>
                  <a:cubicBezTo>
                    <a:pt x="931320" y="536583"/>
                    <a:pt x="850289" y="844163"/>
                    <a:pt x="761190" y="1149709"/>
                  </a:cubicBezTo>
                  <a:cubicBezTo>
                    <a:pt x="758649" y="1158181"/>
                    <a:pt x="755260" y="1167711"/>
                    <a:pt x="747001" y="1170888"/>
                  </a:cubicBezTo>
                  <a:cubicBezTo>
                    <a:pt x="741939" y="1172265"/>
                    <a:pt x="736602" y="1172265"/>
                    <a:pt x="731540" y="1170888"/>
                  </a:cubicBezTo>
                  <a:cubicBezTo>
                    <a:pt x="486501" y="1124507"/>
                    <a:pt x="241039" y="1078125"/>
                    <a:pt x="24" y="1013953"/>
                  </a:cubicBezTo>
                  <a:cubicBezTo>
                    <a:pt x="29463" y="773574"/>
                    <a:pt x="94058" y="539124"/>
                    <a:pt x="158230" y="305522"/>
                  </a:cubicBezTo>
                  <a:lnTo>
                    <a:pt x="217954" y="92464"/>
                  </a:lnTo>
                  <a:cubicBezTo>
                    <a:pt x="223672" y="71285"/>
                    <a:pt x="227908" y="20032"/>
                    <a:pt x="245275" y="5630"/>
                  </a:cubicBezTo>
                  <a:cubicBezTo>
                    <a:pt x="262641" y="-8771"/>
                    <a:pt x="305423" y="8384"/>
                    <a:pt x="328508" y="13890"/>
                  </a:cubicBezTo>
                  <a:cubicBezTo>
                    <a:pt x="468436" y="47353"/>
                    <a:pt x="607919" y="82658"/>
                    <a:pt x="747001" y="119784"/>
                  </a:cubicBezTo>
                  <a:cubicBezTo>
                    <a:pt x="825786" y="142382"/>
                    <a:pt x="904634" y="165107"/>
                    <a:pt x="983568" y="187980"/>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9" name="Freeform: Shape 8">
              <a:extLst>
                <a:ext uri="{FF2B5EF4-FFF2-40B4-BE49-F238E27FC236}">
                  <a16:creationId xmlns:a16="http://schemas.microsoft.com/office/drawing/2014/main" id="{891C2D91-DEC8-4F2A-AC8B-F17E90B95D0A}"/>
                </a:ext>
              </a:extLst>
            </p:cNvPr>
            <p:cNvSpPr/>
            <p:nvPr/>
          </p:nvSpPr>
          <p:spPr>
            <a:xfrm>
              <a:off x="6422477" y="4052471"/>
              <a:ext cx="492712" cy="264580"/>
            </a:xfrm>
            <a:custGeom>
              <a:avLst/>
              <a:gdLst>
                <a:gd name="connsiteX0" fmla="*/ 548 w 492712"/>
                <a:gd name="connsiteY0" fmla="*/ 131422 h 264580"/>
                <a:gd name="connsiteX1" fmla="*/ 548 w 492712"/>
                <a:gd name="connsiteY1" fmla="*/ 140741 h 264580"/>
                <a:gd name="connsiteX2" fmla="*/ 14738 w 492712"/>
                <a:gd name="connsiteY2" fmla="*/ 151543 h 264580"/>
                <a:gd name="connsiteX3" fmla="*/ 142870 w 492712"/>
                <a:gd name="connsiteY3" fmla="*/ 192205 h 264580"/>
                <a:gd name="connsiteX4" fmla="*/ 433231 w 492712"/>
                <a:gd name="connsiteY4" fmla="*/ 264425 h 264580"/>
                <a:gd name="connsiteX5" fmla="*/ 446574 w 492712"/>
                <a:gd name="connsiteY5" fmla="*/ 261672 h 264580"/>
                <a:gd name="connsiteX6" fmla="*/ 453563 w 492712"/>
                <a:gd name="connsiteY6" fmla="*/ 249388 h 264580"/>
                <a:gd name="connsiteX7" fmla="*/ 492108 w 492712"/>
                <a:gd name="connsiteY7" fmla="*/ 121256 h 264580"/>
                <a:gd name="connsiteX8" fmla="*/ 482175 w 492712"/>
                <a:gd name="connsiteY8" fmla="*/ 102789 h 264580"/>
                <a:gd name="connsiteX9" fmla="*/ 481519 w 492712"/>
                <a:gd name="connsiteY9" fmla="*/ 102620 h 264580"/>
                <a:gd name="connsiteX10" fmla="*/ 118726 w 492712"/>
                <a:gd name="connsiteY10" fmla="*/ 9432 h 264580"/>
                <a:gd name="connsiteX11" fmla="*/ 42059 w 492712"/>
                <a:gd name="connsiteY11" fmla="*/ 22987 h 264580"/>
                <a:gd name="connsiteX12" fmla="*/ 548 w 492712"/>
                <a:gd name="connsiteY12" fmla="*/ 131422 h 26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712" h="264580">
                  <a:moveTo>
                    <a:pt x="548" y="131422"/>
                  </a:moveTo>
                  <a:cubicBezTo>
                    <a:pt x="-150" y="134493"/>
                    <a:pt x="-150" y="137670"/>
                    <a:pt x="548" y="140741"/>
                  </a:cubicBezTo>
                  <a:cubicBezTo>
                    <a:pt x="2031" y="146883"/>
                    <a:pt x="8808" y="149636"/>
                    <a:pt x="14738" y="151543"/>
                  </a:cubicBezTo>
                  <a:lnTo>
                    <a:pt x="142870" y="192205"/>
                  </a:lnTo>
                  <a:cubicBezTo>
                    <a:pt x="183745" y="205336"/>
                    <a:pt x="375837" y="262307"/>
                    <a:pt x="433231" y="264425"/>
                  </a:cubicBezTo>
                  <a:cubicBezTo>
                    <a:pt x="437870" y="264997"/>
                    <a:pt x="442550" y="264044"/>
                    <a:pt x="446574" y="261672"/>
                  </a:cubicBezTo>
                  <a:cubicBezTo>
                    <a:pt x="450238" y="258495"/>
                    <a:pt x="452716" y="254154"/>
                    <a:pt x="453563" y="249388"/>
                  </a:cubicBezTo>
                  <a:cubicBezTo>
                    <a:pt x="467752" y="200889"/>
                    <a:pt x="478342" y="167003"/>
                    <a:pt x="492108" y="121256"/>
                  </a:cubicBezTo>
                  <a:cubicBezTo>
                    <a:pt x="494459" y="113420"/>
                    <a:pt x="490011" y="105140"/>
                    <a:pt x="482175" y="102789"/>
                  </a:cubicBezTo>
                  <a:cubicBezTo>
                    <a:pt x="481943" y="102725"/>
                    <a:pt x="481731" y="102683"/>
                    <a:pt x="481519" y="102620"/>
                  </a:cubicBezTo>
                  <a:lnTo>
                    <a:pt x="118726" y="9432"/>
                  </a:lnTo>
                  <a:cubicBezTo>
                    <a:pt x="85899" y="961"/>
                    <a:pt x="58367" y="-11746"/>
                    <a:pt x="42059" y="22987"/>
                  </a:cubicBezTo>
                  <a:cubicBezTo>
                    <a:pt x="25476" y="58017"/>
                    <a:pt x="11582" y="94275"/>
                    <a:pt x="548" y="131422"/>
                  </a:cubicBezTo>
                  <a:close/>
                </a:path>
              </a:pathLst>
            </a:custGeom>
            <a:solidFill>
              <a:srgbClr val="FFFFFF"/>
            </a:solidFill>
            <a:ln w="18628" cap="rnd">
              <a:solidFill>
                <a:srgbClr val="190B0B"/>
              </a:solidFill>
              <a:prstDash val="solid"/>
              <a:round/>
            </a:ln>
          </p:spPr>
          <p:txBody>
            <a:bodyPr rtlCol="0" anchor="ctr"/>
            <a:lstStyle/>
            <a:p>
              <a:endParaRPr lang="en-US"/>
            </a:p>
          </p:txBody>
        </p:sp>
        <p:sp>
          <p:nvSpPr>
            <p:cNvPr id="10" name="Freeform: Shape 9">
              <a:extLst>
                <a:ext uri="{FF2B5EF4-FFF2-40B4-BE49-F238E27FC236}">
                  <a16:creationId xmlns:a16="http://schemas.microsoft.com/office/drawing/2014/main" id="{25B5F010-21D9-46A7-88E1-A4FFDA4665FD}"/>
                </a:ext>
              </a:extLst>
            </p:cNvPr>
            <p:cNvSpPr/>
            <p:nvPr/>
          </p:nvSpPr>
          <p:spPr>
            <a:xfrm>
              <a:off x="6365249" y="3896194"/>
              <a:ext cx="51070" cy="46552"/>
            </a:xfrm>
            <a:custGeom>
              <a:avLst/>
              <a:gdLst>
                <a:gd name="connsiteX0" fmla="*/ 24314 w 51070"/>
                <a:gd name="connsiteY0" fmla="*/ 1150 h 46552"/>
                <a:gd name="connsiteX1" fmla="*/ 3135 w 51070"/>
                <a:gd name="connsiteY1" fmla="*/ 37789 h 46552"/>
                <a:gd name="connsiteX2" fmla="*/ 39986 w 51070"/>
                <a:gd name="connsiteY2" fmla="*/ 41602 h 46552"/>
                <a:gd name="connsiteX3" fmla="*/ 47166 w 51070"/>
                <a:gd name="connsiteY3" fmla="*/ 7906 h 46552"/>
                <a:gd name="connsiteX4" fmla="*/ 45281 w 51070"/>
                <a:gd name="connsiteY4" fmla="*/ 5386 h 46552"/>
                <a:gd name="connsiteX5" fmla="*/ 24314 w 51070"/>
                <a:gd name="connsiteY5" fmla="*/ 1150 h 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0" h="46552">
                  <a:moveTo>
                    <a:pt x="24314" y="1150"/>
                  </a:moveTo>
                  <a:cubicBezTo>
                    <a:pt x="8218" y="5809"/>
                    <a:pt x="-6607" y="24023"/>
                    <a:pt x="3135" y="37789"/>
                  </a:cubicBezTo>
                  <a:cubicBezTo>
                    <a:pt x="12856" y="47849"/>
                    <a:pt x="28402" y="49438"/>
                    <a:pt x="39986" y="41602"/>
                  </a:cubicBezTo>
                  <a:cubicBezTo>
                    <a:pt x="51274" y="34273"/>
                    <a:pt x="54494" y="19194"/>
                    <a:pt x="47166" y="7906"/>
                  </a:cubicBezTo>
                  <a:cubicBezTo>
                    <a:pt x="46594" y="7038"/>
                    <a:pt x="45959" y="6191"/>
                    <a:pt x="45281" y="5386"/>
                  </a:cubicBezTo>
                  <a:cubicBezTo>
                    <a:pt x="39563" y="282"/>
                    <a:pt x="31557" y="-1328"/>
                    <a:pt x="24314" y="1150"/>
                  </a:cubicBezTo>
                  <a:close/>
                </a:path>
              </a:pathLst>
            </a:custGeom>
            <a:solidFill>
              <a:srgbClr val="190B0B"/>
            </a:solidFill>
            <a:ln w="2116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55C2B88-FD7D-4284-98F5-B3AF59AB1404}"/>
                </a:ext>
              </a:extLst>
            </p:cNvPr>
            <p:cNvSpPr/>
            <p:nvPr/>
          </p:nvSpPr>
          <p:spPr>
            <a:xfrm>
              <a:off x="6341393" y="3982390"/>
              <a:ext cx="40867" cy="37159"/>
            </a:xfrm>
            <a:custGeom>
              <a:avLst/>
              <a:gdLst>
                <a:gd name="connsiteX0" fmla="*/ 19579 w 40867"/>
                <a:gd name="connsiteY0" fmla="*/ 939 h 37159"/>
                <a:gd name="connsiteX1" fmla="*/ 2424 w 40867"/>
                <a:gd name="connsiteY1" fmla="*/ 30166 h 37159"/>
                <a:gd name="connsiteX2" fmla="*/ 31862 w 40867"/>
                <a:gd name="connsiteY2" fmla="*/ 33131 h 37159"/>
                <a:gd name="connsiteX3" fmla="*/ 37941 w 40867"/>
                <a:gd name="connsiteY3" fmla="*/ 6573 h 37159"/>
                <a:gd name="connsiteX4" fmla="*/ 36310 w 40867"/>
                <a:gd name="connsiteY4" fmla="*/ 4328 h 37159"/>
                <a:gd name="connsiteX5" fmla="*/ 19579 w 40867"/>
                <a:gd name="connsiteY5" fmla="*/ 939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7" h="37159">
                  <a:moveTo>
                    <a:pt x="19579" y="939"/>
                  </a:moveTo>
                  <a:cubicBezTo>
                    <a:pt x="6659" y="4540"/>
                    <a:pt x="-5201" y="19154"/>
                    <a:pt x="2424" y="30166"/>
                  </a:cubicBezTo>
                  <a:cubicBezTo>
                    <a:pt x="10196" y="38214"/>
                    <a:pt x="22649" y="39485"/>
                    <a:pt x="31862" y="33131"/>
                  </a:cubicBezTo>
                  <a:cubicBezTo>
                    <a:pt x="40885" y="27476"/>
                    <a:pt x="43595" y="15574"/>
                    <a:pt x="37941" y="6573"/>
                  </a:cubicBezTo>
                  <a:cubicBezTo>
                    <a:pt x="37453" y="5789"/>
                    <a:pt x="36903" y="5027"/>
                    <a:pt x="36310" y="4328"/>
                  </a:cubicBezTo>
                  <a:cubicBezTo>
                    <a:pt x="31777" y="219"/>
                    <a:pt x="25361" y="-1073"/>
                    <a:pt x="19579" y="939"/>
                  </a:cubicBezTo>
                  <a:close/>
                </a:path>
              </a:pathLst>
            </a:custGeom>
            <a:noFill/>
            <a:ln w="18628" cap="flat">
              <a:solidFill>
                <a:srgbClr val="190B0B"/>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34CF8D5-AE53-4C58-9381-6A8A4093A25E}"/>
                </a:ext>
              </a:extLst>
            </p:cNvPr>
            <p:cNvSpPr/>
            <p:nvPr/>
          </p:nvSpPr>
          <p:spPr>
            <a:xfrm>
              <a:off x="6310759" y="4074357"/>
              <a:ext cx="42618" cy="39158"/>
            </a:xfrm>
            <a:custGeom>
              <a:avLst/>
              <a:gdLst>
                <a:gd name="connsiteX0" fmla="*/ 20563 w 42618"/>
                <a:gd name="connsiteY0" fmla="*/ 1100 h 39158"/>
                <a:gd name="connsiteX1" fmla="*/ 2561 w 42618"/>
                <a:gd name="connsiteY1" fmla="*/ 31809 h 39158"/>
                <a:gd name="connsiteX2" fmla="*/ 33482 w 42618"/>
                <a:gd name="connsiteY2" fmla="*/ 34987 h 39158"/>
                <a:gd name="connsiteX3" fmla="*/ 38904 w 42618"/>
                <a:gd name="connsiteY3" fmla="*/ 5527 h 39158"/>
                <a:gd name="connsiteX4" fmla="*/ 38141 w 42618"/>
                <a:gd name="connsiteY4" fmla="*/ 4489 h 39158"/>
                <a:gd name="connsiteX5" fmla="*/ 20563 w 42618"/>
                <a:gd name="connsiteY5" fmla="*/ 1100 h 3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8" h="39158">
                  <a:moveTo>
                    <a:pt x="20563" y="1100"/>
                  </a:moveTo>
                  <a:cubicBezTo>
                    <a:pt x="7008" y="4913"/>
                    <a:pt x="-5487" y="20161"/>
                    <a:pt x="2561" y="31809"/>
                  </a:cubicBezTo>
                  <a:cubicBezTo>
                    <a:pt x="10715" y="40239"/>
                    <a:pt x="23781" y="41594"/>
                    <a:pt x="33482" y="34987"/>
                  </a:cubicBezTo>
                  <a:cubicBezTo>
                    <a:pt x="43118" y="28357"/>
                    <a:pt x="45532" y="15163"/>
                    <a:pt x="38904" y="5527"/>
                  </a:cubicBezTo>
                  <a:cubicBezTo>
                    <a:pt x="38670" y="5167"/>
                    <a:pt x="38416" y="4828"/>
                    <a:pt x="38141" y="4489"/>
                  </a:cubicBezTo>
                  <a:cubicBezTo>
                    <a:pt x="33376" y="147"/>
                    <a:pt x="26599" y="-1166"/>
                    <a:pt x="20563" y="1100"/>
                  </a:cubicBezTo>
                  <a:close/>
                </a:path>
              </a:pathLst>
            </a:custGeom>
            <a:solidFill>
              <a:srgbClr val="190B0B"/>
            </a:solidFill>
            <a:ln w="2116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9063D4-62BE-4603-910B-889D1E3C89E3}"/>
                </a:ext>
              </a:extLst>
            </p:cNvPr>
            <p:cNvSpPr/>
            <p:nvPr/>
          </p:nvSpPr>
          <p:spPr>
            <a:xfrm>
              <a:off x="6278313" y="4199000"/>
              <a:ext cx="51081" cy="46455"/>
            </a:xfrm>
            <a:custGeom>
              <a:avLst/>
              <a:gdLst>
                <a:gd name="connsiteX0" fmla="*/ 24205 w 51081"/>
                <a:gd name="connsiteY0" fmla="*/ 1200 h 46455"/>
                <a:gd name="connsiteX1" fmla="*/ 3026 w 51081"/>
                <a:gd name="connsiteY1" fmla="*/ 37628 h 46455"/>
                <a:gd name="connsiteX2" fmla="*/ 39878 w 51081"/>
                <a:gd name="connsiteY2" fmla="*/ 41440 h 46455"/>
                <a:gd name="connsiteX3" fmla="*/ 47354 w 51081"/>
                <a:gd name="connsiteY3" fmla="*/ 8126 h 46455"/>
                <a:gd name="connsiteX4" fmla="*/ 45384 w 51081"/>
                <a:gd name="connsiteY4" fmla="*/ 5436 h 46455"/>
                <a:gd name="connsiteX5" fmla="*/ 24205 w 51081"/>
                <a:gd name="connsiteY5" fmla="*/ 1200 h 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81" h="46455">
                  <a:moveTo>
                    <a:pt x="24205" y="1200"/>
                  </a:moveTo>
                  <a:cubicBezTo>
                    <a:pt x="8321" y="5860"/>
                    <a:pt x="-6504" y="23862"/>
                    <a:pt x="3026" y="37628"/>
                  </a:cubicBezTo>
                  <a:cubicBezTo>
                    <a:pt x="12705" y="47751"/>
                    <a:pt x="28313" y="49382"/>
                    <a:pt x="39878" y="41440"/>
                  </a:cubicBezTo>
                  <a:cubicBezTo>
                    <a:pt x="51144" y="34303"/>
                    <a:pt x="54491" y="19393"/>
                    <a:pt x="47354" y="8126"/>
                  </a:cubicBezTo>
                  <a:cubicBezTo>
                    <a:pt x="46760" y="7194"/>
                    <a:pt x="46104" y="6284"/>
                    <a:pt x="45384" y="5436"/>
                  </a:cubicBezTo>
                  <a:cubicBezTo>
                    <a:pt x="39623" y="269"/>
                    <a:pt x="31512" y="-1363"/>
                    <a:pt x="24205" y="1200"/>
                  </a:cubicBezTo>
                  <a:close/>
                </a:path>
              </a:pathLst>
            </a:custGeom>
            <a:solidFill>
              <a:srgbClr val="190B0B"/>
            </a:solidFill>
            <a:ln w="2116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FF965E5-003A-4BD7-8D13-0B63EC934D4C}"/>
                </a:ext>
              </a:extLst>
            </p:cNvPr>
            <p:cNvSpPr/>
            <p:nvPr/>
          </p:nvSpPr>
          <p:spPr>
            <a:xfrm>
              <a:off x="6243198" y="4329983"/>
              <a:ext cx="42520" cy="39161"/>
            </a:xfrm>
            <a:custGeom>
              <a:avLst/>
              <a:gdLst>
                <a:gd name="connsiteX0" fmla="*/ 20563 w 42520"/>
                <a:gd name="connsiteY0" fmla="*/ 1103 h 39161"/>
                <a:gd name="connsiteX1" fmla="*/ 2561 w 42520"/>
                <a:gd name="connsiteY1" fmla="*/ 31812 h 39161"/>
                <a:gd name="connsiteX2" fmla="*/ 33482 w 42520"/>
                <a:gd name="connsiteY2" fmla="*/ 34989 h 39161"/>
                <a:gd name="connsiteX3" fmla="*/ 38734 w 42520"/>
                <a:gd name="connsiteY3" fmla="*/ 5508 h 39161"/>
                <a:gd name="connsiteX4" fmla="*/ 38141 w 42520"/>
                <a:gd name="connsiteY4" fmla="*/ 4703 h 39161"/>
                <a:gd name="connsiteX5" fmla="*/ 20563 w 42520"/>
                <a:gd name="connsiteY5" fmla="*/ 1103 h 3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20" h="39161">
                  <a:moveTo>
                    <a:pt x="20563" y="1103"/>
                  </a:moveTo>
                  <a:cubicBezTo>
                    <a:pt x="7008" y="4915"/>
                    <a:pt x="-5487" y="20164"/>
                    <a:pt x="2561" y="31812"/>
                  </a:cubicBezTo>
                  <a:cubicBezTo>
                    <a:pt x="10715" y="40242"/>
                    <a:pt x="23782" y="41597"/>
                    <a:pt x="33482" y="34989"/>
                  </a:cubicBezTo>
                  <a:cubicBezTo>
                    <a:pt x="43076" y="28297"/>
                    <a:pt x="45426" y="15081"/>
                    <a:pt x="38734" y="5508"/>
                  </a:cubicBezTo>
                  <a:cubicBezTo>
                    <a:pt x="38544" y="5233"/>
                    <a:pt x="38332" y="4957"/>
                    <a:pt x="38141" y="4703"/>
                  </a:cubicBezTo>
                  <a:cubicBezTo>
                    <a:pt x="33482" y="193"/>
                    <a:pt x="26619" y="-1205"/>
                    <a:pt x="20563" y="1103"/>
                  </a:cubicBezTo>
                  <a:close/>
                </a:path>
              </a:pathLst>
            </a:custGeom>
            <a:solidFill>
              <a:srgbClr val="190B0B"/>
            </a:solidFill>
            <a:ln w="2116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008063C-2C61-40E9-B569-FD3A4AB420A2}"/>
                </a:ext>
              </a:extLst>
            </p:cNvPr>
            <p:cNvSpPr/>
            <p:nvPr/>
          </p:nvSpPr>
          <p:spPr>
            <a:xfrm>
              <a:off x="6217285" y="4438121"/>
              <a:ext cx="40747" cy="37263"/>
            </a:xfrm>
            <a:custGeom>
              <a:avLst/>
              <a:gdLst>
                <a:gd name="connsiteX0" fmla="*/ 19578 w 40747"/>
                <a:gd name="connsiteY0" fmla="*/ 976 h 37263"/>
                <a:gd name="connsiteX1" fmla="*/ 2423 w 40747"/>
                <a:gd name="connsiteY1" fmla="*/ 30203 h 37263"/>
                <a:gd name="connsiteX2" fmla="*/ 31862 w 40747"/>
                <a:gd name="connsiteY2" fmla="*/ 33380 h 37263"/>
                <a:gd name="connsiteX3" fmla="*/ 37644 w 40747"/>
                <a:gd name="connsiteY3" fmla="*/ 6441 h 37263"/>
                <a:gd name="connsiteX4" fmla="*/ 36098 w 40747"/>
                <a:gd name="connsiteY4" fmla="*/ 4365 h 37263"/>
                <a:gd name="connsiteX5" fmla="*/ 19578 w 40747"/>
                <a:gd name="connsiteY5" fmla="*/ 976 h 3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7" h="37263">
                  <a:moveTo>
                    <a:pt x="19578" y="976"/>
                  </a:moveTo>
                  <a:cubicBezTo>
                    <a:pt x="6659" y="4789"/>
                    <a:pt x="-5201" y="19190"/>
                    <a:pt x="2423" y="30203"/>
                  </a:cubicBezTo>
                  <a:cubicBezTo>
                    <a:pt x="10175" y="38251"/>
                    <a:pt x="22565" y="39586"/>
                    <a:pt x="31862" y="33380"/>
                  </a:cubicBezTo>
                  <a:cubicBezTo>
                    <a:pt x="40906" y="27535"/>
                    <a:pt x="43490" y="15484"/>
                    <a:pt x="37644" y="6441"/>
                  </a:cubicBezTo>
                  <a:cubicBezTo>
                    <a:pt x="37178" y="5720"/>
                    <a:pt x="36648" y="5021"/>
                    <a:pt x="36098" y="4365"/>
                  </a:cubicBezTo>
                  <a:cubicBezTo>
                    <a:pt x="31672" y="214"/>
                    <a:pt x="25276" y="-1099"/>
                    <a:pt x="19578" y="976"/>
                  </a:cubicBezTo>
                  <a:close/>
                </a:path>
              </a:pathLst>
            </a:custGeom>
            <a:noFill/>
            <a:ln w="18628" cap="flat">
              <a:solidFill>
                <a:srgbClr val="190B0B"/>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FAF1415-1087-4B42-BA9C-EC9BCE7330C0}"/>
                </a:ext>
              </a:extLst>
            </p:cNvPr>
            <p:cNvSpPr/>
            <p:nvPr/>
          </p:nvSpPr>
          <p:spPr>
            <a:xfrm>
              <a:off x="6201721" y="4531741"/>
              <a:ext cx="40760" cy="37122"/>
            </a:xfrm>
            <a:custGeom>
              <a:avLst/>
              <a:gdLst>
                <a:gd name="connsiteX0" fmla="*/ 19471 w 40760"/>
                <a:gd name="connsiteY0" fmla="*/ 967 h 37122"/>
                <a:gd name="connsiteX1" fmla="*/ 2316 w 40760"/>
                <a:gd name="connsiteY1" fmla="*/ 30194 h 37122"/>
                <a:gd name="connsiteX2" fmla="*/ 31755 w 40760"/>
                <a:gd name="connsiteY2" fmla="*/ 33158 h 37122"/>
                <a:gd name="connsiteX3" fmla="*/ 37833 w 40760"/>
                <a:gd name="connsiteY3" fmla="*/ 6600 h 37122"/>
                <a:gd name="connsiteX4" fmla="*/ 36202 w 40760"/>
                <a:gd name="connsiteY4" fmla="*/ 4355 h 37122"/>
                <a:gd name="connsiteX5" fmla="*/ 19471 w 40760"/>
                <a:gd name="connsiteY5" fmla="*/ 967 h 3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0" h="37122">
                  <a:moveTo>
                    <a:pt x="19471" y="967"/>
                  </a:moveTo>
                  <a:cubicBezTo>
                    <a:pt x="6763" y="4567"/>
                    <a:pt x="-5097" y="19180"/>
                    <a:pt x="2316" y="30194"/>
                  </a:cubicBezTo>
                  <a:cubicBezTo>
                    <a:pt x="10131" y="38178"/>
                    <a:pt x="22521" y="39406"/>
                    <a:pt x="31755" y="33158"/>
                  </a:cubicBezTo>
                  <a:cubicBezTo>
                    <a:pt x="40777" y="27503"/>
                    <a:pt x="43488" y="15601"/>
                    <a:pt x="37833" y="6600"/>
                  </a:cubicBezTo>
                  <a:cubicBezTo>
                    <a:pt x="37346" y="5817"/>
                    <a:pt x="36795" y="5054"/>
                    <a:pt x="36202" y="4355"/>
                  </a:cubicBezTo>
                  <a:cubicBezTo>
                    <a:pt x="31691" y="204"/>
                    <a:pt x="25253" y="-1087"/>
                    <a:pt x="19471" y="967"/>
                  </a:cubicBezTo>
                  <a:close/>
                </a:path>
              </a:pathLst>
            </a:custGeom>
            <a:noFill/>
            <a:ln w="18628" cap="flat">
              <a:solidFill>
                <a:srgbClr val="190B0B"/>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D1A8CE5-8BD4-4896-9B28-E0906BD6039C}"/>
                </a:ext>
              </a:extLst>
            </p:cNvPr>
            <p:cNvSpPr/>
            <p:nvPr/>
          </p:nvSpPr>
          <p:spPr>
            <a:xfrm>
              <a:off x="6173443" y="4666015"/>
              <a:ext cx="40638" cy="37254"/>
            </a:xfrm>
            <a:custGeom>
              <a:avLst/>
              <a:gdLst>
                <a:gd name="connsiteX0" fmla="*/ 19369 w 40638"/>
                <a:gd name="connsiteY0" fmla="*/ 967 h 37254"/>
                <a:gd name="connsiteX1" fmla="*/ 2426 w 40638"/>
                <a:gd name="connsiteY1" fmla="*/ 30194 h 37254"/>
                <a:gd name="connsiteX2" fmla="*/ 31864 w 40638"/>
                <a:gd name="connsiteY2" fmla="*/ 33370 h 37254"/>
                <a:gd name="connsiteX3" fmla="*/ 37371 w 40638"/>
                <a:gd name="connsiteY3" fmla="*/ 6071 h 37254"/>
                <a:gd name="connsiteX4" fmla="*/ 36100 w 40638"/>
                <a:gd name="connsiteY4" fmla="*/ 4355 h 37254"/>
                <a:gd name="connsiteX5" fmla="*/ 19369 w 40638"/>
                <a:gd name="connsiteY5" fmla="*/ 967 h 3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8" h="37254">
                  <a:moveTo>
                    <a:pt x="19369" y="967"/>
                  </a:moveTo>
                  <a:cubicBezTo>
                    <a:pt x="6661" y="4779"/>
                    <a:pt x="-5199" y="19181"/>
                    <a:pt x="2426" y="30194"/>
                  </a:cubicBezTo>
                  <a:cubicBezTo>
                    <a:pt x="10177" y="38242"/>
                    <a:pt x="22567" y="39576"/>
                    <a:pt x="31864" y="33370"/>
                  </a:cubicBezTo>
                  <a:cubicBezTo>
                    <a:pt x="40929" y="27355"/>
                    <a:pt x="43386" y="15135"/>
                    <a:pt x="37371" y="6071"/>
                  </a:cubicBezTo>
                  <a:cubicBezTo>
                    <a:pt x="36990" y="5478"/>
                    <a:pt x="36566" y="4906"/>
                    <a:pt x="36100" y="4355"/>
                  </a:cubicBezTo>
                  <a:cubicBezTo>
                    <a:pt x="31589" y="204"/>
                    <a:pt x="25151" y="-1087"/>
                    <a:pt x="19369" y="967"/>
                  </a:cubicBezTo>
                  <a:close/>
                </a:path>
              </a:pathLst>
            </a:custGeom>
            <a:noFill/>
            <a:ln w="18628" cap="flat">
              <a:solidFill>
                <a:srgbClr val="190B0B"/>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69FD386-638E-4BF8-A8A9-49CABE0CFA95}"/>
                </a:ext>
              </a:extLst>
            </p:cNvPr>
            <p:cNvSpPr/>
            <p:nvPr/>
          </p:nvSpPr>
          <p:spPr>
            <a:xfrm>
              <a:off x="6265009" y="3873659"/>
              <a:ext cx="137825" cy="91983"/>
            </a:xfrm>
            <a:custGeom>
              <a:avLst/>
              <a:gdLst>
                <a:gd name="connsiteX0" fmla="*/ 16330 w 137825"/>
                <a:gd name="connsiteY0" fmla="*/ 85104 h 91983"/>
                <a:gd name="connsiteX1" fmla="*/ 235 w 137825"/>
                <a:gd name="connsiteY1" fmla="*/ 45712 h 91983"/>
                <a:gd name="connsiteX2" fmla="*/ 36662 w 137825"/>
                <a:gd name="connsiteY2" fmla="*/ 3354 h 91983"/>
                <a:gd name="connsiteX3" fmla="*/ 89185 w 137825"/>
                <a:gd name="connsiteY3" fmla="*/ 5895 h 91983"/>
                <a:gd name="connsiteX4" fmla="*/ 131543 w 137825"/>
                <a:gd name="connsiteY4" fmla="*/ 28980 h 91983"/>
                <a:gd name="connsiteX5" fmla="*/ 136118 w 137825"/>
                <a:gd name="connsiteY5" fmla="*/ 46368 h 91983"/>
                <a:gd name="connsiteX6" fmla="*/ 118730 w 137825"/>
                <a:gd name="connsiteY6" fmla="*/ 50942 h 91983"/>
                <a:gd name="connsiteX7" fmla="*/ 117565 w 137825"/>
                <a:gd name="connsiteY7" fmla="*/ 50159 h 91983"/>
                <a:gd name="connsiteX8" fmla="*/ 80926 w 137825"/>
                <a:gd name="connsiteY8" fmla="*/ 28980 h 91983"/>
                <a:gd name="connsiteX9" fmla="*/ 45557 w 137825"/>
                <a:gd name="connsiteY9" fmla="*/ 26862 h 91983"/>
                <a:gd name="connsiteX10" fmla="*/ 26284 w 137825"/>
                <a:gd name="connsiteY10" fmla="*/ 48041 h 91983"/>
                <a:gd name="connsiteX11" fmla="*/ 37086 w 137825"/>
                <a:gd name="connsiteY11" fmla="*/ 67949 h 91983"/>
                <a:gd name="connsiteX12" fmla="*/ 42931 w 137825"/>
                <a:gd name="connsiteY12" fmla="*/ 84617 h 91983"/>
                <a:gd name="connsiteX13" fmla="*/ 42804 w 137825"/>
                <a:gd name="connsiteY13" fmla="*/ 84892 h 91983"/>
                <a:gd name="connsiteX14" fmla="*/ 25798 w 137825"/>
                <a:gd name="connsiteY14" fmla="*/ 90674 h 91983"/>
                <a:gd name="connsiteX15" fmla="*/ 25649 w 137825"/>
                <a:gd name="connsiteY15" fmla="*/ 90611 h 91983"/>
                <a:gd name="connsiteX16" fmla="*/ 16330 w 137825"/>
                <a:gd name="connsiteY16" fmla="*/ 85104 h 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825" h="91983">
                  <a:moveTo>
                    <a:pt x="16330" y="85104"/>
                  </a:moveTo>
                  <a:cubicBezTo>
                    <a:pt x="4809" y="75425"/>
                    <a:pt x="-1206" y="60685"/>
                    <a:pt x="235" y="45712"/>
                  </a:cubicBezTo>
                  <a:cubicBezTo>
                    <a:pt x="3390" y="25845"/>
                    <a:pt x="17474" y="9432"/>
                    <a:pt x="36662" y="3354"/>
                  </a:cubicBezTo>
                  <a:cubicBezTo>
                    <a:pt x="53944" y="-1856"/>
                    <a:pt x="72497" y="-967"/>
                    <a:pt x="89185" y="5895"/>
                  </a:cubicBezTo>
                  <a:cubicBezTo>
                    <a:pt x="104180" y="11867"/>
                    <a:pt x="118391" y="19619"/>
                    <a:pt x="131543" y="28980"/>
                  </a:cubicBezTo>
                  <a:cubicBezTo>
                    <a:pt x="137600" y="32517"/>
                    <a:pt x="139654" y="40290"/>
                    <a:pt x="136118" y="46368"/>
                  </a:cubicBezTo>
                  <a:cubicBezTo>
                    <a:pt x="132581" y="52425"/>
                    <a:pt x="124808" y="54458"/>
                    <a:pt x="118730" y="50942"/>
                  </a:cubicBezTo>
                  <a:cubicBezTo>
                    <a:pt x="118328" y="50688"/>
                    <a:pt x="117946" y="50434"/>
                    <a:pt x="117565" y="50159"/>
                  </a:cubicBezTo>
                  <a:cubicBezTo>
                    <a:pt x="106256" y="41645"/>
                    <a:pt x="93951" y="34529"/>
                    <a:pt x="80926" y="28980"/>
                  </a:cubicBezTo>
                  <a:cubicBezTo>
                    <a:pt x="69722" y="24257"/>
                    <a:pt x="57248" y="23495"/>
                    <a:pt x="45557" y="26862"/>
                  </a:cubicBezTo>
                  <a:cubicBezTo>
                    <a:pt x="35688" y="29763"/>
                    <a:pt x="28233" y="37939"/>
                    <a:pt x="26284" y="48041"/>
                  </a:cubicBezTo>
                  <a:cubicBezTo>
                    <a:pt x="25734" y="56216"/>
                    <a:pt x="29948" y="63968"/>
                    <a:pt x="37086" y="67949"/>
                  </a:cubicBezTo>
                  <a:cubicBezTo>
                    <a:pt x="43312" y="70935"/>
                    <a:pt x="45917" y="78412"/>
                    <a:pt x="42931" y="84617"/>
                  </a:cubicBezTo>
                  <a:cubicBezTo>
                    <a:pt x="42888" y="84722"/>
                    <a:pt x="42846" y="84807"/>
                    <a:pt x="42804" y="84892"/>
                  </a:cubicBezTo>
                  <a:cubicBezTo>
                    <a:pt x="39712" y="91183"/>
                    <a:pt x="32088" y="93787"/>
                    <a:pt x="25798" y="90674"/>
                  </a:cubicBezTo>
                  <a:cubicBezTo>
                    <a:pt x="25734" y="90653"/>
                    <a:pt x="25692" y="90632"/>
                    <a:pt x="25649" y="90611"/>
                  </a:cubicBezTo>
                  <a:cubicBezTo>
                    <a:pt x="22282" y="89234"/>
                    <a:pt x="19147" y="87391"/>
                    <a:pt x="16330"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F24BCA4-1567-41EF-8C9D-A3DC494FB203}"/>
                </a:ext>
              </a:extLst>
            </p:cNvPr>
            <p:cNvSpPr/>
            <p:nvPr/>
          </p:nvSpPr>
          <p:spPr>
            <a:xfrm>
              <a:off x="6240055" y="3960280"/>
              <a:ext cx="137029" cy="91697"/>
            </a:xfrm>
            <a:custGeom>
              <a:avLst/>
              <a:gdLst>
                <a:gd name="connsiteX0" fmla="*/ 16293 w 137029"/>
                <a:gd name="connsiteY0" fmla="*/ 85316 h 91697"/>
                <a:gd name="connsiteX1" fmla="*/ 197 w 137029"/>
                <a:gd name="connsiteY1" fmla="*/ 45712 h 91697"/>
                <a:gd name="connsiteX2" fmla="*/ 36625 w 137029"/>
                <a:gd name="connsiteY2" fmla="*/ 3354 h 91697"/>
                <a:gd name="connsiteX3" fmla="*/ 89149 w 137029"/>
                <a:gd name="connsiteY3" fmla="*/ 5895 h 91697"/>
                <a:gd name="connsiteX4" fmla="*/ 131506 w 137029"/>
                <a:gd name="connsiteY4" fmla="*/ 28980 h 91697"/>
                <a:gd name="connsiteX5" fmla="*/ 134895 w 137029"/>
                <a:gd name="connsiteY5" fmla="*/ 46559 h 91697"/>
                <a:gd name="connsiteX6" fmla="*/ 117634 w 137029"/>
                <a:gd name="connsiteY6" fmla="*/ 50371 h 91697"/>
                <a:gd name="connsiteX7" fmla="*/ 117316 w 137029"/>
                <a:gd name="connsiteY7" fmla="*/ 50159 h 91697"/>
                <a:gd name="connsiteX8" fmla="*/ 80888 w 137029"/>
                <a:gd name="connsiteY8" fmla="*/ 28980 h 91697"/>
                <a:gd name="connsiteX9" fmla="*/ 45308 w 137029"/>
                <a:gd name="connsiteY9" fmla="*/ 26862 h 91697"/>
                <a:gd name="connsiteX10" fmla="*/ 26035 w 137029"/>
                <a:gd name="connsiteY10" fmla="*/ 48041 h 91697"/>
                <a:gd name="connsiteX11" fmla="*/ 37049 w 137029"/>
                <a:gd name="connsiteY11" fmla="*/ 67949 h 91697"/>
                <a:gd name="connsiteX12" fmla="*/ 41814 w 137029"/>
                <a:gd name="connsiteY12" fmla="*/ 85273 h 91697"/>
                <a:gd name="connsiteX13" fmla="*/ 25612 w 137029"/>
                <a:gd name="connsiteY13" fmla="*/ 90611 h 91697"/>
                <a:gd name="connsiteX14" fmla="*/ 16293 w 137029"/>
                <a:gd name="connsiteY14" fmla="*/ 85316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029" h="91697">
                  <a:moveTo>
                    <a:pt x="16293" y="85316"/>
                  </a:moveTo>
                  <a:cubicBezTo>
                    <a:pt x="4899" y="75468"/>
                    <a:pt x="-1094" y="60727"/>
                    <a:pt x="197" y="45712"/>
                  </a:cubicBezTo>
                  <a:cubicBezTo>
                    <a:pt x="3353" y="25845"/>
                    <a:pt x="17437" y="9432"/>
                    <a:pt x="36625" y="3354"/>
                  </a:cubicBezTo>
                  <a:cubicBezTo>
                    <a:pt x="53907" y="-1856"/>
                    <a:pt x="72460" y="-967"/>
                    <a:pt x="89149" y="5895"/>
                  </a:cubicBezTo>
                  <a:cubicBezTo>
                    <a:pt x="104122" y="11931"/>
                    <a:pt x="118333" y="19683"/>
                    <a:pt x="131506" y="28980"/>
                  </a:cubicBezTo>
                  <a:cubicBezTo>
                    <a:pt x="137267" y="32919"/>
                    <a:pt x="138791" y="40756"/>
                    <a:pt x="134895" y="46559"/>
                  </a:cubicBezTo>
                  <a:cubicBezTo>
                    <a:pt x="131188" y="52383"/>
                    <a:pt x="123458" y="54077"/>
                    <a:pt x="117634" y="50371"/>
                  </a:cubicBezTo>
                  <a:cubicBezTo>
                    <a:pt x="117528" y="50307"/>
                    <a:pt x="117422" y="50222"/>
                    <a:pt x="117316" y="50159"/>
                  </a:cubicBezTo>
                  <a:cubicBezTo>
                    <a:pt x="105943" y="41836"/>
                    <a:pt x="93745" y="34741"/>
                    <a:pt x="80888" y="28980"/>
                  </a:cubicBezTo>
                  <a:cubicBezTo>
                    <a:pt x="69622" y="24257"/>
                    <a:pt x="57062" y="23495"/>
                    <a:pt x="45308" y="26862"/>
                  </a:cubicBezTo>
                  <a:cubicBezTo>
                    <a:pt x="35503" y="29891"/>
                    <a:pt x="28132" y="38002"/>
                    <a:pt x="26035" y="48041"/>
                  </a:cubicBezTo>
                  <a:cubicBezTo>
                    <a:pt x="25527" y="56258"/>
                    <a:pt x="29827" y="64010"/>
                    <a:pt x="37049" y="67949"/>
                  </a:cubicBezTo>
                  <a:cubicBezTo>
                    <a:pt x="43148" y="71422"/>
                    <a:pt x="45287" y="79174"/>
                    <a:pt x="41814" y="85273"/>
                  </a:cubicBezTo>
                  <a:cubicBezTo>
                    <a:pt x="38595" y="90949"/>
                    <a:pt x="31585" y="93258"/>
                    <a:pt x="25612" y="90611"/>
                  </a:cubicBezTo>
                  <a:cubicBezTo>
                    <a:pt x="22287" y="89277"/>
                    <a:pt x="19153" y="87476"/>
                    <a:pt x="16293" y="85316"/>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4BBB53C-AB94-4C41-97AB-52084582167E}"/>
                </a:ext>
              </a:extLst>
            </p:cNvPr>
            <p:cNvSpPr/>
            <p:nvPr/>
          </p:nvSpPr>
          <p:spPr>
            <a:xfrm>
              <a:off x="6208919" y="4053059"/>
              <a:ext cx="137393" cy="91967"/>
            </a:xfrm>
            <a:custGeom>
              <a:avLst/>
              <a:gdLst>
                <a:gd name="connsiteX0" fmla="*/ 16509 w 137393"/>
                <a:gd name="connsiteY0" fmla="*/ 85300 h 91967"/>
                <a:gd name="connsiteX1" fmla="*/ 201 w 137393"/>
                <a:gd name="connsiteY1" fmla="*/ 45696 h 91967"/>
                <a:gd name="connsiteX2" fmla="*/ 36840 w 137393"/>
                <a:gd name="connsiteY2" fmla="*/ 3338 h 91967"/>
                <a:gd name="connsiteX3" fmla="*/ 89364 w 137393"/>
                <a:gd name="connsiteY3" fmla="*/ 5880 h 91967"/>
                <a:gd name="connsiteX4" fmla="*/ 131721 w 137393"/>
                <a:gd name="connsiteY4" fmla="*/ 28964 h 91967"/>
                <a:gd name="connsiteX5" fmla="*/ 135321 w 137393"/>
                <a:gd name="connsiteY5" fmla="*/ 46543 h 91967"/>
                <a:gd name="connsiteX6" fmla="*/ 118061 w 137393"/>
                <a:gd name="connsiteY6" fmla="*/ 50355 h 91967"/>
                <a:gd name="connsiteX7" fmla="*/ 117743 w 137393"/>
                <a:gd name="connsiteY7" fmla="*/ 50143 h 91967"/>
                <a:gd name="connsiteX8" fmla="*/ 81104 w 137393"/>
                <a:gd name="connsiteY8" fmla="*/ 28964 h 91967"/>
                <a:gd name="connsiteX9" fmla="*/ 45735 w 137393"/>
                <a:gd name="connsiteY9" fmla="*/ 26846 h 91967"/>
                <a:gd name="connsiteX10" fmla="*/ 26463 w 137393"/>
                <a:gd name="connsiteY10" fmla="*/ 48025 h 91967"/>
                <a:gd name="connsiteX11" fmla="*/ 37263 w 137393"/>
                <a:gd name="connsiteY11" fmla="*/ 67933 h 91967"/>
                <a:gd name="connsiteX12" fmla="*/ 43109 w 137393"/>
                <a:gd name="connsiteY12" fmla="*/ 84601 h 91967"/>
                <a:gd name="connsiteX13" fmla="*/ 42982 w 137393"/>
                <a:gd name="connsiteY13" fmla="*/ 84876 h 91967"/>
                <a:gd name="connsiteX14" fmla="*/ 25975 w 137393"/>
                <a:gd name="connsiteY14" fmla="*/ 90658 h 91967"/>
                <a:gd name="connsiteX15" fmla="*/ 25827 w 137393"/>
                <a:gd name="connsiteY15" fmla="*/ 90595 h 91967"/>
                <a:gd name="connsiteX16" fmla="*/ 16509 w 137393"/>
                <a:gd name="connsiteY16" fmla="*/ 85300 h 9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93" h="91967">
                  <a:moveTo>
                    <a:pt x="16509" y="85300"/>
                  </a:moveTo>
                  <a:cubicBezTo>
                    <a:pt x="4966" y="75537"/>
                    <a:pt x="-1112" y="60754"/>
                    <a:pt x="201" y="45696"/>
                  </a:cubicBezTo>
                  <a:cubicBezTo>
                    <a:pt x="3526" y="25830"/>
                    <a:pt x="17652" y="9480"/>
                    <a:pt x="36840" y="3338"/>
                  </a:cubicBezTo>
                  <a:cubicBezTo>
                    <a:pt x="54122" y="-1850"/>
                    <a:pt x="72654" y="-961"/>
                    <a:pt x="89364" y="5880"/>
                  </a:cubicBezTo>
                  <a:cubicBezTo>
                    <a:pt x="104337" y="11894"/>
                    <a:pt x="118548" y="19646"/>
                    <a:pt x="131721" y="28964"/>
                  </a:cubicBezTo>
                  <a:cubicBezTo>
                    <a:pt x="137567" y="32840"/>
                    <a:pt x="139176" y="40697"/>
                    <a:pt x="135321" y="46543"/>
                  </a:cubicBezTo>
                  <a:cubicBezTo>
                    <a:pt x="131615" y="52367"/>
                    <a:pt x="123885" y="54061"/>
                    <a:pt x="118061" y="50355"/>
                  </a:cubicBezTo>
                  <a:cubicBezTo>
                    <a:pt x="117955" y="50291"/>
                    <a:pt x="117849" y="50207"/>
                    <a:pt x="117743" y="50143"/>
                  </a:cubicBezTo>
                  <a:cubicBezTo>
                    <a:pt x="106285" y="41863"/>
                    <a:pt x="94002" y="34767"/>
                    <a:pt x="81104" y="28964"/>
                  </a:cubicBezTo>
                  <a:cubicBezTo>
                    <a:pt x="69900" y="24242"/>
                    <a:pt x="57426" y="23479"/>
                    <a:pt x="45735" y="26846"/>
                  </a:cubicBezTo>
                  <a:cubicBezTo>
                    <a:pt x="35908" y="29832"/>
                    <a:pt x="28517" y="37965"/>
                    <a:pt x="26463" y="48025"/>
                  </a:cubicBezTo>
                  <a:cubicBezTo>
                    <a:pt x="25912" y="56201"/>
                    <a:pt x="30127" y="63952"/>
                    <a:pt x="37263" y="67933"/>
                  </a:cubicBezTo>
                  <a:cubicBezTo>
                    <a:pt x="43490" y="70919"/>
                    <a:pt x="46095" y="78395"/>
                    <a:pt x="43109" y="84601"/>
                  </a:cubicBezTo>
                  <a:cubicBezTo>
                    <a:pt x="43067" y="84707"/>
                    <a:pt x="43024" y="84791"/>
                    <a:pt x="42982" y="84876"/>
                  </a:cubicBezTo>
                  <a:cubicBezTo>
                    <a:pt x="39890" y="91167"/>
                    <a:pt x="32265" y="93772"/>
                    <a:pt x="25975" y="90658"/>
                  </a:cubicBezTo>
                  <a:cubicBezTo>
                    <a:pt x="25912" y="90637"/>
                    <a:pt x="25869" y="90616"/>
                    <a:pt x="25827" y="90595"/>
                  </a:cubicBezTo>
                  <a:cubicBezTo>
                    <a:pt x="22502" y="89260"/>
                    <a:pt x="19347" y="87481"/>
                    <a:pt x="16509" y="85300"/>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C135253-C4D3-44A7-AC34-62BFADB8106E}"/>
                </a:ext>
              </a:extLst>
            </p:cNvPr>
            <p:cNvSpPr/>
            <p:nvPr/>
          </p:nvSpPr>
          <p:spPr>
            <a:xfrm>
              <a:off x="6180103" y="4180894"/>
              <a:ext cx="137341" cy="92036"/>
            </a:xfrm>
            <a:custGeom>
              <a:avLst/>
              <a:gdLst>
                <a:gd name="connsiteX0" fmla="*/ 16309 w 137341"/>
                <a:gd name="connsiteY0" fmla="*/ 85385 h 92036"/>
                <a:gd name="connsiteX1" fmla="*/ 213 w 137341"/>
                <a:gd name="connsiteY1" fmla="*/ 45780 h 92036"/>
                <a:gd name="connsiteX2" fmla="*/ 36641 w 137341"/>
                <a:gd name="connsiteY2" fmla="*/ 3422 h 92036"/>
                <a:gd name="connsiteX3" fmla="*/ 89376 w 137341"/>
                <a:gd name="connsiteY3" fmla="*/ 5752 h 92036"/>
                <a:gd name="connsiteX4" fmla="*/ 131733 w 137341"/>
                <a:gd name="connsiteY4" fmla="*/ 29049 h 92036"/>
                <a:gd name="connsiteX5" fmla="*/ 135313 w 137341"/>
                <a:gd name="connsiteY5" fmla="*/ 46352 h 92036"/>
                <a:gd name="connsiteX6" fmla="*/ 135122 w 137341"/>
                <a:gd name="connsiteY6" fmla="*/ 46627 h 92036"/>
                <a:gd name="connsiteX7" fmla="*/ 117544 w 137341"/>
                <a:gd name="connsiteY7" fmla="*/ 50228 h 92036"/>
                <a:gd name="connsiteX8" fmla="*/ 81116 w 137341"/>
                <a:gd name="connsiteY8" fmla="*/ 29049 h 92036"/>
                <a:gd name="connsiteX9" fmla="*/ 45748 w 137341"/>
                <a:gd name="connsiteY9" fmla="*/ 26719 h 92036"/>
                <a:gd name="connsiteX10" fmla="*/ 26263 w 137341"/>
                <a:gd name="connsiteY10" fmla="*/ 47898 h 92036"/>
                <a:gd name="connsiteX11" fmla="*/ 37276 w 137341"/>
                <a:gd name="connsiteY11" fmla="*/ 67806 h 92036"/>
                <a:gd name="connsiteX12" fmla="*/ 42804 w 137341"/>
                <a:gd name="connsiteY12" fmla="*/ 84897 h 92036"/>
                <a:gd name="connsiteX13" fmla="*/ 42783 w 137341"/>
                <a:gd name="connsiteY13" fmla="*/ 84961 h 92036"/>
                <a:gd name="connsiteX14" fmla="*/ 26115 w 137341"/>
                <a:gd name="connsiteY14" fmla="*/ 90806 h 92036"/>
                <a:gd name="connsiteX15" fmla="*/ 25839 w 137341"/>
                <a:gd name="connsiteY15" fmla="*/ 90679 h 92036"/>
                <a:gd name="connsiteX16" fmla="*/ 16309 w 137341"/>
                <a:gd name="connsiteY16" fmla="*/ 85385 h 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41" h="92036">
                  <a:moveTo>
                    <a:pt x="16309" y="85385"/>
                  </a:moveTo>
                  <a:cubicBezTo>
                    <a:pt x="4851" y="75578"/>
                    <a:pt x="-1142" y="60817"/>
                    <a:pt x="213" y="45780"/>
                  </a:cubicBezTo>
                  <a:cubicBezTo>
                    <a:pt x="3496" y="25977"/>
                    <a:pt x="17537" y="9627"/>
                    <a:pt x="36641" y="3422"/>
                  </a:cubicBezTo>
                  <a:cubicBezTo>
                    <a:pt x="53965" y="-1830"/>
                    <a:pt x="72581" y="-1004"/>
                    <a:pt x="89376" y="5752"/>
                  </a:cubicBezTo>
                  <a:cubicBezTo>
                    <a:pt x="104392" y="11767"/>
                    <a:pt x="118624" y="19581"/>
                    <a:pt x="131733" y="29049"/>
                  </a:cubicBezTo>
                  <a:cubicBezTo>
                    <a:pt x="137494" y="32840"/>
                    <a:pt x="139103" y="40591"/>
                    <a:pt x="135313" y="46352"/>
                  </a:cubicBezTo>
                  <a:cubicBezTo>
                    <a:pt x="135249" y="46458"/>
                    <a:pt x="135185" y="46542"/>
                    <a:pt x="135122" y="46627"/>
                  </a:cubicBezTo>
                  <a:cubicBezTo>
                    <a:pt x="131183" y="52366"/>
                    <a:pt x="123410" y="53955"/>
                    <a:pt x="117544" y="50228"/>
                  </a:cubicBezTo>
                  <a:cubicBezTo>
                    <a:pt x="106277" y="41756"/>
                    <a:pt x="94057" y="34640"/>
                    <a:pt x="81116" y="29049"/>
                  </a:cubicBezTo>
                  <a:cubicBezTo>
                    <a:pt x="69934" y="24262"/>
                    <a:pt x="57460" y="23436"/>
                    <a:pt x="45748" y="26719"/>
                  </a:cubicBezTo>
                  <a:cubicBezTo>
                    <a:pt x="35857" y="29684"/>
                    <a:pt x="28381" y="37796"/>
                    <a:pt x="26263" y="47898"/>
                  </a:cubicBezTo>
                  <a:cubicBezTo>
                    <a:pt x="25755" y="56115"/>
                    <a:pt x="30054" y="63866"/>
                    <a:pt x="37276" y="67806"/>
                  </a:cubicBezTo>
                  <a:cubicBezTo>
                    <a:pt x="43524" y="71004"/>
                    <a:pt x="46002" y="78649"/>
                    <a:pt x="42804" y="84897"/>
                  </a:cubicBezTo>
                  <a:cubicBezTo>
                    <a:pt x="42804" y="84919"/>
                    <a:pt x="42783" y="84939"/>
                    <a:pt x="42783" y="84961"/>
                  </a:cubicBezTo>
                  <a:cubicBezTo>
                    <a:pt x="39796" y="91187"/>
                    <a:pt x="32320" y="93792"/>
                    <a:pt x="26115" y="90806"/>
                  </a:cubicBezTo>
                  <a:cubicBezTo>
                    <a:pt x="26009" y="90764"/>
                    <a:pt x="25924" y="90721"/>
                    <a:pt x="25839" y="90679"/>
                  </a:cubicBezTo>
                  <a:cubicBezTo>
                    <a:pt x="22515" y="89197"/>
                    <a:pt x="19317" y="87439"/>
                    <a:pt x="16309" y="85385"/>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73B648E-05CE-45B1-A892-582A84AB3CAC}"/>
                </a:ext>
              </a:extLst>
            </p:cNvPr>
            <p:cNvSpPr/>
            <p:nvPr/>
          </p:nvSpPr>
          <p:spPr>
            <a:xfrm>
              <a:off x="6143043" y="4296609"/>
              <a:ext cx="136842" cy="91973"/>
            </a:xfrm>
            <a:custGeom>
              <a:avLst/>
              <a:gdLst>
                <a:gd name="connsiteX0" fmla="*/ 16518 w 136842"/>
                <a:gd name="connsiteY0" fmla="*/ 85094 h 91973"/>
                <a:gd name="connsiteX1" fmla="*/ 211 w 136842"/>
                <a:gd name="connsiteY1" fmla="*/ 45702 h 91973"/>
                <a:gd name="connsiteX2" fmla="*/ 36850 w 136842"/>
                <a:gd name="connsiteY2" fmla="*/ 3344 h 91973"/>
                <a:gd name="connsiteX3" fmla="*/ 89373 w 136842"/>
                <a:gd name="connsiteY3" fmla="*/ 5674 h 91973"/>
                <a:gd name="connsiteX4" fmla="*/ 131731 w 136842"/>
                <a:gd name="connsiteY4" fmla="*/ 28971 h 91973"/>
                <a:gd name="connsiteX5" fmla="*/ 134357 w 136842"/>
                <a:gd name="connsiteY5" fmla="*/ 46739 h 91973"/>
                <a:gd name="connsiteX6" fmla="*/ 117753 w 136842"/>
                <a:gd name="connsiteY6" fmla="*/ 50149 h 91973"/>
                <a:gd name="connsiteX7" fmla="*/ 81114 w 136842"/>
                <a:gd name="connsiteY7" fmla="*/ 28971 h 91973"/>
                <a:gd name="connsiteX8" fmla="*/ 45745 w 136842"/>
                <a:gd name="connsiteY8" fmla="*/ 26853 h 91973"/>
                <a:gd name="connsiteX9" fmla="*/ 26472 w 136842"/>
                <a:gd name="connsiteY9" fmla="*/ 48031 h 91973"/>
                <a:gd name="connsiteX10" fmla="*/ 37274 w 136842"/>
                <a:gd name="connsiteY10" fmla="*/ 67940 h 91973"/>
                <a:gd name="connsiteX11" fmla="*/ 43119 w 136842"/>
                <a:gd name="connsiteY11" fmla="*/ 84607 h 91973"/>
                <a:gd name="connsiteX12" fmla="*/ 42992 w 136842"/>
                <a:gd name="connsiteY12" fmla="*/ 84882 h 91973"/>
                <a:gd name="connsiteX13" fmla="*/ 25985 w 136842"/>
                <a:gd name="connsiteY13" fmla="*/ 90664 h 91973"/>
                <a:gd name="connsiteX14" fmla="*/ 25837 w 136842"/>
                <a:gd name="connsiteY14" fmla="*/ 90601 h 91973"/>
                <a:gd name="connsiteX15" fmla="*/ 16518 w 136842"/>
                <a:gd name="connsiteY15" fmla="*/ 85094 h 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42" h="91973">
                  <a:moveTo>
                    <a:pt x="16518" y="85094"/>
                  </a:moveTo>
                  <a:cubicBezTo>
                    <a:pt x="4955" y="75437"/>
                    <a:pt x="-1145" y="60717"/>
                    <a:pt x="211" y="45702"/>
                  </a:cubicBezTo>
                  <a:cubicBezTo>
                    <a:pt x="3535" y="25836"/>
                    <a:pt x="17662" y="9486"/>
                    <a:pt x="36850" y="3344"/>
                  </a:cubicBezTo>
                  <a:cubicBezTo>
                    <a:pt x="54132" y="-1802"/>
                    <a:pt x="72621" y="-976"/>
                    <a:pt x="89373" y="5674"/>
                  </a:cubicBezTo>
                  <a:cubicBezTo>
                    <a:pt x="104305" y="11858"/>
                    <a:pt x="118515" y="19673"/>
                    <a:pt x="131731" y="28971"/>
                  </a:cubicBezTo>
                  <a:cubicBezTo>
                    <a:pt x="137364" y="33164"/>
                    <a:pt x="138550" y="41106"/>
                    <a:pt x="134357" y="46739"/>
                  </a:cubicBezTo>
                  <a:cubicBezTo>
                    <a:pt x="130503" y="51949"/>
                    <a:pt x="123344" y="53411"/>
                    <a:pt x="117753" y="50149"/>
                  </a:cubicBezTo>
                  <a:cubicBezTo>
                    <a:pt x="106380" y="41720"/>
                    <a:pt x="94096" y="34604"/>
                    <a:pt x="81114" y="28971"/>
                  </a:cubicBezTo>
                  <a:cubicBezTo>
                    <a:pt x="69910" y="24248"/>
                    <a:pt x="57436" y="23485"/>
                    <a:pt x="45745" y="26853"/>
                  </a:cubicBezTo>
                  <a:cubicBezTo>
                    <a:pt x="35834" y="29712"/>
                    <a:pt x="28378" y="37908"/>
                    <a:pt x="26472" y="48031"/>
                  </a:cubicBezTo>
                  <a:cubicBezTo>
                    <a:pt x="25921" y="56207"/>
                    <a:pt x="30136" y="63958"/>
                    <a:pt x="37274" y="67940"/>
                  </a:cubicBezTo>
                  <a:cubicBezTo>
                    <a:pt x="43500" y="70926"/>
                    <a:pt x="46105" y="78402"/>
                    <a:pt x="43119" y="84607"/>
                  </a:cubicBezTo>
                  <a:cubicBezTo>
                    <a:pt x="43076" y="84713"/>
                    <a:pt x="43034" y="84798"/>
                    <a:pt x="42992" y="84882"/>
                  </a:cubicBezTo>
                  <a:cubicBezTo>
                    <a:pt x="39900" y="91173"/>
                    <a:pt x="32275" y="93778"/>
                    <a:pt x="25985" y="90664"/>
                  </a:cubicBezTo>
                  <a:cubicBezTo>
                    <a:pt x="25921" y="90643"/>
                    <a:pt x="25879" y="90622"/>
                    <a:pt x="25837" y="90601"/>
                  </a:cubicBezTo>
                  <a:cubicBezTo>
                    <a:pt x="22448" y="89288"/>
                    <a:pt x="19293" y="87424"/>
                    <a:pt x="16518" y="8509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6BC721A-6376-4B0E-81E3-BEA4937BAE26}"/>
                </a:ext>
              </a:extLst>
            </p:cNvPr>
            <p:cNvSpPr/>
            <p:nvPr/>
          </p:nvSpPr>
          <p:spPr>
            <a:xfrm>
              <a:off x="6114454" y="4419149"/>
              <a:ext cx="137144" cy="92254"/>
            </a:xfrm>
            <a:custGeom>
              <a:avLst/>
              <a:gdLst>
                <a:gd name="connsiteX0" fmla="*/ 16304 w 137144"/>
                <a:gd name="connsiteY0" fmla="*/ 85179 h 92254"/>
                <a:gd name="connsiteX1" fmla="*/ 208 w 137144"/>
                <a:gd name="connsiteY1" fmla="*/ 45786 h 92254"/>
                <a:gd name="connsiteX2" fmla="*/ 36635 w 137144"/>
                <a:gd name="connsiteY2" fmla="*/ 3429 h 92254"/>
                <a:gd name="connsiteX3" fmla="*/ 89159 w 137144"/>
                <a:gd name="connsiteY3" fmla="*/ 5759 h 92254"/>
                <a:gd name="connsiteX4" fmla="*/ 131517 w 137144"/>
                <a:gd name="connsiteY4" fmla="*/ 29056 h 92254"/>
                <a:gd name="connsiteX5" fmla="*/ 135011 w 137144"/>
                <a:gd name="connsiteY5" fmla="*/ 46740 h 92254"/>
                <a:gd name="connsiteX6" fmla="*/ 117327 w 137144"/>
                <a:gd name="connsiteY6" fmla="*/ 50234 h 92254"/>
                <a:gd name="connsiteX7" fmla="*/ 80899 w 137144"/>
                <a:gd name="connsiteY7" fmla="*/ 29056 h 92254"/>
                <a:gd name="connsiteX8" fmla="*/ 45319 w 137144"/>
                <a:gd name="connsiteY8" fmla="*/ 26938 h 92254"/>
                <a:gd name="connsiteX9" fmla="*/ 26046 w 137144"/>
                <a:gd name="connsiteY9" fmla="*/ 48116 h 92254"/>
                <a:gd name="connsiteX10" fmla="*/ 37059 w 137144"/>
                <a:gd name="connsiteY10" fmla="*/ 68236 h 92254"/>
                <a:gd name="connsiteX11" fmla="*/ 42862 w 137144"/>
                <a:gd name="connsiteY11" fmla="*/ 84607 h 92254"/>
                <a:gd name="connsiteX12" fmla="*/ 42565 w 137144"/>
                <a:gd name="connsiteY12" fmla="*/ 85179 h 92254"/>
                <a:gd name="connsiteX13" fmla="*/ 25898 w 137144"/>
                <a:gd name="connsiteY13" fmla="*/ 91025 h 92254"/>
                <a:gd name="connsiteX14" fmla="*/ 25623 w 137144"/>
                <a:gd name="connsiteY14" fmla="*/ 90897 h 92254"/>
                <a:gd name="connsiteX15" fmla="*/ 16304 w 137144"/>
                <a:gd name="connsiteY15" fmla="*/ 85179 h 9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44" h="92254">
                  <a:moveTo>
                    <a:pt x="16304" y="85179"/>
                  </a:moveTo>
                  <a:cubicBezTo>
                    <a:pt x="4867" y="75437"/>
                    <a:pt x="-1126" y="60760"/>
                    <a:pt x="208" y="45786"/>
                  </a:cubicBezTo>
                  <a:cubicBezTo>
                    <a:pt x="3406" y="25942"/>
                    <a:pt x="17490" y="9550"/>
                    <a:pt x="36635" y="3429"/>
                  </a:cubicBezTo>
                  <a:cubicBezTo>
                    <a:pt x="53896" y="-1823"/>
                    <a:pt x="72428" y="-1019"/>
                    <a:pt x="89159" y="5759"/>
                  </a:cubicBezTo>
                  <a:cubicBezTo>
                    <a:pt x="104133" y="11858"/>
                    <a:pt x="118343" y="19673"/>
                    <a:pt x="131517" y="29056"/>
                  </a:cubicBezTo>
                  <a:cubicBezTo>
                    <a:pt x="137362" y="32974"/>
                    <a:pt x="138929" y="40894"/>
                    <a:pt x="135011" y="46740"/>
                  </a:cubicBezTo>
                  <a:cubicBezTo>
                    <a:pt x="131093" y="52585"/>
                    <a:pt x="123172" y="54152"/>
                    <a:pt x="117327" y="50234"/>
                  </a:cubicBezTo>
                  <a:cubicBezTo>
                    <a:pt x="106060" y="41762"/>
                    <a:pt x="93839" y="34646"/>
                    <a:pt x="80899" y="29056"/>
                  </a:cubicBezTo>
                  <a:cubicBezTo>
                    <a:pt x="69653" y="24206"/>
                    <a:pt x="57052" y="23464"/>
                    <a:pt x="45319" y="26938"/>
                  </a:cubicBezTo>
                  <a:cubicBezTo>
                    <a:pt x="35471" y="29882"/>
                    <a:pt x="28058" y="38035"/>
                    <a:pt x="26046" y="48116"/>
                  </a:cubicBezTo>
                  <a:cubicBezTo>
                    <a:pt x="25453" y="56397"/>
                    <a:pt x="29752" y="64276"/>
                    <a:pt x="37059" y="68236"/>
                  </a:cubicBezTo>
                  <a:cubicBezTo>
                    <a:pt x="43179" y="71159"/>
                    <a:pt x="45785" y="78487"/>
                    <a:pt x="42862" y="84607"/>
                  </a:cubicBezTo>
                  <a:cubicBezTo>
                    <a:pt x="42756" y="84798"/>
                    <a:pt x="42671" y="84989"/>
                    <a:pt x="42565" y="85179"/>
                  </a:cubicBezTo>
                  <a:cubicBezTo>
                    <a:pt x="39579" y="91406"/>
                    <a:pt x="32103" y="94011"/>
                    <a:pt x="25898" y="91025"/>
                  </a:cubicBezTo>
                  <a:cubicBezTo>
                    <a:pt x="25792" y="90982"/>
                    <a:pt x="25707" y="90940"/>
                    <a:pt x="25623" y="90897"/>
                  </a:cubicBezTo>
                  <a:cubicBezTo>
                    <a:pt x="22255" y="89436"/>
                    <a:pt x="19121" y="87509"/>
                    <a:pt x="16304" y="85179"/>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6B52304-11E2-499B-96D3-5B1F93CA72EE}"/>
                </a:ext>
              </a:extLst>
            </p:cNvPr>
            <p:cNvSpPr/>
            <p:nvPr/>
          </p:nvSpPr>
          <p:spPr>
            <a:xfrm>
              <a:off x="6088611" y="4522713"/>
              <a:ext cx="137130" cy="92241"/>
            </a:xfrm>
            <a:custGeom>
              <a:avLst/>
              <a:gdLst>
                <a:gd name="connsiteX0" fmla="*/ 16309 w 137130"/>
                <a:gd name="connsiteY0" fmla="*/ 85391 h 92241"/>
                <a:gd name="connsiteX1" fmla="*/ 213 w 137130"/>
                <a:gd name="connsiteY1" fmla="*/ 45787 h 92241"/>
                <a:gd name="connsiteX2" fmla="*/ 36641 w 137130"/>
                <a:gd name="connsiteY2" fmla="*/ 3429 h 92241"/>
                <a:gd name="connsiteX3" fmla="*/ 89164 w 137130"/>
                <a:gd name="connsiteY3" fmla="*/ 5759 h 92241"/>
                <a:gd name="connsiteX4" fmla="*/ 131522 w 137130"/>
                <a:gd name="connsiteY4" fmla="*/ 29055 h 92241"/>
                <a:gd name="connsiteX5" fmla="*/ 135101 w 137130"/>
                <a:gd name="connsiteY5" fmla="*/ 46359 h 92241"/>
                <a:gd name="connsiteX6" fmla="*/ 134911 w 137130"/>
                <a:gd name="connsiteY6" fmla="*/ 46634 h 92241"/>
                <a:gd name="connsiteX7" fmla="*/ 117332 w 137130"/>
                <a:gd name="connsiteY7" fmla="*/ 50234 h 92241"/>
                <a:gd name="connsiteX8" fmla="*/ 80904 w 137130"/>
                <a:gd name="connsiteY8" fmla="*/ 29055 h 92241"/>
                <a:gd name="connsiteX9" fmla="*/ 45324 w 137130"/>
                <a:gd name="connsiteY9" fmla="*/ 26937 h 92241"/>
                <a:gd name="connsiteX10" fmla="*/ 26051 w 137130"/>
                <a:gd name="connsiteY10" fmla="*/ 48116 h 92241"/>
                <a:gd name="connsiteX11" fmla="*/ 37064 w 137130"/>
                <a:gd name="connsiteY11" fmla="*/ 68024 h 92241"/>
                <a:gd name="connsiteX12" fmla="*/ 42783 w 137130"/>
                <a:gd name="connsiteY12" fmla="*/ 85179 h 92241"/>
                <a:gd name="connsiteX13" fmla="*/ 25628 w 137130"/>
                <a:gd name="connsiteY13" fmla="*/ 90898 h 92241"/>
                <a:gd name="connsiteX14" fmla="*/ 16309 w 137130"/>
                <a:gd name="connsiteY14" fmla="*/ 85391 h 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30" h="92241">
                  <a:moveTo>
                    <a:pt x="16309" y="85391"/>
                  </a:moveTo>
                  <a:cubicBezTo>
                    <a:pt x="4851" y="75585"/>
                    <a:pt x="-1142" y="60824"/>
                    <a:pt x="213" y="45787"/>
                  </a:cubicBezTo>
                  <a:cubicBezTo>
                    <a:pt x="3369" y="25921"/>
                    <a:pt x="17453" y="9507"/>
                    <a:pt x="36641" y="3429"/>
                  </a:cubicBezTo>
                  <a:cubicBezTo>
                    <a:pt x="53902" y="-1824"/>
                    <a:pt x="72433" y="-1018"/>
                    <a:pt x="89164" y="5759"/>
                  </a:cubicBezTo>
                  <a:cubicBezTo>
                    <a:pt x="104180" y="11774"/>
                    <a:pt x="118391" y="19610"/>
                    <a:pt x="131522" y="29055"/>
                  </a:cubicBezTo>
                  <a:cubicBezTo>
                    <a:pt x="137283" y="32847"/>
                    <a:pt x="138892" y="40598"/>
                    <a:pt x="135101" y="46359"/>
                  </a:cubicBezTo>
                  <a:cubicBezTo>
                    <a:pt x="135037" y="46443"/>
                    <a:pt x="134974" y="46549"/>
                    <a:pt x="134911" y="46634"/>
                  </a:cubicBezTo>
                  <a:cubicBezTo>
                    <a:pt x="130971" y="52373"/>
                    <a:pt x="123199" y="53961"/>
                    <a:pt x="117332" y="50234"/>
                  </a:cubicBezTo>
                  <a:cubicBezTo>
                    <a:pt x="106001" y="41847"/>
                    <a:pt x="93803" y="34753"/>
                    <a:pt x="80904" y="29055"/>
                  </a:cubicBezTo>
                  <a:cubicBezTo>
                    <a:pt x="69616" y="24417"/>
                    <a:pt x="57100" y="23676"/>
                    <a:pt x="45324" y="26937"/>
                  </a:cubicBezTo>
                  <a:cubicBezTo>
                    <a:pt x="35518" y="29966"/>
                    <a:pt x="28148" y="38077"/>
                    <a:pt x="26051" y="48116"/>
                  </a:cubicBezTo>
                  <a:cubicBezTo>
                    <a:pt x="25543" y="56334"/>
                    <a:pt x="29843" y="64085"/>
                    <a:pt x="37064" y="68024"/>
                  </a:cubicBezTo>
                  <a:cubicBezTo>
                    <a:pt x="43376" y="71180"/>
                    <a:pt x="45938" y="78868"/>
                    <a:pt x="42783" y="85179"/>
                  </a:cubicBezTo>
                  <a:cubicBezTo>
                    <a:pt x="39627" y="91490"/>
                    <a:pt x="31939" y="94053"/>
                    <a:pt x="25628" y="90898"/>
                  </a:cubicBezTo>
                  <a:cubicBezTo>
                    <a:pt x="22345" y="89394"/>
                    <a:pt x="19211" y="87551"/>
                    <a:pt x="16309" y="85391"/>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3C540D5-2D80-4FD8-8486-EF48822C8222}"/>
                </a:ext>
              </a:extLst>
            </p:cNvPr>
            <p:cNvSpPr/>
            <p:nvPr/>
          </p:nvSpPr>
          <p:spPr>
            <a:xfrm>
              <a:off x="6064684" y="4646896"/>
              <a:ext cx="137144" cy="91697"/>
            </a:xfrm>
            <a:custGeom>
              <a:avLst/>
              <a:gdLst>
                <a:gd name="connsiteX0" fmla="*/ 16304 w 137144"/>
                <a:gd name="connsiteY0" fmla="*/ 85104 h 91697"/>
                <a:gd name="connsiteX1" fmla="*/ 208 w 137144"/>
                <a:gd name="connsiteY1" fmla="*/ 45711 h 91697"/>
                <a:gd name="connsiteX2" fmla="*/ 36635 w 137144"/>
                <a:gd name="connsiteY2" fmla="*/ 3354 h 91697"/>
                <a:gd name="connsiteX3" fmla="*/ 89159 w 137144"/>
                <a:gd name="connsiteY3" fmla="*/ 5896 h 91697"/>
                <a:gd name="connsiteX4" fmla="*/ 131517 w 137144"/>
                <a:gd name="connsiteY4" fmla="*/ 28981 h 91697"/>
                <a:gd name="connsiteX5" fmla="*/ 135011 w 137144"/>
                <a:gd name="connsiteY5" fmla="*/ 46665 h 91697"/>
                <a:gd name="connsiteX6" fmla="*/ 117327 w 137144"/>
                <a:gd name="connsiteY6" fmla="*/ 50159 h 91697"/>
                <a:gd name="connsiteX7" fmla="*/ 80899 w 137144"/>
                <a:gd name="connsiteY7" fmla="*/ 28981 h 91697"/>
                <a:gd name="connsiteX8" fmla="*/ 45319 w 137144"/>
                <a:gd name="connsiteY8" fmla="*/ 26863 h 91697"/>
                <a:gd name="connsiteX9" fmla="*/ 26046 w 137144"/>
                <a:gd name="connsiteY9" fmla="*/ 48041 h 91697"/>
                <a:gd name="connsiteX10" fmla="*/ 37059 w 137144"/>
                <a:gd name="connsiteY10" fmla="*/ 67949 h 91697"/>
                <a:gd name="connsiteX11" fmla="*/ 41824 w 137144"/>
                <a:gd name="connsiteY11" fmla="*/ 85274 h 91697"/>
                <a:gd name="connsiteX12" fmla="*/ 25623 w 137144"/>
                <a:gd name="connsiteY12" fmla="*/ 90611 h 91697"/>
                <a:gd name="connsiteX13" fmla="*/ 16304 w 137144"/>
                <a:gd name="connsiteY13" fmla="*/ 85104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44" h="91697">
                  <a:moveTo>
                    <a:pt x="16304" y="85104"/>
                  </a:moveTo>
                  <a:cubicBezTo>
                    <a:pt x="4867" y="75362"/>
                    <a:pt x="-1126" y="60685"/>
                    <a:pt x="208" y="45711"/>
                  </a:cubicBezTo>
                  <a:cubicBezTo>
                    <a:pt x="3406" y="25867"/>
                    <a:pt x="17490" y="9474"/>
                    <a:pt x="36635" y="3354"/>
                  </a:cubicBezTo>
                  <a:cubicBezTo>
                    <a:pt x="53918" y="-1856"/>
                    <a:pt x="72470" y="-966"/>
                    <a:pt x="89159" y="5896"/>
                  </a:cubicBezTo>
                  <a:cubicBezTo>
                    <a:pt x="104133" y="11931"/>
                    <a:pt x="118343" y="19683"/>
                    <a:pt x="131517" y="28981"/>
                  </a:cubicBezTo>
                  <a:cubicBezTo>
                    <a:pt x="137362" y="32899"/>
                    <a:pt x="138929" y="40819"/>
                    <a:pt x="135011" y="46665"/>
                  </a:cubicBezTo>
                  <a:cubicBezTo>
                    <a:pt x="131093" y="52510"/>
                    <a:pt x="123172" y="54077"/>
                    <a:pt x="117327" y="50159"/>
                  </a:cubicBezTo>
                  <a:cubicBezTo>
                    <a:pt x="105954" y="41836"/>
                    <a:pt x="93755" y="34741"/>
                    <a:pt x="80899" y="28981"/>
                  </a:cubicBezTo>
                  <a:cubicBezTo>
                    <a:pt x="69632" y="24257"/>
                    <a:pt x="57073" y="23495"/>
                    <a:pt x="45319" y="26863"/>
                  </a:cubicBezTo>
                  <a:cubicBezTo>
                    <a:pt x="35513" y="29891"/>
                    <a:pt x="28143" y="38003"/>
                    <a:pt x="26046" y="48041"/>
                  </a:cubicBezTo>
                  <a:cubicBezTo>
                    <a:pt x="25538" y="56259"/>
                    <a:pt x="29837" y="64010"/>
                    <a:pt x="37059" y="67949"/>
                  </a:cubicBezTo>
                  <a:cubicBezTo>
                    <a:pt x="43159" y="71423"/>
                    <a:pt x="45297" y="79174"/>
                    <a:pt x="41824" y="85274"/>
                  </a:cubicBezTo>
                  <a:cubicBezTo>
                    <a:pt x="38605" y="90950"/>
                    <a:pt x="31595" y="93258"/>
                    <a:pt x="25623" y="90611"/>
                  </a:cubicBezTo>
                  <a:cubicBezTo>
                    <a:pt x="22255" y="89276"/>
                    <a:pt x="19099" y="87413"/>
                    <a:pt x="16304"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00B3CBB-E914-4A42-BE07-18F1FB318433}"/>
                </a:ext>
              </a:extLst>
            </p:cNvPr>
            <p:cNvSpPr/>
            <p:nvPr/>
          </p:nvSpPr>
          <p:spPr>
            <a:xfrm>
              <a:off x="6425090" y="3900649"/>
              <a:ext cx="595085" cy="215042"/>
            </a:xfrm>
            <a:custGeom>
              <a:avLst/>
              <a:gdLst>
                <a:gd name="connsiteX0" fmla="*/ 555361 w 595085"/>
                <a:gd name="connsiteY0" fmla="*/ 131392 h 215042"/>
                <a:gd name="connsiteX1" fmla="*/ 594754 w 595085"/>
                <a:gd name="connsiteY1" fmla="*/ 158502 h 215042"/>
                <a:gd name="connsiteX2" fmla="*/ 575905 w 595085"/>
                <a:gd name="connsiteY2" fmla="*/ 200859 h 215042"/>
                <a:gd name="connsiteX3" fmla="*/ 555997 w 595085"/>
                <a:gd name="connsiteY3" fmla="*/ 213778 h 215042"/>
                <a:gd name="connsiteX4" fmla="*/ 531006 w 595085"/>
                <a:gd name="connsiteY4" fmla="*/ 213778 h 215042"/>
                <a:gd name="connsiteX5" fmla="*/ 251234 w 595085"/>
                <a:gd name="connsiteY5" fmla="*/ 143253 h 215042"/>
                <a:gd name="connsiteX6" fmla="*/ 70367 w 595085"/>
                <a:gd name="connsiteY6" fmla="*/ 86070 h 215042"/>
                <a:gd name="connsiteX7" fmla="*/ 53 w 595085"/>
                <a:gd name="connsiteY7" fmla="*/ 47524 h 215042"/>
                <a:gd name="connsiteX8" fmla="*/ 28433 w 595085"/>
                <a:gd name="connsiteY8" fmla="*/ 1990 h 215042"/>
                <a:gd name="connsiteX9" fmla="*/ 79897 w 595085"/>
                <a:gd name="connsiteY9" fmla="*/ 6649 h 215042"/>
                <a:gd name="connsiteX10" fmla="*/ 157836 w 595085"/>
                <a:gd name="connsiteY10" fmla="*/ 27828 h 215042"/>
                <a:gd name="connsiteX11" fmla="*/ 344844 w 595085"/>
                <a:gd name="connsiteY11" fmla="*/ 75693 h 215042"/>
                <a:gd name="connsiteX12" fmla="*/ 555361 w 595085"/>
                <a:gd name="connsiteY12" fmla="*/ 131392 h 21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085" h="215042">
                  <a:moveTo>
                    <a:pt x="555361" y="131392"/>
                  </a:moveTo>
                  <a:cubicBezTo>
                    <a:pt x="571458" y="135840"/>
                    <a:pt x="590094" y="142406"/>
                    <a:pt x="594754" y="158502"/>
                  </a:cubicBezTo>
                  <a:cubicBezTo>
                    <a:pt x="596850" y="175021"/>
                    <a:pt x="589586" y="191350"/>
                    <a:pt x="575905" y="200859"/>
                  </a:cubicBezTo>
                  <a:cubicBezTo>
                    <a:pt x="570335" y="206619"/>
                    <a:pt x="563515" y="211025"/>
                    <a:pt x="555997" y="213778"/>
                  </a:cubicBezTo>
                  <a:cubicBezTo>
                    <a:pt x="547758" y="215472"/>
                    <a:pt x="539245" y="215472"/>
                    <a:pt x="531006" y="213778"/>
                  </a:cubicBezTo>
                  <a:cubicBezTo>
                    <a:pt x="435828" y="198635"/>
                    <a:pt x="342218" y="175042"/>
                    <a:pt x="251234" y="143253"/>
                  </a:cubicBezTo>
                  <a:lnTo>
                    <a:pt x="70367" y="86070"/>
                  </a:lnTo>
                  <a:cubicBezTo>
                    <a:pt x="49188" y="79717"/>
                    <a:pt x="4289" y="73998"/>
                    <a:pt x="53" y="47524"/>
                  </a:cubicBezTo>
                  <a:cubicBezTo>
                    <a:pt x="-625" y="27998"/>
                    <a:pt x="10600" y="9995"/>
                    <a:pt x="28433" y="1990"/>
                  </a:cubicBezTo>
                  <a:cubicBezTo>
                    <a:pt x="45652" y="-1780"/>
                    <a:pt x="63632" y="-149"/>
                    <a:pt x="79897" y="6649"/>
                  </a:cubicBezTo>
                  <a:cubicBezTo>
                    <a:pt x="105947" y="13850"/>
                    <a:pt x="131574" y="21051"/>
                    <a:pt x="157836" y="27828"/>
                  </a:cubicBezTo>
                  <a:cubicBezTo>
                    <a:pt x="220313" y="43500"/>
                    <a:pt x="282578" y="59596"/>
                    <a:pt x="344844" y="75693"/>
                  </a:cubicBezTo>
                  <a:cubicBezTo>
                    <a:pt x="415158" y="93631"/>
                    <a:pt x="485323" y="112183"/>
                    <a:pt x="555361" y="131392"/>
                  </a:cubicBezTo>
                  <a:close/>
                </a:path>
              </a:pathLst>
            </a:custGeom>
            <a:solidFill>
              <a:srgbClr val="EFA43B"/>
            </a:solidFill>
            <a:ln w="2116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D2B5D1E-2E75-4A11-83DB-5D0EBE357C22}"/>
                </a:ext>
              </a:extLst>
            </p:cNvPr>
            <p:cNvSpPr/>
            <p:nvPr/>
          </p:nvSpPr>
          <p:spPr>
            <a:xfrm>
              <a:off x="6527201" y="4102560"/>
              <a:ext cx="266005" cy="73913"/>
            </a:xfrm>
            <a:custGeom>
              <a:avLst/>
              <a:gdLst>
                <a:gd name="connsiteX0" fmla="*/ 24 w 266005"/>
                <a:gd name="connsiteY0" fmla="*/ 6 h 73913"/>
                <a:gd name="connsiteX1" fmla="*/ 266030 w 266005"/>
                <a:gd name="connsiteY1" fmla="*/ 73920 h 73913"/>
              </a:gdLst>
              <a:ahLst/>
              <a:cxnLst>
                <a:cxn ang="0">
                  <a:pos x="connsiteX0" y="connsiteY0"/>
                </a:cxn>
                <a:cxn ang="0">
                  <a:pos x="connsiteX1" y="connsiteY1"/>
                </a:cxn>
              </a:cxnLst>
              <a:rect l="l" t="t" r="r" b="b"/>
              <a:pathLst>
                <a:path w="266005" h="73913">
                  <a:moveTo>
                    <a:pt x="24" y="6"/>
                  </a:moveTo>
                  <a:lnTo>
                    <a:pt x="266030" y="73920"/>
                  </a:lnTo>
                </a:path>
              </a:pathLst>
            </a:custGeom>
            <a:noFill/>
            <a:ln w="18628" cap="rnd">
              <a:solidFill>
                <a:srgbClr val="190B0B"/>
              </a:solidFill>
              <a:prstDash val="solid"/>
              <a:round/>
            </a:ln>
          </p:spPr>
          <p:txBody>
            <a:bodyPr rtlCol="0" anchor="ctr"/>
            <a:lstStyle/>
            <a:p>
              <a:endParaRPr lang="en-US"/>
            </a:p>
          </p:txBody>
        </p:sp>
        <p:sp>
          <p:nvSpPr>
            <p:cNvPr id="28" name="Freeform: Shape 27">
              <a:extLst>
                <a:ext uri="{FF2B5EF4-FFF2-40B4-BE49-F238E27FC236}">
                  <a16:creationId xmlns:a16="http://schemas.microsoft.com/office/drawing/2014/main" id="{F99F5C1C-51BE-4DBD-AD99-492A20CDAC12}"/>
                </a:ext>
              </a:extLst>
            </p:cNvPr>
            <p:cNvSpPr/>
            <p:nvPr/>
          </p:nvSpPr>
          <p:spPr>
            <a:xfrm>
              <a:off x="6589255" y="4176686"/>
              <a:ext cx="115212" cy="36850"/>
            </a:xfrm>
            <a:custGeom>
              <a:avLst/>
              <a:gdLst>
                <a:gd name="connsiteX0" fmla="*/ 24 w 115212"/>
                <a:gd name="connsiteY0" fmla="*/ 6 h 36850"/>
                <a:gd name="connsiteX1" fmla="*/ 115237 w 115212"/>
                <a:gd name="connsiteY1" fmla="*/ 36857 h 36850"/>
              </a:gdLst>
              <a:ahLst/>
              <a:cxnLst>
                <a:cxn ang="0">
                  <a:pos x="connsiteX0" y="connsiteY0"/>
                </a:cxn>
                <a:cxn ang="0">
                  <a:pos x="connsiteX1" y="connsiteY1"/>
                </a:cxn>
              </a:cxnLst>
              <a:rect l="l" t="t" r="r" b="b"/>
              <a:pathLst>
                <a:path w="115212" h="36850">
                  <a:moveTo>
                    <a:pt x="24" y="6"/>
                  </a:moveTo>
                  <a:cubicBezTo>
                    <a:pt x="37723" y="14386"/>
                    <a:pt x="76183" y="26692"/>
                    <a:pt x="115237" y="36857"/>
                  </a:cubicBezTo>
                </a:path>
              </a:pathLst>
            </a:custGeom>
            <a:noFill/>
            <a:ln w="18628" cap="rnd">
              <a:solidFill>
                <a:srgbClr val="190B0B"/>
              </a:solidFill>
              <a:prstDash val="solid"/>
              <a:round/>
            </a:ln>
          </p:spPr>
          <p:txBody>
            <a:bodyPr rtlCol="0" anchor="ctr"/>
            <a:lstStyle/>
            <a:p>
              <a:endParaRPr lang="en-US"/>
            </a:p>
          </p:txBody>
        </p:sp>
        <p:sp>
          <p:nvSpPr>
            <p:cNvPr id="29" name="Freeform: Shape 28">
              <a:extLst>
                <a:ext uri="{FF2B5EF4-FFF2-40B4-BE49-F238E27FC236}">
                  <a16:creationId xmlns:a16="http://schemas.microsoft.com/office/drawing/2014/main" id="{D1F1E0BD-8440-476C-9A60-7A58C87FDC4F}"/>
                </a:ext>
              </a:extLst>
            </p:cNvPr>
            <p:cNvSpPr/>
            <p:nvPr/>
          </p:nvSpPr>
          <p:spPr>
            <a:xfrm>
              <a:off x="5347542" y="4243399"/>
              <a:ext cx="1288007" cy="981849"/>
            </a:xfrm>
            <a:custGeom>
              <a:avLst/>
              <a:gdLst>
                <a:gd name="connsiteX0" fmla="*/ 1058964 w 1288007"/>
                <a:gd name="connsiteY0" fmla="*/ 981856 h 981849"/>
                <a:gd name="connsiteX1" fmla="*/ 21203 w 1288007"/>
                <a:gd name="connsiteY1" fmla="*/ 317476 h 981849"/>
                <a:gd name="connsiteX2" fmla="*/ 24 w 1288007"/>
                <a:gd name="connsiteY2" fmla="*/ 281685 h 981849"/>
                <a:gd name="connsiteX3" fmla="*/ 10826 w 1288007"/>
                <a:gd name="connsiteY3" fmla="*/ 250975 h 981849"/>
                <a:gd name="connsiteX4" fmla="*/ 148911 w 1288007"/>
                <a:gd name="connsiteY4" fmla="*/ 20550 h 981849"/>
                <a:gd name="connsiteX5" fmla="*/ 168607 w 1288007"/>
                <a:gd name="connsiteY5" fmla="*/ 1489 h 981849"/>
                <a:gd name="connsiteX6" fmla="*/ 177715 w 1288007"/>
                <a:gd name="connsiteY6" fmla="*/ 6 h 981849"/>
                <a:gd name="connsiteX7" fmla="*/ 201223 w 1288007"/>
                <a:gd name="connsiteY7" fmla="*/ 7419 h 981849"/>
                <a:gd name="connsiteX8" fmla="*/ 1160834 w 1288007"/>
                <a:gd name="connsiteY8" fmla="*/ 595766 h 981849"/>
                <a:gd name="connsiteX9" fmla="*/ 1231360 w 1288007"/>
                <a:gd name="connsiteY9" fmla="*/ 643418 h 981849"/>
                <a:gd name="connsiteX10" fmla="*/ 1239831 w 1288007"/>
                <a:gd name="connsiteY10" fmla="*/ 648925 h 981849"/>
                <a:gd name="connsiteX11" fmla="*/ 1286213 w 1288007"/>
                <a:gd name="connsiteY11" fmla="*/ 687682 h 981849"/>
                <a:gd name="connsiteX12" fmla="*/ 1287907 w 1288007"/>
                <a:gd name="connsiteY12" fmla="*/ 697636 h 981849"/>
                <a:gd name="connsiteX13" fmla="*/ 1284307 w 1288007"/>
                <a:gd name="connsiteY13" fmla="*/ 707590 h 981849"/>
                <a:gd name="connsiteX14" fmla="*/ 1060447 w 1288007"/>
                <a:gd name="connsiteY14" fmla="*/ 981432 h 981849"/>
                <a:gd name="connsiteX15" fmla="*/ 1058964 w 1288007"/>
                <a:gd name="connsiteY15" fmla="*/ 981432 h 981849"/>
                <a:gd name="connsiteX16" fmla="*/ 161619 w 1288007"/>
                <a:gd name="connsiteY16" fmla="*/ 220478 h 981849"/>
                <a:gd name="connsiteX17" fmla="*/ 157595 w 1288007"/>
                <a:gd name="connsiteY17" fmla="*/ 220478 h 981849"/>
                <a:gd name="connsiteX18" fmla="*/ 136416 w 1288007"/>
                <a:gd name="connsiteY18" fmla="*/ 244410 h 981849"/>
                <a:gd name="connsiteX19" fmla="*/ 167761 w 1288007"/>
                <a:gd name="connsiteY19" fmla="*/ 269401 h 981849"/>
                <a:gd name="connsiteX20" fmla="*/ 171785 w 1288007"/>
                <a:gd name="connsiteY20" fmla="*/ 269401 h 981849"/>
                <a:gd name="connsiteX21" fmla="*/ 194022 w 1288007"/>
                <a:gd name="connsiteY21" fmla="*/ 253728 h 981849"/>
                <a:gd name="connsiteX22" fmla="*/ 194022 w 1288007"/>
                <a:gd name="connsiteY22" fmla="*/ 248645 h 981849"/>
                <a:gd name="connsiteX23" fmla="*/ 189151 w 1288007"/>
                <a:gd name="connsiteY23" fmla="*/ 240386 h 981849"/>
                <a:gd name="connsiteX24" fmla="*/ 173267 w 1288007"/>
                <a:gd name="connsiteY24" fmla="*/ 223443 h 981849"/>
                <a:gd name="connsiteX25" fmla="*/ 161619 w 1288007"/>
                <a:gd name="connsiteY25" fmla="*/ 220478 h 98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8007" h="981849">
                  <a:moveTo>
                    <a:pt x="1058964" y="981856"/>
                  </a:moveTo>
                  <a:cubicBezTo>
                    <a:pt x="1011947" y="981856"/>
                    <a:pt x="110790" y="404521"/>
                    <a:pt x="21203" y="317476"/>
                  </a:cubicBezTo>
                  <a:cubicBezTo>
                    <a:pt x="9640" y="308857"/>
                    <a:pt x="2015" y="295959"/>
                    <a:pt x="24" y="281685"/>
                  </a:cubicBezTo>
                  <a:cubicBezTo>
                    <a:pt x="490" y="270608"/>
                    <a:pt x="4260" y="259913"/>
                    <a:pt x="10826" y="250975"/>
                  </a:cubicBezTo>
                  <a:lnTo>
                    <a:pt x="148911" y="20550"/>
                  </a:lnTo>
                  <a:cubicBezTo>
                    <a:pt x="153041" y="12078"/>
                    <a:pt x="160009" y="5344"/>
                    <a:pt x="168607" y="1489"/>
                  </a:cubicBezTo>
                  <a:cubicBezTo>
                    <a:pt x="171551" y="578"/>
                    <a:pt x="174623" y="70"/>
                    <a:pt x="177715" y="6"/>
                  </a:cubicBezTo>
                  <a:cubicBezTo>
                    <a:pt x="186038" y="536"/>
                    <a:pt x="194107" y="3077"/>
                    <a:pt x="201223" y="7419"/>
                  </a:cubicBezTo>
                  <a:cubicBezTo>
                    <a:pt x="313682" y="68625"/>
                    <a:pt x="1122500" y="570986"/>
                    <a:pt x="1160834" y="595766"/>
                  </a:cubicBezTo>
                  <a:cubicBezTo>
                    <a:pt x="1185190" y="611650"/>
                    <a:pt x="1208910" y="627534"/>
                    <a:pt x="1231360" y="643418"/>
                  </a:cubicBezTo>
                  <a:lnTo>
                    <a:pt x="1239831" y="648925"/>
                  </a:lnTo>
                  <a:cubicBezTo>
                    <a:pt x="1258235" y="657841"/>
                    <a:pt x="1274162" y="671141"/>
                    <a:pt x="1286213" y="687682"/>
                  </a:cubicBezTo>
                  <a:cubicBezTo>
                    <a:pt x="1287737" y="690774"/>
                    <a:pt x="1288309" y="694226"/>
                    <a:pt x="1287907" y="697636"/>
                  </a:cubicBezTo>
                  <a:cubicBezTo>
                    <a:pt x="1287293" y="701131"/>
                    <a:pt x="1286085" y="704498"/>
                    <a:pt x="1284307" y="707590"/>
                  </a:cubicBezTo>
                  <a:cubicBezTo>
                    <a:pt x="1255927" y="759690"/>
                    <a:pt x="1114876" y="967454"/>
                    <a:pt x="1060447" y="981432"/>
                  </a:cubicBezTo>
                  <a:lnTo>
                    <a:pt x="1058964" y="981432"/>
                  </a:lnTo>
                  <a:close/>
                  <a:moveTo>
                    <a:pt x="161619" y="220478"/>
                  </a:moveTo>
                  <a:cubicBezTo>
                    <a:pt x="160285" y="220266"/>
                    <a:pt x="158929" y="220266"/>
                    <a:pt x="157595" y="220478"/>
                  </a:cubicBezTo>
                  <a:cubicBezTo>
                    <a:pt x="147641" y="223654"/>
                    <a:pt x="134510" y="238268"/>
                    <a:pt x="136416" y="244410"/>
                  </a:cubicBezTo>
                  <a:cubicBezTo>
                    <a:pt x="143320" y="256418"/>
                    <a:pt x="154524" y="265335"/>
                    <a:pt x="167761" y="269401"/>
                  </a:cubicBezTo>
                  <a:lnTo>
                    <a:pt x="171785" y="269401"/>
                  </a:lnTo>
                  <a:cubicBezTo>
                    <a:pt x="181696" y="269189"/>
                    <a:pt x="190485" y="262983"/>
                    <a:pt x="194022" y="253728"/>
                  </a:cubicBezTo>
                  <a:cubicBezTo>
                    <a:pt x="194403" y="252055"/>
                    <a:pt x="194403" y="250318"/>
                    <a:pt x="194022" y="248645"/>
                  </a:cubicBezTo>
                  <a:cubicBezTo>
                    <a:pt x="193005" y="245574"/>
                    <a:pt x="191353" y="242758"/>
                    <a:pt x="189151" y="240386"/>
                  </a:cubicBezTo>
                  <a:cubicBezTo>
                    <a:pt x="184809" y="233905"/>
                    <a:pt x="179451" y="228187"/>
                    <a:pt x="173267" y="223443"/>
                  </a:cubicBezTo>
                  <a:cubicBezTo>
                    <a:pt x="169751" y="221346"/>
                    <a:pt x="165706" y="220330"/>
                    <a:pt x="161619" y="220478"/>
                  </a:cubicBezTo>
                  <a:close/>
                </a:path>
              </a:pathLst>
            </a:custGeom>
            <a:solidFill>
              <a:srgbClr val="63D1E1"/>
            </a:solidFill>
            <a:ln w="2116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F4F9B81-C637-4E47-A5C6-C523B221F58E}"/>
                </a:ext>
              </a:extLst>
            </p:cNvPr>
            <p:cNvSpPr/>
            <p:nvPr/>
          </p:nvSpPr>
          <p:spPr>
            <a:xfrm>
              <a:off x="5337376" y="4230477"/>
              <a:ext cx="1310523" cy="1005361"/>
            </a:xfrm>
            <a:custGeom>
              <a:avLst/>
              <a:gdLst>
                <a:gd name="connsiteX0" fmla="*/ 189786 w 1310523"/>
                <a:gd name="connsiteY0" fmla="*/ 24154 h 1005361"/>
                <a:gd name="connsiteX1" fmla="*/ 207788 w 1310523"/>
                <a:gd name="connsiteY1" fmla="*/ 30296 h 1005361"/>
                <a:gd name="connsiteX2" fmla="*/ 1166764 w 1310523"/>
                <a:gd name="connsiteY2" fmla="*/ 618219 h 1005361"/>
                <a:gd name="connsiteX3" fmla="*/ 1236866 w 1310523"/>
                <a:gd name="connsiteY3" fmla="*/ 665660 h 1005361"/>
                <a:gd name="connsiteX4" fmla="*/ 1287907 w 1310523"/>
                <a:gd name="connsiteY4" fmla="*/ 705052 h 1005361"/>
                <a:gd name="connsiteX5" fmla="*/ 1287907 w 1310523"/>
                <a:gd name="connsiteY5" fmla="*/ 708865 h 1005361"/>
                <a:gd name="connsiteX6" fmla="*/ 1285577 w 1310523"/>
                <a:gd name="connsiteY6" fmla="*/ 715218 h 1005361"/>
                <a:gd name="connsiteX7" fmla="*/ 1068706 w 1310523"/>
                <a:gd name="connsiteY7" fmla="*/ 983554 h 1005361"/>
                <a:gd name="connsiteX8" fmla="*/ 1068706 w 1310523"/>
                <a:gd name="connsiteY8" fmla="*/ 983554 h 1005361"/>
                <a:gd name="connsiteX9" fmla="*/ 39840 w 1310523"/>
                <a:gd name="connsiteY9" fmla="*/ 322563 h 1005361"/>
                <a:gd name="connsiteX10" fmla="*/ 27450 w 1310523"/>
                <a:gd name="connsiteY10" fmla="*/ 275949 h 1005361"/>
                <a:gd name="connsiteX11" fmla="*/ 32004 w 1310523"/>
                <a:gd name="connsiteY11" fmla="*/ 269828 h 1005361"/>
                <a:gd name="connsiteX12" fmla="*/ 171784 w 1310523"/>
                <a:gd name="connsiteY12" fmla="*/ 39190 h 1005361"/>
                <a:gd name="connsiteX13" fmla="*/ 185550 w 1310523"/>
                <a:gd name="connsiteY13" fmla="*/ 25213 h 1005361"/>
                <a:gd name="connsiteX14" fmla="*/ 190845 w 1310523"/>
                <a:gd name="connsiteY14" fmla="*/ 24154 h 1005361"/>
                <a:gd name="connsiteX15" fmla="*/ 183432 w 1310523"/>
                <a:gd name="connsiteY15" fmla="*/ 294607 h 1005361"/>
                <a:gd name="connsiteX16" fmla="*/ 216260 w 1310523"/>
                <a:gd name="connsiteY16" fmla="*/ 271099 h 1005361"/>
                <a:gd name="connsiteX17" fmla="*/ 217318 w 1310523"/>
                <a:gd name="connsiteY17" fmla="*/ 260721 h 1005361"/>
                <a:gd name="connsiteX18" fmla="*/ 210330 w 1310523"/>
                <a:gd name="connsiteY18" fmla="*/ 247590 h 1005361"/>
                <a:gd name="connsiteX19" fmla="*/ 191904 w 1310523"/>
                <a:gd name="connsiteY19" fmla="*/ 228106 h 1005361"/>
                <a:gd name="connsiteX20" fmla="*/ 173690 w 1310523"/>
                <a:gd name="connsiteY20" fmla="*/ 222176 h 1005361"/>
                <a:gd name="connsiteX21" fmla="*/ 166066 w 1310523"/>
                <a:gd name="connsiteY21" fmla="*/ 222176 h 1005361"/>
                <a:gd name="connsiteX22" fmla="*/ 137262 w 1310523"/>
                <a:gd name="connsiteY22" fmla="*/ 259662 h 1005361"/>
                <a:gd name="connsiteX23" fmla="*/ 176867 w 1310523"/>
                <a:gd name="connsiteY23" fmla="*/ 292913 h 1005361"/>
                <a:gd name="connsiteX24" fmla="*/ 183432 w 1310523"/>
                <a:gd name="connsiteY24" fmla="*/ 292913 h 1005361"/>
                <a:gd name="connsiteX25" fmla="*/ 190845 w 1310523"/>
                <a:gd name="connsiteY25" fmla="*/ 10 h 1005361"/>
                <a:gd name="connsiteX26" fmla="*/ 178137 w 1310523"/>
                <a:gd name="connsiteY26" fmla="*/ 2128 h 1005361"/>
                <a:gd name="connsiteX27" fmla="*/ 150605 w 1310523"/>
                <a:gd name="connsiteY27" fmla="*/ 26907 h 1005361"/>
                <a:gd name="connsiteX28" fmla="*/ 12308 w 1310523"/>
                <a:gd name="connsiteY28" fmla="*/ 257544 h 1005361"/>
                <a:gd name="connsiteX29" fmla="*/ 24 w 1310523"/>
                <a:gd name="connsiteY29" fmla="*/ 294607 h 1005361"/>
                <a:gd name="connsiteX30" fmla="*/ 23532 w 1310523"/>
                <a:gd name="connsiteY30" fmla="*/ 338024 h 1005361"/>
                <a:gd name="connsiteX31" fmla="*/ 1068282 w 1310523"/>
                <a:gd name="connsiteY31" fmla="*/ 1005368 h 1005361"/>
                <a:gd name="connsiteX32" fmla="*/ 1071036 w 1310523"/>
                <a:gd name="connsiteY32" fmla="*/ 1005368 h 1005361"/>
                <a:gd name="connsiteX33" fmla="*/ 1074212 w 1310523"/>
                <a:gd name="connsiteY33" fmla="*/ 1005368 h 1005361"/>
                <a:gd name="connsiteX34" fmla="*/ 1305273 w 1310523"/>
                <a:gd name="connsiteY34" fmla="*/ 725807 h 1005361"/>
                <a:gd name="connsiteX35" fmla="*/ 1310356 w 1310523"/>
                <a:gd name="connsiteY35" fmla="*/ 711617 h 1005361"/>
                <a:gd name="connsiteX36" fmla="*/ 1307603 w 1310523"/>
                <a:gd name="connsiteY36" fmla="*/ 695522 h 1005361"/>
                <a:gd name="connsiteX37" fmla="*/ 1256985 w 1310523"/>
                <a:gd name="connsiteY37" fmla="*/ 653164 h 1005361"/>
                <a:gd name="connsiteX38" fmla="*/ 1249149 w 1310523"/>
                <a:gd name="connsiteY38" fmla="*/ 648081 h 1005361"/>
                <a:gd name="connsiteX39" fmla="*/ 1178200 w 1310523"/>
                <a:gd name="connsiteY39" fmla="*/ 600217 h 1005361"/>
                <a:gd name="connsiteX40" fmla="*/ 217742 w 1310523"/>
                <a:gd name="connsiteY40" fmla="*/ 11446 h 1005361"/>
                <a:gd name="connsiteX41" fmla="*/ 188939 w 1310523"/>
                <a:gd name="connsiteY41" fmla="*/ 2552 h 1005361"/>
                <a:gd name="connsiteX42" fmla="*/ 159924 w 1310523"/>
                <a:gd name="connsiteY42" fmla="*/ 254156 h 1005361"/>
                <a:gd name="connsiteX43" fmla="*/ 172843 w 1310523"/>
                <a:gd name="connsiteY43" fmla="*/ 242507 h 1005361"/>
                <a:gd name="connsiteX44" fmla="*/ 172843 w 1310523"/>
                <a:gd name="connsiteY44" fmla="*/ 242507 h 1005361"/>
                <a:gd name="connsiteX45" fmla="*/ 178561 w 1310523"/>
                <a:gd name="connsiteY45" fmla="*/ 244413 h 1005361"/>
                <a:gd name="connsiteX46" fmla="*/ 191692 w 1310523"/>
                <a:gd name="connsiteY46" fmla="*/ 258603 h 1005361"/>
                <a:gd name="connsiteX47" fmla="*/ 194445 w 1310523"/>
                <a:gd name="connsiteY47" fmla="*/ 262203 h 1005361"/>
                <a:gd name="connsiteX48" fmla="*/ 182797 w 1310523"/>
                <a:gd name="connsiteY48" fmla="*/ 269616 h 1005361"/>
                <a:gd name="connsiteX49" fmla="*/ 181103 w 1310523"/>
                <a:gd name="connsiteY49" fmla="*/ 269616 h 1005361"/>
                <a:gd name="connsiteX50" fmla="*/ 159924 w 1310523"/>
                <a:gd name="connsiteY50" fmla="*/ 254156 h 100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10523" h="1005361">
                  <a:moveTo>
                    <a:pt x="189786" y="24154"/>
                  </a:moveTo>
                  <a:cubicBezTo>
                    <a:pt x="196182" y="24747"/>
                    <a:pt x="202366" y="26844"/>
                    <a:pt x="207788" y="30296"/>
                  </a:cubicBezTo>
                  <a:cubicBezTo>
                    <a:pt x="316859" y="89385"/>
                    <a:pt x="1118476" y="586662"/>
                    <a:pt x="1166764" y="618219"/>
                  </a:cubicBezTo>
                  <a:cubicBezTo>
                    <a:pt x="1190484" y="633468"/>
                    <a:pt x="1213781" y="649352"/>
                    <a:pt x="1236866" y="665660"/>
                  </a:cubicBezTo>
                  <a:cubicBezTo>
                    <a:pt x="1245125" y="671590"/>
                    <a:pt x="1282188" y="691710"/>
                    <a:pt x="1287907" y="705052"/>
                  </a:cubicBezTo>
                  <a:cubicBezTo>
                    <a:pt x="1288287" y="706302"/>
                    <a:pt x="1288287" y="707615"/>
                    <a:pt x="1287907" y="708865"/>
                  </a:cubicBezTo>
                  <a:cubicBezTo>
                    <a:pt x="1287547" y="711109"/>
                    <a:pt x="1286763" y="713269"/>
                    <a:pt x="1285577" y="715218"/>
                  </a:cubicBezTo>
                  <a:cubicBezTo>
                    <a:pt x="1253809" y="773672"/>
                    <a:pt x="1116146" y="971270"/>
                    <a:pt x="1068706" y="983554"/>
                  </a:cubicBezTo>
                  <a:lnTo>
                    <a:pt x="1068706" y="983554"/>
                  </a:lnTo>
                  <a:cubicBezTo>
                    <a:pt x="1035455" y="983554"/>
                    <a:pt x="148699" y="429304"/>
                    <a:pt x="39840" y="322563"/>
                  </a:cubicBezTo>
                  <a:cubicBezTo>
                    <a:pt x="23554" y="313117"/>
                    <a:pt x="18005" y="292256"/>
                    <a:pt x="27450" y="275949"/>
                  </a:cubicBezTo>
                  <a:cubicBezTo>
                    <a:pt x="28742" y="273746"/>
                    <a:pt x="30267" y="271692"/>
                    <a:pt x="32004" y="269828"/>
                  </a:cubicBezTo>
                  <a:lnTo>
                    <a:pt x="171784" y="39190"/>
                  </a:lnTo>
                  <a:cubicBezTo>
                    <a:pt x="174516" y="33006"/>
                    <a:pt x="179408" y="28030"/>
                    <a:pt x="185550" y="25213"/>
                  </a:cubicBezTo>
                  <a:cubicBezTo>
                    <a:pt x="187245" y="24556"/>
                    <a:pt x="189023" y="24196"/>
                    <a:pt x="190845" y="24154"/>
                  </a:cubicBezTo>
                  <a:moveTo>
                    <a:pt x="183432" y="294607"/>
                  </a:moveTo>
                  <a:cubicBezTo>
                    <a:pt x="198258" y="294522"/>
                    <a:pt x="211410" y="285098"/>
                    <a:pt x="216260" y="271099"/>
                  </a:cubicBezTo>
                  <a:cubicBezTo>
                    <a:pt x="217572" y="267816"/>
                    <a:pt x="217932" y="264215"/>
                    <a:pt x="217318" y="260721"/>
                  </a:cubicBezTo>
                  <a:cubicBezTo>
                    <a:pt x="216281" y="255765"/>
                    <a:pt x="213866" y="251212"/>
                    <a:pt x="210330" y="247590"/>
                  </a:cubicBezTo>
                  <a:cubicBezTo>
                    <a:pt x="205374" y="240072"/>
                    <a:pt x="199147" y="233464"/>
                    <a:pt x="191904" y="228106"/>
                  </a:cubicBezTo>
                  <a:cubicBezTo>
                    <a:pt x="186525" y="224420"/>
                    <a:pt x="180213" y="222366"/>
                    <a:pt x="173690" y="222176"/>
                  </a:cubicBezTo>
                  <a:cubicBezTo>
                    <a:pt x="171149" y="221858"/>
                    <a:pt x="168607" y="221858"/>
                    <a:pt x="166066" y="222176"/>
                  </a:cubicBezTo>
                  <a:cubicBezTo>
                    <a:pt x="153994" y="226200"/>
                    <a:pt x="133662" y="245048"/>
                    <a:pt x="137262" y="259662"/>
                  </a:cubicBezTo>
                  <a:cubicBezTo>
                    <a:pt x="145163" y="275864"/>
                    <a:pt x="159543" y="287936"/>
                    <a:pt x="176867" y="292913"/>
                  </a:cubicBezTo>
                  <a:cubicBezTo>
                    <a:pt x="179048" y="293125"/>
                    <a:pt x="181251" y="293125"/>
                    <a:pt x="183432" y="292913"/>
                  </a:cubicBezTo>
                  <a:moveTo>
                    <a:pt x="190845" y="10"/>
                  </a:moveTo>
                  <a:cubicBezTo>
                    <a:pt x="186525" y="-54"/>
                    <a:pt x="182204" y="666"/>
                    <a:pt x="178137" y="2128"/>
                  </a:cubicBezTo>
                  <a:cubicBezTo>
                    <a:pt x="166108" y="6533"/>
                    <a:pt x="156260" y="15407"/>
                    <a:pt x="150605" y="26907"/>
                  </a:cubicBezTo>
                  <a:lnTo>
                    <a:pt x="12308" y="257544"/>
                  </a:lnTo>
                  <a:cubicBezTo>
                    <a:pt x="4556" y="268367"/>
                    <a:pt x="278" y="281285"/>
                    <a:pt x="24" y="294607"/>
                  </a:cubicBezTo>
                  <a:cubicBezTo>
                    <a:pt x="2078" y="311529"/>
                    <a:pt x="10486" y="327053"/>
                    <a:pt x="23532" y="338024"/>
                  </a:cubicBezTo>
                  <a:cubicBezTo>
                    <a:pt x="119049" y="431422"/>
                    <a:pt x="1017242" y="1005368"/>
                    <a:pt x="1068282" y="1005368"/>
                  </a:cubicBezTo>
                  <a:lnTo>
                    <a:pt x="1071036" y="1005368"/>
                  </a:lnTo>
                  <a:lnTo>
                    <a:pt x="1074212" y="1005368"/>
                  </a:lnTo>
                  <a:cubicBezTo>
                    <a:pt x="1137749" y="988636"/>
                    <a:pt x="1286000" y="760964"/>
                    <a:pt x="1305273" y="725807"/>
                  </a:cubicBezTo>
                  <a:cubicBezTo>
                    <a:pt x="1307920" y="721466"/>
                    <a:pt x="1309657" y="716637"/>
                    <a:pt x="1310356" y="711617"/>
                  </a:cubicBezTo>
                  <a:cubicBezTo>
                    <a:pt x="1310992" y="706090"/>
                    <a:pt x="1310038" y="700520"/>
                    <a:pt x="1307603" y="695522"/>
                  </a:cubicBezTo>
                  <a:cubicBezTo>
                    <a:pt x="1294599" y="677329"/>
                    <a:pt x="1277190" y="662758"/>
                    <a:pt x="1256985" y="653164"/>
                  </a:cubicBezTo>
                  <a:cubicBezTo>
                    <a:pt x="1254275" y="651618"/>
                    <a:pt x="1251670" y="649924"/>
                    <a:pt x="1249149" y="648081"/>
                  </a:cubicBezTo>
                  <a:cubicBezTo>
                    <a:pt x="1226488" y="632197"/>
                    <a:pt x="1202768" y="615889"/>
                    <a:pt x="1178200" y="600217"/>
                  </a:cubicBezTo>
                  <a:cubicBezTo>
                    <a:pt x="1139655" y="575226"/>
                    <a:pt x="329990" y="72230"/>
                    <a:pt x="217742" y="11446"/>
                  </a:cubicBezTo>
                  <a:cubicBezTo>
                    <a:pt x="209080" y="6046"/>
                    <a:pt x="199147" y="2975"/>
                    <a:pt x="188939" y="2552"/>
                  </a:cubicBezTo>
                  <a:close/>
                  <a:moveTo>
                    <a:pt x="159924" y="254156"/>
                  </a:moveTo>
                  <a:cubicBezTo>
                    <a:pt x="163143" y="249200"/>
                    <a:pt x="167591" y="245197"/>
                    <a:pt x="172843" y="242507"/>
                  </a:cubicBezTo>
                  <a:lnTo>
                    <a:pt x="172843" y="242507"/>
                  </a:lnTo>
                  <a:cubicBezTo>
                    <a:pt x="174897" y="242528"/>
                    <a:pt x="176909" y="243185"/>
                    <a:pt x="178561" y="244413"/>
                  </a:cubicBezTo>
                  <a:cubicBezTo>
                    <a:pt x="183729" y="248352"/>
                    <a:pt x="188155" y="253160"/>
                    <a:pt x="191692" y="258603"/>
                  </a:cubicBezTo>
                  <a:lnTo>
                    <a:pt x="194445" y="262203"/>
                  </a:lnTo>
                  <a:cubicBezTo>
                    <a:pt x="192179" y="266587"/>
                    <a:pt x="187731" y="269405"/>
                    <a:pt x="182797" y="269616"/>
                  </a:cubicBezTo>
                  <a:lnTo>
                    <a:pt x="181103" y="269616"/>
                  </a:lnTo>
                  <a:cubicBezTo>
                    <a:pt x="172843" y="266355"/>
                    <a:pt x="165557" y="261017"/>
                    <a:pt x="159924" y="254156"/>
                  </a:cubicBezTo>
                  <a:close/>
                </a:path>
              </a:pathLst>
            </a:custGeom>
            <a:solidFill>
              <a:srgbClr val="190B0B"/>
            </a:solidFill>
            <a:ln w="2116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B02BA21-2476-47BC-80A6-FD0BBB52B630}"/>
                </a:ext>
              </a:extLst>
            </p:cNvPr>
            <p:cNvSpPr/>
            <p:nvPr/>
          </p:nvSpPr>
          <p:spPr>
            <a:xfrm>
              <a:off x="6527624" y="4901425"/>
              <a:ext cx="30285" cy="44475"/>
            </a:xfrm>
            <a:custGeom>
              <a:avLst/>
              <a:gdLst>
                <a:gd name="connsiteX0" fmla="*/ 24 w 30285"/>
                <a:gd name="connsiteY0" fmla="*/ 44482 h 44475"/>
                <a:gd name="connsiteX1" fmla="*/ 30310 w 30285"/>
                <a:gd name="connsiteY1" fmla="*/ 6 h 44475"/>
              </a:gdLst>
              <a:ahLst/>
              <a:cxnLst>
                <a:cxn ang="0">
                  <a:pos x="connsiteX0" y="connsiteY0"/>
                </a:cxn>
                <a:cxn ang="0">
                  <a:pos x="connsiteX1" y="connsiteY1"/>
                </a:cxn>
              </a:cxnLst>
              <a:rect l="l" t="t" r="r" b="b"/>
              <a:pathLst>
                <a:path w="30285" h="44475">
                  <a:moveTo>
                    <a:pt x="24" y="44482"/>
                  </a:moveTo>
                  <a:lnTo>
                    <a:pt x="30310" y="6"/>
                  </a:lnTo>
                </a:path>
              </a:pathLst>
            </a:custGeom>
            <a:noFill/>
            <a:ln w="22439" cap="rnd">
              <a:solidFill>
                <a:srgbClr val="190B0B"/>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56AA9A8F-8730-4710-A0F0-B12B55E6DC76}"/>
                </a:ext>
              </a:extLst>
            </p:cNvPr>
            <p:cNvSpPr/>
            <p:nvPr/>
          </p:nvSpPr>
          <p:spPr>
            <a:xfrm>
              <a:off x="6438250" y="4871350"/>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33" name="Freeform: Shape 32">
              <a:extLst>
                <a:ext uri="{FF2B5EF4-FFF2-40B4-BE49-F238E27FC236}">
                  <a16:creationId xmlns:a16="http://schemas.microsoft.com/office/drawing/2014/main" id="{2CE026B1-524A-43BC-85E5-1B5B5DAC0077}"/>
                </a:ext>
              </a:extLst>
            </p:cNvPr>
            <p:cNvSpPr/>
            <p:nvPr/>
          </p:nvSpPr>
          <p:spPr>
            <a:xfrm>
              <a:off x="6412624" y="4824757"/>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sp>
          <p:nvSpPr>
            <p:cNvPr id="34" name="Freeform: Shape 33">
              <a:extLst>
                <a:ext uri="{FF2B5EF4-FFF2-40B4-BE49-F238E27FC236}">
                  <a16:creationId xmlns:a16="http://schemas.microsoft.com/office/drawing/2014/main" id="{83054D3B-570D-4819-9312-B99E3032090A}"/>
                </a:ext>
              </a:extLst>
            </p:cNvPr>
            <p:cNvSpPr/>
            <p:nvPr/>
          </p:nvSpPr>
          <p:spPr>
            <a:xfrm>
              <a:off x="6323249" y="479468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lnTo>
                    <a:pt x="73938" y="6"/>
                  </a:lnTo>
                </a:path>
              </a:pathLst>
            </a:custGeom>
            <a:noFill/>
            <a:ln w="22439" cap="rnd">
              <a:solidFill>
                <a:srgbClr val="190B0B"/>
              </a:solidFill>
              <a:prstDash val="solid"/>
              <a:round/>
            </a:ln>
          </p:spPr>
          <p:txBody>
            <a:bodyPr rtlCol="0" anchor="ctr"/>
            <a:lstStyle/>
            <a:p>
              <a:endParaRPr lang="en-US"/>
            </a:p>
          </p:txBody>
        </p:sp>
        <p:sp>
          <p:nvSpPr>
            <p:cNvPr id="35" name="Freeform: Shape 34">
              <a:extLst>
                <a:ext uri="{FF2B5EF4-FFF2-40B4-BE49-F238E27FC236}">
                  <a16:creationId xmlns:a16="http://schemas.microsoft.com/office/drawing/2014/main" id="{761F3E63-A495-471C-AC16-47885E1A1DF5}"/>
                </a:ext>
              </a:extLst>
            </p:cNvPr>
            <p:cNvSpPr/>
            <p:nvPr/>
          </p:nvSpPr>
          <p:spPr>
            <a:xfrm>
              <a:off x="6297411" y="4748090"/>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4"/>
                    <a:pt x="20144" y="14619"/>
                    <a:pt x="30310" y="6"/>
                  </a:cubicBezTo>
                </a:path>
              </a:pathLst>
            </a:custGeom>
            <a:noFill/>
            <a:ln w="22439" cap="rnd">
              <a:solidFill>
                <a:srgbClr val="190B0B"/>
              </a:solidFill>
              <a:prstDash val="solid"/>
              <a:round/>
            </a:ln>
          </p:spPr>
          <p:txBody>
            <a:bodyPr rtlCol="0" anchor="ctr"/>
            <a:lstStyle/>
            <a:p>
              <a:endParaRPr lang="en-US"/>
            </a:p>
          </p:txBody>
        </p:sp>
        <p:sp>
          <p:nvSpPr>
            <p:cNvPr id="36" name="Freeform: Shape 35">
              <a:extLst>
                <a:ext uri="{FF2B5EF4-FFF2-40B4-BE49-F238E27FC236}">
                  <a16:creationId xmlns:a16="http://schemas.microsoft.com/office/drawing/2014/main" id="{E0C63C3F-E051-4263-B0BE-EE7CB73DEC9A}"/>
                </a:ext>
              </a:extLst>
            </p:cNvPr>
            <p:cNvSpPr/>
            <p:nvPr/>
          </p:nvSpPr>
          <p:spPr>
            <a:xfrm>
              <a:off x="6208036" y="471801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37" name="Freeform: Shape 36">
              <a:extLst>
                <a:ext uri="{FF2B5EF4-FFF2-40B4-BE49-F238E27FC236}">
                  <a16:creationId xmlns:a16="http://schemas.microsoft.com/office/drawing/2014/main" id="{1FB677D7-BB50-4990-B6C7-7E77F64BC028}"/>
                </a:ext>
              </a:extLst>
            </p:cNvPr>
            <p:cNvSpPr/>
            <p:nvPr/>
          </p:nvSpPr>
          <p:spPr>
            <a:xfrm>
              <a:off x="6182410" y="4671211"/>
              <a:ext cx="30073" cy="44475"/>
            </a:xfrm>
            <a:custGeom>
              <a:avLst/>
              <a:gdLst>
                <a:gd name="connsiteX0" fmla="*/ 24 w 30073"/>
                <a:gd name="connsiteY0" fmla="*/ 44482 h 44475"/>
                <a:gd name="connsiteX1" fmla="*/ 30098 w 30073"/>
                <a:gd name="connsiteY1" fmla="*/ 6 h 44475"/>
              </a:gdLst>
              <a:ahLst/>
              <a:cxnLst>
                <a:cxn ang="0">
                  <a:pos x="connsiteX0" y="connsiteY0"/>
                </a:cxn>
                <a:cxn ang="0">
                  <a:pos x="connsiteX1" y="connsiteY1"/>
                </a:cxn>
              </a:cxnLst>
              <a:rect l="l" t="t" r="r" b="b"/>
              <a:pathLst>
                <a:path w="30073" h="44475">
                  <a:moveTo>
                    <a:pt x="24" y="44482"/>
                  </a:moveTo>
                  <a:lnTo>
                    <a:pt x="30098" y="6"/>
                  </a:lnTo>
                </a:path>
              </a:pathLst>
            </a:custGeom>
            <a:noFill/>
            <a:ln w="22439" cap="rnd">
              <a:solidFill>
                <a:srgbClr val="190B0B"/>
              </a:solidFill>
              <a:prstDash val="solid"/>
              <a:round/>
            </a:ln>
          </p:spPr>
          <p:txBody>
            <a:bodyPr rtlCol="0" anchor="ctr"/>
            <a:lstStyle/>
            <a:p>
              <a:endParaRPr lang="en-US"/>
            </a:p>
          </p:txBody>
        </p:sp>
        <p:sp>
          <p:nvSpPr>
            <p:cNvPr id="38" name="Freeform: Shape 37">
              <a:extLst>
                <a:ext uri="{FF2B5EF4-FFF2-40B4-BE49-F238E27FC236}">
                  <a16:creationId xmlns:a16="http://schemas.microsoft.com/office/drawing/2014/main" id="{1881AAD5-285A-4009-BC95-59776D869A39}"/>
                </a:ext>
              </a:extLst>
            </p:cNvPr>
            <p:cNvSpPr/>
            <p:nvPr/>
          </p:nvSpPr>
          <p:spPr>
            <a:xfrm>
              <a:off x="6093036" y="4641137"/>
              <a:ext cx="73913" cy="100811"/>
            </a:xfrm>
            <a:custGeom>
              <a:avLst/>
              <a:gdLst>
                <a:gd name="connsiteX0" fmla="*/ 24 w 73913"/>
                <a:gd name="connsiteY0" fmla="*/ 100818 h 100811"/>
                <a:gd name="connsiteX1" fmla="*/ 73938 w 73913"/>
                <a:gd name="connsiteY1" fmla="*/ 6 h 100811"/>
              </a:gdLst>
              <a:ahLst/>
              <a:cxnLst>
                <a:cxn ang="0">
                  <a:pos x="connsiteX0" y="connsiteY0"/>
                </a:cxn>
                <a:cxn ang="0">
                  <a:pos x="connsiteX1" y="connsiteY1"/>
                </a:cxn>
              </a:cxnLst>
              <a:rect l="l" t="t" r="r" b="b"/>
              <a:pathLst>
                <a:path w="73913" h="100811">
                  <a:moveTo>
                    <a:pt x="24" y="100818"/>
                  </a:moveTo>
                  <a:lnTo>
                    <a:pt x="73938" y="6"/>
                  </a:lnTo>
                </a:path>
              </a:pathLst>
            </a:custGeom>
            <a:noFill/>
            <a:ln w="22439" cap="rnd">
              <a:solidFill>
                <a:srgbClr val="190B0B"/>
              </a:solidFill>
              <a:prstDash val="solid"/>
              <a:round/>
            </a:ln>
          </p:spPr>
          <p:txBody>
            <a:bodyPr rtlCol="0" anchor="ctr"/>
            <a:lstStyle/>
            <a:p>
              <a:endParaRPr lang="en-US"/>
            </a:p>
          </p:txBody>
        </p:sp>
        <p:sp>
          <p:nvSpPr>
            <p:cNvPr id="39" name="Freeform: Shape 38">
              <a:extLst>
                <a:ext uri="{FF2B5EF4-FFF2-40B4-BE49-F238E27FC236}">
                  <a16:creationId xmlns:a16="http://schemas.microsoft.com/office/drawing/2014/main" id="{E5F223F2-600B-4EA8-ACC2-FADAFB697CB6}"/>
                </a:ext>
              </a:extLst>
            </p:cNvPr>
            <p:cNvSpPr/>
            <p:nvPr/>
          </p:nvSpPr>
          <p:spPr>
            <a:xfrm>
              <a:off x="6066138" y="459835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lnTo>
                    <a:pt x="30310" y="6"/>
                  </a:lnTo>
                </a:path>
              </a:pathLst>
            </a:custGeom>
            <a:noFill/>
            <a:ln w="22439" cap="rnd">
              <a:solidFill>
                <a:srgbClr val="190B0B"/>
              </a:solidFill>
              <a:prstDash val="solid"/>
              <a:round/>
            </a:ln>
          </p:spPr>
          <p:txBody>
            <a:bodyPr rtlCol="0" anchor="ctr"/>
            <a:lstStyle/>
            <a:p>
              <a:endParaRPr lang="en-US"/>
            </a:p>
          </p:txBody>
        </p:sp>
        <p:sp>
          <p:nvSpPr>
            <p:cNvPr id="40" name="Freeform: Shape 39">
              <a:extLst>
                <a:ext uri="{FF2B5EF4-FFF2-40B4-BE49-F238E27FC236}">
                  <a16:creationId xmlns:a16="http://schemas.microsoft.com/office/drawing/2014/main" id="{5AB7A038-6181-4411-B7FF-E48F749A870C}"/>
                </a:ext>
              </a:extLst>
            </p:cNvPr>
            <p:cNvSpPr/>
            <p:nvPr/>
          </p:nvSpPr>
          <p:spPr>
            <a:xfrm>
              <a:off x="5976552" y="4571459"/>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lnTo>
                    <a:pt x="74150" y="6"/>
                  </a:lnTo>
                </a:path>
              </a:pathLst>
            </a:custGeom>
            <a:noFill/>
            <a:ln w="22439" cap="rnd">
              <a:solidFill>
                <a:srgbClr val="190B0B"/>
              </a:solidFill>
              <a:prstDash val="solid"/>
              <a:round/>
            </a:ln>
          </p:spPr>
          <p:txBody>
            <a:bodyPr rtlCol="0" anchor="ctr"/>
            <a:lstStyle/>
            <a:p>
              <a:endParaRPr lang="en-US"/>
            </a:p>
          </p:txBody>
        </p:sp>
        <p:sp>
          <p:nvSpPr>
            <p:cNvPr id="41" name="Freeform: Shape 40">
              <a:extLst>
                <a:ext uri="{FF2B5EF4-FFF2-40B4-BE49-F238E27FC236}">
                  <a16:creationId xmlns:a16="http://schemas.microsoft.com/office/drawing/2014/main" id="{43813AE1-BAAF-4286-8D45-CA6EE64E83C2}"/>
                </a:ext>
              </a:extLst>
            </p:cNvPr>
            <p:cNvSpPr/>
            <p:nvPr/>
          </p:nvSpPr>
          <p:spPr>
            <a:xfrm>
              <a:off x="5948384" y="453079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cubicBezTo>
                    <a:pt x="9978" y="29444"/>
                    <a:pt x="20144" y="14831"/>
                    <a:pt x="30310" y="6"/>
                  </a:cubicBezTo>
                </a:path>
              </a:pathLst>
            </a:custGeom>
            <a:noFill/>
            <a:ln w="22439" cap="rnd">
              <a:solidFill>
                <a:srgbClr val="190B0B"/>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2EE3E875-BE5E-4B39-A0AE-0B202A18703E}"/>
                </a:ext>
              </a:extLst>
            </p:cNvPr>
            <p:cNvSpPr/>
            <p:nvPr/>
          </p:nvSpPr>
          <p:spPr>
            <a:xfrm>
              <a:off x="5854774" y="449966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cubicBezTo>
                    <a:pt x="24592" y="67143"/>
                    <a:pt x="49371" y="33680"/>
                    <a:pt x="73938" y="6"/>
                  </a:cubicBezTo>
                </a:path>
              </a:pathLst>
            </a:custGeom>
            <a:noFill/>
            <a:ln w="22439" cap="rnd">
              <a:solidFill>
                <a:srgbClr val="190B0B"/>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003CA82C-5467-49CC-9FF3-58DF901C1314}"/>
                </a:ext>
              </a:extLst>
            </p:cNvPr>
            <p:cNvSpPr/>
            <p:nvPr/>
          </p:nvSpPr>
          <p:spPr>
            <a:xfrm>
              <a:off x="5836349" y="4460482"/>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5"/>
                    <a:pt x="21203" y="14832"/>
                    <a:pt x="30310" y="6"/>
                  </a:cubicBezTo>
                </a:path>
              </a:pathLst>
            </a:custGeom>
            <a:noFill/>
            <a:ln w="22439" cap="rnd">
              <a:solidFill>
                <a:srgbClr val="190B0B"/>
              </a:solidFill>
              <a:prstDash val="solid"/>
              <a:round/>
            </a:ln>
          </p:spPr>
          <p:txBody>
            <a:bodyPr rtlCol="0" anchor="ctr"/>
            <a:lstStyle/>
            <a:p>
              <a:endParaRPr lang="en-US"/>
            </a:p>
          </p:txBody>
        </p:sp>
        <p:sp>
          <p:nvSpPr>
            <p:cNvPr id="44" name="Freeform: Shape 43">
              <a:extLst>
                <a:ext uri="{FF2B5EF4-FFF2-40B4-BE49-F238E27FC236}">
                  <a16:creationId xmlns:a16="http://schemas.microsoft.com/office/drawing/2014/main" id="{8FB51F68-A5DE-47CA-B53A-5416D194B62D}"/>
                </a:ext>
              </a:extLst>
            </p:cNvPr>
            <p:cNvSpPr/>
            <p:nvPr/>
          </p:nvSpPr>
          <p:spPr>
            <a:xfrm>
              <a:off x="5735961" y="4433373"/>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cubicBezTo>
                    <a:pt x="24804" y="67143"/>
                    <a:pt x="49583" y="33680"/>
                    <a:pt x="74150" y="6"/>
                  </a:cubicBezTo>
                </a:path>
              </a:pathLst>
            </a:custGeom>
            <a:noFill/>
            <a:ln w="22439" cap="rnd">
              <a:solidFill>
                <a:srgbClr val="190B0B"/>
              </a:solidFill>
              <a:prstDash val="solid"/>
              <a:round/>
            </a:ln>
          </p:spPr>
          <p:txBody>
            <a:bodyPr rtlCol="0" anchor="ctr"/>
            <a:lstStyle/>
            <a:p>
              <a:endParaRPr lang="en-US"/>
            </a:p>
          </p:txBody>
        </p:sp>
        <p:sp>
          <p:nvSpPr>
            <p:cNvPr id="45" name="Freeform: Shape 44">
              <a:extLst>
                <a:ext uri="{FF2B5EF4-FFF2-40B4-BE49-F238E27FC236}">
                  <a16:creationId xmlns:a16="http://schemas.microsoft.com/office/drawing/2014/main" id="{CB4D1BD9-391F-4970-97AE-5B878C3A8B7F}"/>
                </a:ext>
              </a:extLst>
            </p:cNvPr>
            <p:cNvSpPr/>
            <p:nvPr/>
          </p:nvSpPr>
          <p:spPr>
            <a:xfrm>
              <a:off x="5710335" y="4386779"/>
              <a:ext cx="30285" cy="44264"/>
            </a:xfrm>
            <a:custGeom>
              <a:avLst/>
              <a:gdLst>
                <a:gd name="connsiteX0" fmla="*/ 24 w 30285"/>
                <a:gd name="connsiteY0" fmla="*/ 44271 h 44264"/>
                <a:gd name="connsiteX1" fmla="*/ 30310 w 30285"/>
                <a:gd name="connsiteY1" fmla="*/ 6 h 44264"/>
              </a:gdLst>
              <a:ahLst/>
              <a:cxnLst>
                <a:cxn ang="0">
                  <a:pos x="connsiteX0" y="connsiteY0"/>
                </a:cxn>
                <a:cxn ang="0">
                  <a:pos x="connsiteX1" y="connsiteY1"/>
                </a:cxn>
              </a:cxnLst>
              <a:rect l="l" t="t" r="r" b="b"/>
              <a:pathLst>
                <a:path w="30285" h="44264">
                  <a:moveTo>
                    <a:pt x="24" y="44271"/>
                  </a:moveTo>
                  <a:cubicBezTo>
                    <a:pt x="10190" y="29657"/>
                    <a:pt x="20144" y="14832"/>
                    <a:pt x="30310" y="6"/>
                  </a:cubicBezTo>
                </a:path>
              </a:pathLst>
            </a:custGeom>
            <a:noFill/>
            <a:ln w="22439" cap="rnd">
              <a:solidFill>
                <a:srgbClr val="190B0B"/>
              </a:solidFill>
              <a:prstDash val="solid"/>
              <a:round/>
            </a:ln>
          </p:spPr>
          <p:txBody>
            <a:bodyPr rtlCol="0" anchor="ctr"/>
            <a:lstStyle/>
            <a:p>
              <a:endParaRPr lang="en-US"/>
            </a:p>
          </p:txBody>
        </p:sp>
        <p:sp>
          <p:nvSpPr>
            <p:cNvPr id="46" name="Freeform: Shape 45">
              <a:extLst>
                <a:ext uri="{FF2B5EF4-FFF2-40B4-BE49-F238E27FC236}">
                  <a16:creationId xmlns:a16="http://schemas.microsoft.com/office/drawing/2014/main" id="{88FAF0D7-3A91-4332-A73C-E3FB6ECC3958}"/>
                </a:ext>
              </a:extLst>
            </p:cNvPr>
            <p:cNvSpPr/>
            <p:nvPr/>
          </p:nvSpPr>
          <p:spPr>
            <a:xfrm>
              <a:off x="5620960" y="435670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47" name="Freeform: Shape 46">
              <a:extLst>
                <a:ext uri="{FF2B5EF4-FFF2-40B4-BE49-F238E27FC236}">
                  <a16:creationId xmlns:a16="http://schemas.microsoft.com/office/drawing/2014/main" id="{3FB78377-141F-4216-A9E0-8B50658CBC52}"/>
                </a:ext>
              </a:extLst>
            </p:cNvPr>
            <p:cNvSpPr/>
            <p:nvPr/>
          </p:nvSpPr>
          <p:spPr>
            <a:xfrm>
              <a:off x="5595334" y="4310112"/>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grpSp>
      <p:grpSp>
        <p:nvGrpSpPr>
          <p:cNvPr id="48" name="Group 47">
            <a:extLst>
              <a:ext uri="{FF2B5EF4-FFF2-40B4-BE49-F238E27FC236}">
                <a16:creationId xmlns:a16="http://schemas.microsoft.com/office/drawing/2014/main" id="{458A899F-7264-4165-9E35-408AC0FC2829}"/>
              </a:ext>
            </a:extLst>
          </p:cNvPr>
          <p:cNvGrpSpPr/>
          <p:nvPr/>
        </p:nvGrpSpPr>
        <p:grpSpPr>
          <a:xfrm>
            <a:off x="16151004" y="6770263"/>
            <a:ext cx="1869247" cy="3071250"/>
            <a:chOff x="10947587" y="5253678"/>
            <a:chExt cx="1115360" cy="1891197"/>
          </a:xfrm>
        </p:grpSpPr>
        <p:sp>
          <p:nvSpPr>
            <p:cNvPr id="49" name="Freeform: Shape 48">
              <a:extLst>
                <a:ext uri="{FF2B5EF4-FFF2-40B4-BE49-F238E27FC236}">
                  <a16:creationId xmlns:a16="http://schemas.microsoft.com/office/drawing/2014/main" id="{04FED8CC-B007-47B5-9E67-0E2E72CA0F4C}"/>
                </a:ext>
              </a:extLst>
            </p:cNvPr>
            <p:cNvSpPr/>
            <p:nvPr/>
          </p:nvSpPr>
          <p:spPr>
            <a:xfrm>
              <a:off x="11027855" y="6101527"/>
              <a:ext cx="882921" cy="1043348"/>
            </a:xfrm>
            <a:custGeom>
              <a:avLst/>
              <a:gdLst>
                <a:gd name="connsiteX0" fmla="*/ 856225 w 882921"/>
                <a:gd name="connsiteY0" fmla="*/ 173120 h 1043348"/>
                <a:gd name="connsiteX1" fmla="*/ 802642 w 882921"/>
                <a:gd name="connsiteY1" fmla="*/ 124621 h 1043348"/>
                <a:gd name="connsiteX2" fmla="*/ 760285 w 882921"/>
                <a:gd name="connsiteY2" fmla="*/ 100477 h 1043348"/>
                <a:gd name="connsiteX3" fmla="*/ 733177 w 882921"/>
                <a:gd name="connsiteY3" fmla="*/ 87770 h 1043348"/>
                <a:gd name="connsiteX4" fmla="*/ 656508 w 882921"/>
                <a:gd name="connsiteY4" fmla="*/ 58120 h 1043348"/>
                <a:gd name="connsiteX5" fmla="*/ 653544 w 882921"/>
                <a:gd name="connsiteY5" fmla="*/ 57060 h 1043348"/>
                <a:gd name="connsiteX6" fmla="*/ 462935 w 882921"/>
                <a:gd name="connsiteY6" fmla="*/ 11314 h 1043348"/>
                <a:gd name="connsiteX7" fmla="*/ 366782 w 882921"/>
                <a:gd name="connsiteY7" fmla="*/ 1996 h 1043348"/>
                <a:gd name="connsiteX8" fmla="*/ 314259 w 882921"/>
                <a:gd name="connsiteY8" fmla="*/ 301 h 1043348"/>
                <a:gd name="connsiteX9" fmla="*/ 137205 w 882921"/>
                <a:gd name="connsiteY9" fmla="*/ 11738 h 1043348"/>
                <a:gd name="connsiteX10" fmla="*/ 31311 w 882921"/>
                <a:gd name="connsiteY10" fmla="*/ 125680 h 1043348"/>
                <a:gd name="connsiteX11" fmla="*/ 29616 w 882921"/>
                <a:gd name="connsiteY11" fmla="*/ 249788 h 1043348"/>
                <a:gd name="connsiteX12" fmla="*/ 20933 w 882921"/>
                <a:gd name="connsiteY12" fmla="*/ 398039 h 1043348"/>
                <a:gd name="connsiteX13" fmla="*/ 1872 w 882921"/>
                <a:gd name="connsiteY13" fmla="*/ 726099 h 1043348"/>
                <a:gd name="connsiteX14" fmla="*/ 36394 w 882921"/>
                <a:gd name="connsiteY14" fmla="*/ 909719 h 1043348"/>
                <a:gd name="connsiteX15" fmla="*/ 128733 w 882921"/>
                <a:gd name="connsiteY15" fmla="*/ 970926 h 1043348"/>
                <a:gd name="connsiteX16" fmla="*/ 597632 w 882921"/>
                <a:gd name="connsiteY16" fmla="*/ 1036792 h 1043348"/>
                <a:gd name="connsiteX17" fmla="*/ 671758 w 882921"/>
                <a:gd name="connsiteY17" fmla="*/ 1015613 h 1043348"/>
                <a:gd name="connsiteX18" fmla="*/ 741435 w 882921"/>
                <a:gd name="connsiteY18" fmla="*/ 880069 h 1043348"/>
                <a:gd name="connsiteX19" fmla="*/ 863213 w 882921"/>
                <a:gd name="connsiteY19" fmla="*/ 308241 h 1043348"/>
                <a:gd name="connsiteX20" fmla="*/ 863213 w 882921"/>
                <a:gd name="connsiteY20" fmla="*/ 308241 h 1043348"/>
                <a:gd name="connsiteX21" fmla="*/ 856225 w 882921"/>
                <a:gd name="connsiteY21" fmla="*/ 173120 h 10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921" h="1043348">
                  <a:moveTo>
                    <a:pt x="856225" y="173120"/>
                  </a:moveTo>
                  <a:cubicBezTo>
                    <a:pt x="841251" y="154017"/>
                    <a:pt x="823144" y="137625"/>
                    <a:pt x="802642" y="124621"/>
                  </a:cubicBezTo>
                  <a:cubicBezTo>
                    <a:pt x="789173" y="115493"/>
                    <a:pt x="775004" y="107403"/>
                    <a:pt x="760285" y="100477"/>
                  </a:cubicBezTo>
                  <a:cubicBezTo>
                    <a:pt x="751178" y="95818"/>
                    <a:pt x="742283" y="91794"/>
                    <a:pt x="733177" y="87770"/>
                  </a:cubicBezTo>
                  <a:cubicBezTo>
                    <a:pt x="707974" y="76757"/>
                    <a:pt x="682347" y="66591"/>
                    <a:pt x="656508" y="58120"/>
                  </a:cubicBezTo>
                  <a:cubicBezTo>
                    <a:pt x="655598" y="57590"/>
                    <a:pt x="654581" y="57230"/>
                    <a:pt x="653544" y="57060"/>
                  </a:cubicBezTo>
                  <a:cubicBezTo>
                    <a:pt x="591554" y="35988"/>
                    <a:pt x="527742" y="20654"/>
                    <a:pt x="462935" y="11314"/>
                  </a:cubicBezTo>
                  <a:cubicBezTo>
                    <a:pt x="430955" y="6867"/>
                    <a:pt x="399399" y="3690"/>
                    <a:pt x="366782" y="1996"/>
                  </a:cubicBezTo>
                  <a:cubicBezTo>
                    <a:pt x="349205" y="937"/>
                    <a:pt x="331838" y="513"/>
                    <a:pt x="314259" y="301"/>
                  </a:cubicBezTo>
                  <a:cubicBezTo>
                    <a:pt x="255022" y="-1139"/>
                    <a:pt x="195764" y="2695"/>
                    <a:pt x="137205" y="11738"/>
                  </a:cubicBezTo>
                  <a:cubicBezTo>
                    <a:pt x="62232" y="25504"/>
                    <a:pt x="1660" y="56637"/>
                    <a:pt x="31311" y="125680"/>
                  </a:cubicBezTo>
                  <a:cubicBezTo>
                    <a:pt x="24322" y="161896"/>
                    <a:pt x="31311" y="223314"/>
                    <a:pt x="29616" y="249788"/>
                  </a:cubicBezTo>
                  <a:cubicBezTo>
                    <a:pt x="26927" y="299198"/>
                    <a:pt x="24046" y="348629"/>
                    <a:pt x="20933" y="398039"/>
                  </a:cubicBezTo>
                  <a:lnTo>
                    <a:pt x="1872" y="726099"/>
                  </a:lnTo>
                  <a:cubicBezTo>
                    <a:pt x="-1940" y="789635"/>
                    <a:pt x="-3634" y="860161"/>
                    <a:pt x="36394" y="909719"/>
                  </a:cubicBezTo>
                  <a:cubicBezTo>
                    <a:pt x="61745" y="937315"/>
                    <a:pt x="93449" y="958303"/>
                    <a:pt x="128733" y="970926"/>
                  </a:cubicBezTo>
                  <a:cubicBezTo>
                    <a:pt x="276667" y="1033170"/>
                    <a:pt x="438261" y="1055874"/>
                    <a:pt x="597632" y="1036792"/>
                  </a:cubicBezTo>
                  <a:cubicBezTo>
                    <a:pt x="623597" y="1035224"/>
                    <a:pt x="648884" y="1028002"/>
                    <a:pt x="671758" y="1015613"/>
                  </a:cubicBezTo>
                  <a:cubicBezTo>
                    <a:pt x="716021" y="987869"/>
                    <a:pt x="730634" y="930898"/>
                    <a:pt x="741435" y="880069"/>
                  </a:cubicBezTo>
                  <a:cubicBezTo>
                    <a:pt x="782100" y="689460"/>
                    <a:pt x="822699" y="498850"/>
                    <a:pt x="863213" y="308241"/>
                  </a:cubicBezTo>
                  <a:lnTo>
                    <a:pt x="863213" y="308241"/>
                  </a:lnTo>
                  <a:cubicBezTo>
                    <a:pt x="894347" y="270543"/>
                    <a:pt x="886087" y="213360"/>
                    <a:pt x="856225" y="173120"/>
                  </a:cubicBezTo>
                  <a:close/>
                </a:path>
              </a:pathLst>
            </a:custGeom>
            <a:solidFill>
              <a:srgbClr val="000000">
                <a:alpha val="15000"/>
              </a:srgbClr>
            </a:solidFill>
            <a:ln w="2116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47ECB70-93F3-4AE1-9849-F37CDE7CF689}"/>
                </a:ext>
              </a:extLst>
            </p:cNvPr>
            <p:cNvSpPr/>
            <p:nvPr/>
          </p:nvSpPr>
          <p:spPr>
            <a:xfrm>
              <a:off x="10947587" y="6126272"/>
              <a:ext cx="866577" cy="951411"/>
            </a:xfrm>
            <a:custGeom>
              <a:avLst/>
              <a:gdLst>
                <a:gd name="connsiteX0" fmla="*/ 1872 w 866577"/>
                <a:gd name="connsiteY0" fmla="*/ 634006 h 951411"/>
                <a:gd name="connsiteX1" fmla="*/ 36394 w 866577"/>
                <a:gd name="connsiteY1" fmla="*/ 817837 h 951411"/>
                <a:gd name="connsiteX2" fmla="*/ 128734 w 866577"/>
                <a:gd name="connsiteY2" fmla="*/ 878832 h 951411"/>
                <a:gd name="connsiteX3" fmla="*/ 597632 w 866577"/>
                <a:gd name="connsiteY3" fmla="*/ 944910 h 951411"/>
                <a:gd name="connsiteX4" fmla="*/ 671758 w 866577"/>
                <a:gd name="connsiteY4" fmla="*/ 923731 h 951411"/>
                <a:gd name="connsiteX5" fmla="*/ 741436 w 866577"/>
                <a:gd name="connsiteY5" fmla="*/ 788187 h 951411"/>
                <a:gd name="connsiteX6" fmla="*/ 866602 w 866577"/>
                <a:gd name="connsiteY6" fmla="*/ 200688 h 951411"/>
                <a:gd name="connsiteX7" fmla="*/ 292234 w 866577"/>
                <a:gd name="connsiteY7" fmla="*/ 47777 h 951411"/>
                <a:gd name="connsiteX8" fmla="*/ 38088 w 866577"/>
                <a:gd name="connsiteY8" fmla="*/ 13679 h 951411"/>
                <a:gd name="connsiteX9" fmla="*/ 28981 w 866577"/>
                <a:gd name="connsiteY9" fmla="*/ 158330 h 951411"/>
                <a:gd name="connsiteX10" fmla="*/ 20298 w 866577"/>
                <a:gd name="connsiteY10" fmla="*/ 306582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577" h="951411">
                  <a:moveTo>
                    <a:pt x="1872" y="634006"/>
                  </a:moveTo>
                  <a:cubicBezTo>
                    <a:pt x="-1940" y="697542"/>
                    <a:pt x="-3634" y="768068"/>
                    <a:pt x="36394" y="817837"/>
                  </a:cubicBezTo>
                  <a:cubicBezTo>
                    <a:pt x="61766" y="845370"/>
                    <a:pt x="93449" y="866295"/>
                    <a:pt x="128734" y="878832"/>
                  </a:cubicBezTo>
                  <a:cubicBezTo>
                    <a:pt x="276667" y="941141"/>
                    <a:pt x="438241" y="963908"/>
                    <a:pt x="597632" y="944910"/>
                  </a:cubicBezTo>
                  <a:cubicBezTo>
                    <a:pt x="623576" y="943322"/>
                    <a:pt x="648885" y="936100"/>
                    <a:pt x="671758" y="923731"/>
                  </a:cubicBezTo>
                  <a:cubicBezTo>
                    <a:pt x="716021" y="895776"/>
                    <a:pt x="730635" y="839016"/>
                    <a:pt x="741436" y="788187"/>
                  </a:cubicBezTo>
                  <a:lnTo>
                    <a:pt x="866602" y="200688"/>
                  </a:lnTo>
                  <a:cubicBezTo>
                    <a:pt x="676841" y="143081"/>
                    <a:pt x="485384" y="92104"/>
                    <a:pt x="292234" y="47777"/>
                  </a:cubicBezTo>
                  <a:cubicBezTo>
                    <a:pt x="244370" y="36764"/>
                    <a:pt x="66468" y="-27620"/>
                    <a:pt x="38088" y="13679"/>
                  </a:cubicBezTo>
                  <a:cubicBezTo>
                    <a:pt x="20086" y="40364"/>
                    <a:pt x="30887" y="125714"/>
                    <a:pt x="28981" y="158330"/>
                  </a:cubicBezTo>
                  <a:cubicBezTo>
                    <a:pt x="26292" y="207740"/>
                    <a:pt x="23411" y="257171"/>
                    <a:pt x="20298" y="306582"/>
                  </a:cubicBezTo>
                  <a:close/>
                </a:path>
              </a:pathLst>
            </a:custGeom>
            <a:solidFill>
              <a:srgbClr val="40958A"/>
            </a:solidFill>
            <a:ln w="21168" cap="rnd">
              <a:solidFill>
                <a:srgbClr val="190B0B"/>
              </a:solidFill>
              <a:prstDash val="solid"/>
              <a:round/>
            </a:ln>
          </p:spPr>
          <p:txBody>
            <a:bodyPr rtlCol="0" anchor="ctr"/>
            <a:lstStyle/>
            <a:p>
              <a:endParaRPr lang="en-US"/>
            </a:p>
          </p:txBody>
        </p:sp>
        <p:sp>
          <p:nvSpPr>
            <p:cNvPr id="51" name="Freeform: Shape 50">
              <a:extLst>
                <a:ext uri="{FF2B5EF4-FFF2-40B4-BE49-F238E27FC236}">
                  <a16:creationId xmlns:a16="http://schemas.microsoft.com/office/drawing/2014/main" id="{427E3698-BB85-4A08-A635-54869EE1F363}"/>
                </a:ext>
              </a:extLst>
            </p:cNvPr>
            <p:cNvSpPr/>
            <p:nvPr/>
          </p:nvSpPr>
          <p:spPr>
            <a:xfrm>
              <a:off x="10970885" y="6034567"/>
              <a:ext cx="859608" cy="348235"/>
            </a:xfrm>
            <a:custGeom>
              <a:avLst/>
              <a:gdLst>
                <a:gd name="connsiteX0" fmla="*/ 840128 w 859608"/>
                <a:gd name="connsiteY0" fmla="*/ 307430 h 348235"/>
                <a:gd name="connsiteX1" fmla="*/ 677051 w 859608"/>
                <a:gd name="connsiteY1" fmla="*/ 345552 h 348235"/>
                <a:gd name="connsiteX2" fmla="*/ 665403 w 859608"/>
                <a:gd name="connsiteY2" fmla="*/ 344492 h 348235"/>
                <a:gd name="connsiteX3" fmla="*/ 604832 w 859608"/>
                <a:gd name="connsiteY3" fmla="*/ 337504 h 348235"/>
                <a:gd name="connsiteX4" fmla="*/ 594665 w 859608"/>
                <a:gd name="connsiteY4" fmla="*/ 336233 h 348235"/>
                <a:gd name="connsiteX5" fmla="*/ 484535 w 859608"/>
                <a:gd name="connsiteY5" fmla="*/ 321620 h 348235"/>
                <a:gd name="connsiteX6" fmla="*/ 422270 w 859608"/>
                <a:gd name="connsiteY6" fmla="*/ 311454 h 348235"/>
                <a:gd name="connsiteX7" fmla="*/ 340520 w 859608"/>
                <a:gd name="connsiteY7" fmla="*/ 294511 h 348235"/>
                <a:gd name="connsiteX8" fmla="*/ 340520 w 859608"/>
                <a:gd name="connsiteY8" fmla="*/ 294511 h 348235"/>
                <a:gd name="connsiteX9" fmla="*/ 113483 w 859608"/>
                <a:gd name="connsiteY9" fmla="*/ 215937 h 348235"/>
                <a:gd name="connsiteX10" fmla="*/ 103741 w 859608"/>
                <a:gd name="connsiteY10" fmla="*/ 211278 h 348235"/>
                <a:gd name="connsiteX11" fmla="*/ 14579 w 859608"/>
                <a:gd name="connsiteY11" fmla="*/ 138634 h 348235"/>
                <a:gd name="connsiteX12" fmla="*/ 113272 w 859608"/>
                <a:gd name="connsiteY12" fmla="*/ 11562 h 348235"/>
                <a:gd name="connsiteX13" fmla="*/ 290538 w 859608"/>
                <a:gd name="connsiteY13" fmla="*/ 337 h 348235"/>
                <a:gd name="connsiteX14" fmla="*/ 343062 w 859608"/>
                <a:gd name="connsiteY14" fmla="*/ 1820 h 348235"/>
                <a:gd name="connsiteX15" fmla="*/ 439214 w 859608"/>
                <a:gd name="connsiteY15" fmla="*/ 11350 h 348235"/>
                <a:gd name="connsiteX16" fmla="*/ 629823 w 859608"/>
                <a:gd name="connsiteY16" fmla="*/ 57096 h 348235"/>
                <a:gd name="connsiteX17" fmla="*/ 632787 w 859608"/>
                <a:gd name="connsiteY17" fmla="*/ 57096 h 348235"/>
                <a:gd name="connsiteX18" fmla="*/ 709454 w 859608"/>
                <a:gd name="connsiteY18" fmla="*/ 86958 h 348235"/>
                <a:gd name="connsiteX19" fmla="*/ 736352 w 859608"/>
                <a:gd name="connsiteY19" fmla="*/ 99454 h 348235"/>
                <a:gd name="connsiteX20" fmla="*/ 778709 w 859608"/>
                <a:gd name="connsiteY20" fmla="*/ 123810 h 348235"/>
                <a:gd name="connsiteX21" fmla="*/ 832292 w 859608"/>
                <a:gd name="connsiteY21" fmla="*/ 172097 h 348235"/>
                <a:gd name="connsiteX22" fmla="*/ 840128 w 859608"/>
                <a:gd name="connsiteY22" fmla="*/ 307430 h 3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608" h="348235">
                  <a:moveTo>
                    <a:pt x="840128" y="307430"/>
                  </a:moveTo>
                  <a:cubicBezTo>
                    <a:pt x="804336" y="351058"/>
                    <a:pt x="736776" y="351482"/>
                    <a:pt x="677051" y="345552"/>
                  </a:cubicBezTo>
                  <a:lnTo>
                    <a:pt x="665403" y="344492"/>
                  </a:lnTo>
                  <a:lnTo>
                    <a:pt x="604832" y="337504"/>
                  </a:lnTo>
                  <a:lnTo>
                    <a:pt x="594665" y="336233"/>
                  </a:lnTo>
                  <a:cubicBezTo>
                    <a:pt x="558026" y="331997"/>
                    <a:pt x="521176" y="327338"/>
                    <a:pt x="484535" y="321620"/>
                  </a:cubicBezTo>
                  <a:cubicBezTo>
                    <a:pt x="463505" y="318379"/>
                    <a:pt x="442750" y="314990"/>
                    <a:pt x="422270" y="311454"/>
                  </a:cubicBezTo>
                  <a:cubicBezTo>
                    <a:pt x="394737" y="306371"/>
                    <a:pt x="367629" y="300864"/>
                    <a:pt x="340520" y="294511"/>
                  </a:cubicBezTo>
                  <a:lnTo>
                    <a:pt x="340520" y="294511"/>
                  </a:lnTo>
                  <a:cubicBezTo>
                    <a:pt x="262053" y="277187"/>
                    <a:pt x="185872" y="250819"/>
                    <a:pt x="113483" y="215937"/>
                  </a:cubicBezTo>
                  <a:lnTo>
                    <a:pt x="103741" y="211278"/>
                  </a:lnTo>
                  <a:cubicBezTo>
                    <a:pt x="67589" y="196241"/>
                    <a:pt x="36625" y="170996"/>
                    <a:pt x="14579" y="138634"/>
                  </a:cubicBezTo>
                  <a:cubicBezTo>
                    <a:pt x="-29685" y="60485"/>
                    <a:pt x="33851" y="26387"/>
                    <a:pt x="113272" y="11562"/>
                  </a:cubicBezTo>
                  <a:cubicBezTo>
                    <a:pt x="171915" y="2561"/>
                    <a:pt x="231238" y="-1188"/>
                    <a:pt x="290538" y="337"/>
                  </a:cubicBezTo>
                  <a:cubicBezTo>
                    <a:pt x="307905" y="337"/>
                    <a:pt x="325483" y="337"/>
                    <a:pt x="343062" y="1820"/>
                  </a:cubicBezTo>
                  <a:cubicBezTo>
                    <a:pt x="375253" y="3514"/>
                    <a:pt x="406598" y="6691"/>
                    <a:pt x="439214" y="11350"/>
                  </a:cubicBezTo>
                  <a:cubicBezTo>
                    <a:pt x="504041" y="20648"/>
                    <a:pt x="567853" y="35960"/>
                    <a:pt x="629823" y="57096"/>
                  </a:cubicBezTo>
                  <a:cubicBezTo>
                    <a:pt x="630796" y="56906"/>
                    <a:pt x="631814" y="56906"/>
                    <a:pt x="632787" y="57096"/>
                  </a:cubicBezTo>
                  <a:cubicBezTo>
                    <a:pt x="658626" y="65991"/>
                    <a:pt x="684253" y="75945"/>
                    <a:pt x="709454" y="86958"/>
                  </a:cubicBezTo>
                  <a:cubicBezTo>
                    <a:pt x="718562" y="90982"/>
                    <a:pt x="727457" y="95006"/>
                    <a:pt x="736352" y="99454"/>
                  </a:cubicBezTo>
                  <a:cubicBezTo>
                    <a:pt x="751050" y="106506"/>
                    <a:pt x="765219" y="114639"/>
                    <a:pt x="778709" y="123810"/>
                  </a:cubicBezTo>
                  <a:cubicBezTo>
                    <a:pt x="799211" y="136728"/>
                    <a:pt x="817318" y="153057"/>
                    <a:pt x="832292" y="172097"/>
                  </a:cubicBezTo>
                  <a:cubicBezTo>
                    <a:pt x="862790" y="212549"/>
                    <a:pt x="871048" y="269731"/>
                    <a:pt x="840128" y="307430"/>
                  </a:cubicBezTo>
                  <a:close/>
                </a:path>
              </a:pathLst>
            </a:custGeom>
            <a:solidFill>
              <a:srgbClr val="297267"/>
            </a:solidFill>
            <a:ln w="21168" cap="rnd">
              <a:solidFill>
                <a:srgbClr val="190B0B"/>
              </a:solidFill>
              <a:prstDash val="solid"/>
              <a:round/>
            </a:ln>
          </p:spPr>
          <p:txBody>
            <a:bodyPr rtlCol="0" anchor="ctr"/>
            <a:lstStyle/>
            <a:p>
              <a:endParaRPr lang="en-US"/>
            </a:p>
          </p:txBody>
        </p:sp>
        <p:sp>
          <p:nvSpPr>
            <p:cNvPr id="52" name="Freeform: Shape 51">
              <a:extLst>
                <a:ext uri="{FF2B5EF4-FFF2-40B4-BE49-F238E27FC236}">
                  <a16:creationId xmlns:a16="http://schemas.microsoft.com/office/drawing/2014/main" id="{6234EE07-39CA-4039-829E-76DBC91A8163}"/>
                </a:ext>
              </a:extLst>
            </p:cNvPr>
            <p:cNvSpPr/>
            <p:nvPr/>
          </p:nvSpPr>
          <p:spPr>
            <a:xfrm>
              <a:off x="11360516" y="5575060"/>
              <a:ext cx="225649" cy="790438"/>
            </a:xfrm>
            <a:custGeom>
              <a:avLst/>
              <a:gdLst>
                <a:gd name="connsiteX0" fmla="*/ 172632 w 225649"/>
                <a:gd name="connsiteY0" fmla="*/ 790445 h 790438"/>
                <a:gd name="connsiteX1" fmla="*/ 62290 w 225649"/>
                <a:gd name="connsiteY1" fmla="*/ 775832 h 790438"/>
                <a:gd name="connsiteX2" fmla="*/ 24 w 225649"/>
                <a:gd name="connsiteY2" fmla="*/ 765666 h 790438"/>
                <a:gd name="connsiteX3" fmla="*/ 6378 w 225649"/>
                <a:gd name="connsiteY3" fmla="*/ 617414 h 790438"/>
                <a:gd name="connsiteX4" fmla="*/ 16967 w 225649"/>
                <a:gd name="connsiteY4" fmla="*/ 465986 h 790438"/>
                <a:gd name="connsiteX5" fmla="*/ 31368 w 225649"/>
                <a:gd name="connsiteY5" fmla="*/ 202098 h 790438"/>
                <a:gd name="connsiteX6" fmla="*/ 31368 w 225649"/>
                <a:gd name="connsiteY6" fmla="*/ 99169 h 790438"/>
                <a:gd name="connsiteX7" fmla="*/ 44077 w 225649"/>
                <a:gd name="connsiteY7" fmla="*/ 12971 h 790438"/>
                <a:gd name="connsiteX8" fmla="*/ 211600 w 225649"/>
                <a:gd name="connsiteY8" fmla="*/ 12971 h 790438"/>
                <a:gd name="connsiteX9" fmla="*/ 222190 w 225649"/>
                <a:gd name="connsiteY9" fmla="*/ 17419 h 790438"/>
                <a:gd name="connsiteX10" fmla="*/ 224731 w 225649"/>
                <a:gd name="connsiteY10" fmla="*/ 27585 h 790438"/>
                <a:gd name="connsiteX11" fmla="*/ 207788 w 225649"/>
                <a:gd name="connsiteY11" fmla="*/ 510885 h 790438"/>
                <a:gd name="connsiteX12" fmla="*/ 207788 w 225649"/>
                <a:gd name="connsiteY12" fmla="*/ 518086 h 790438"/>
                <a:gd name="connsiteX13" fmla="*/ 172632 w 225649"/>
                <a:gd name="connsiteY13" fmla="*/ 790445 h 7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649" h="790438">
                  <a:moveTo>
                    <a:pt x="172632" y="790445"/>
                  </a:moveTo>
                  <a:cubicBezTo>
                    <a:pt x="135781" y="786209"/>
                    <a:pt x="98929" y="781550"/>
                    <a:pt x="62290" y="775832"/>
                  </a:cubicBezTo>
                  <a:cubicBezTo>
                    <a:pt x="41387" y="772591"/>
                    <a:pt x="20632" y="769202"/>
                    <a:pt x="24" y="765666"/>
                  </a:cubicBezTo>
                  <a:cubicBezTo>
                    <a:pt x="24" y="716107"/>
                    <a:pt x="3414" y="666337"/>
                    <a:pt x="6378" y="617414"/>
                  </a:cubicBezTo>
                  <a:cubicBezTo>
                    <a:pt x="9343" y="568491"/>
                    <a:pt x="13155" y="516392"/>
                    <a:pt x="16967" y="465986"/>
                  </a:cubicBezTo>
                  <a:cubicBezTo>
                    <a:pt x="23532" y="378094"/>
                    <a:pt x="29675" y="290202"/>
                    <a:pt x="31368" y="202098"/>
                  </a:cubicBezTo>
                  <a:cubicBezTo>
                    <a:pt x="31368" y="167789"/>
                    <a:pt x="31368" y="133479"/>
                    <a:pt x="31368" y="99169"/>
                  </a:cubicBezTo>
                  <a:cubicBezTo>
                    <a:pt x="31368" y="80108"/>
                    <a:pt x="31368" y="27161"/>
                    <a:pt x="44077" y="12971"/>
                  </a:cubicBezTo>
                  <a:cubicBezTo>
                    <a:pt x="67585" y="-13714"/>
                    <a:pt x="179409" y="8312"/>
                    <a:pt x="211600" y="12971"/>
                  </a:cubicBezTo>
                  <a:cubicBezTo>
                    <a:pt x="215561" y="13098"/>
                    <a:pt x="219330" y="14687"/>
                    <a:pt x="222190" y="17419"/>
                  </a:cubicBezTo>
                  <a:cubicBezTo>
                    <a:pt x="224054" y="20469"/>
                    <a:pt x="224943" y="24006"/>
                    <a:pt x="224731" y="27585"/>
                  </a:cubicBezTo>
                  <a:cubicBezTo>
                    <a:pt x="228098" y="188882"/>
                    <a:pt x="222444" y="350223"/>
                    <a:pt x="207788" y="510885"/>
                  </a:cubicBezTo>
                  <a:cubicBezTo>
                    <a:pt x="207788" y="513215"/>
                    <a:pt x="207788" y="515756"/>
                    <a:pt x="207788" y="518086"/>
                  </a:cubicBezTo>
                  <a:cubicBezTo>
                    <a:pt x="198618" y="609430"/>
                    <a:pt x="186885" y="700223"/>
                    <a:pt x="172632" y="790445"/>
                  </a:cubicBezTo>
                  <a:close/>
                </a:path>
              </a:pathLst>
            </a:custGeom>
            <a:solidFill>
              <a:srgbClr val="332F29"/>
            </a:solidFill>
            <a:ln w="21168" cap="flat">
              <a:solidFill>
                <a:srgbClr val="190B0B"/>
              </a:solid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02E414E-F292-451E-BDD5-86A1F922EE12}"/>
                </a:ext>
              </a:extLst>
            </p:cNvPr>
            <p:cNvSpPr/>
            <p:nvPr/>
          </p:nvSpPr>
          <p:spPr>
            <a:xfrm>
              <a:off x="11404688" y="5415416"/>
              <a:ext cx="223019" cy="165831"/>
            </a:xfrm>
            <a:custGeom>
              <a:avLst/>
              <a:gdLst>
                <a:gd name="connsiteX0" fmla="*/ 64712 w 223019"/>
                <a:gd name="connsiteY0" fmla="*/ 150589 h 165831"/>
                <a:gd name="connsiteX1" fmla="*/ 63441 w 223019"/>
                <a:gd name="connsiteY1" fmla="*/ 57826 h 165831"/>
                <a:gd name="connsiteX2" fmla="*/ 4140 w 223019"/>
                <a:gd name="connsiteY2" fmla="*/ 34741 h 165831"/>
                <a:gd name="connsiteX3" fmla="*/ 116 w 223019"/>
                <a:gd name="connsiteY3" fmla="*/ 21399 h 165831"/>
                <a:gd name="connsiteX4" fmla="*/ 20235 w 223019"/>
                <a:gd name="connsiteY4" fmla="*/ 6785 h 165831"/>
                <a:gd name="connsiteX5" fmla="*/ 194114 w 223019"/>
                <a:gd name="connsiteY5" fmla="*/ 7844 h 165831"/>
                <a:gd name="connsiteX6" fmla="*/ 213810 w 223019"/>
                <a:gd name="connsiteY6" fmla="*/ 13139 h 165831"/>
                <a:gd name="connsiteX7" fmla="*/ 222916 w 223019"/>
                <a:gd name="connsiteY7" fmla="*/ 30294 h 165831"/>
                <a:gd name="connsiteX8" fmla="*/ 207668 w 223019"/>
                <a:gd name="connsiteY8" fmla="*/ 44272 h 165831"/>
                <a:gd name="connsiteX9" fmla="*/ 134177 w 223019"/>
                <a:gd name="connsiteY9" fmla="*/ 58673 h 165831"/>
                <a:gd name="connsiteX10" fmla="*/ 122105 w 223019"/>
                <a:gd name="connsiteY10" fmla="*/ 165838 h 1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9" h="165831">
                  <a:moveTo>
                    <a:pt x="64712" y="150589"/>
                  </a:moveTo>
                  <a:lnTo>
                    <a:pt x="63441" y="57826"/>
                  </a:lnTo>
                  <a:cubicBezTo>
                    <a:pt x="41287" y="58885"/>
                    <a:pt x="19727" y="50498"/>
                    <a:pt x="4140" y="34741"/>
                  </a:cubicBezTo>
                  <a:cubicBezTo>
                    <a:pt x="1090" y="30993"/>
                    <a:pt x="-371" y="26206"/>
                    <a:pt x="116" y="21399"/>
                  </a:cubicBezTo>
                  <a:cubicBezTo>
                    <a:pt x="1599" y="12715"/>
                    <a:pt x="11765" y="8691"/>
                    <a:pt x="20235" y="6785"/>
                  </a:cubicBezTo>
                  <a:cubicBezTo>
                    <a:pt x="77842" y="-2597"/>
                    <a:pt x="136614" y="-2237"/>
                    <a:pt x="194114" y="7844"/>
                  </a:cubicBezTo>
                  <a:cubicBezTo>
                    <a:pt x="200975" y="8204"/>
                    <a:pt x="207689" y="10004"/>
                    <a:pt x="213810" y="13139"/>
                  </a:cubicBezTo>
                  <a:cubicBezTo>
                    <a:pt x="220142" y="16379"/>
                    <a:pt x="223785" y="23220"/>
                    <a:pt x="222916" y="30294"/>
                  </a:cubicBezTo>
                  <a:cubicBezTo>
                    <a:pt x="220269" y="37050"/>
                    <a:pt x="214636" y="42217"/>
                    <a:pt x="207668" y="44272"/>
                  </a:cubicBezTo>
                  <a:cubicBezTo>
                    <a:pt x="184605" y="54628"/>
                    <a:pt x="159443" y="59563"/>
                    <a:pt x="134177" y="58673"/>
                  </a:cubicBezTo>
                  <a:cubicBezTo>
                    <a:pt x="125833" y="93766"/>
                    <a:pt x="121789" y="129749"/>
                    <a:pt x="122105" y="165838"/>
                  </a:cubicBezTo>
                </a:path>
              </a:pathLst>
            </a:custGeom>
            <a:solidFill>
              <a:srgbClr val="4F4942"/>
            </a:solidFill>
            <a:ln w="21168" cap="flat">
              <a:solidFill>
                <a:srgbClr val="190B0B"/>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78090F2-98C8-4CDA-8DD0-641177EA44B9}"/>
                </a:ext>
              </a:extLst>
            </p:cNvPr>
            <p:cNvSpPr/>
            <p:nvPr/>
          </p:nvSpPr>
          <p:spPr>
            <a:xfrm>
              <a:off x="11397791" y="5710438"/>
              <a:ext cx="182773" cy="21178"/>
            </a:xfrm>
            <a:custGeom>
              <a:avLst/>
              <a:gdLst>
                <a:gd name="connsiteX0" fmla="*/ 24 w 182773"/>
                <a:gd name="connsiteY0" fmla="*/ 6 h 21178"/>
                <a:gd name="connsiteX1" fmla="*/ 182797 w 182773"/>
                <a:gd name="connsiteY1" fmla="*/ 21185 h 21178"/>
              </a:gdLst>
              <a:ahLst/>
              <a:cxnLst>
                <a:cxn ang="0">
                  <a:pos x="connsiteX0" y="connsiteY0"/>
                </a:cxn>
                <a:cxn ang="0">
                  <a:pos x="connsiteX1" y="connsiteY1"/>
                </a:cxn>
              </a:cxnLst>
              <a:rect l="l" t="t" r="r" b="b"/>
              <a:pathLst>
                <a:path w="182773" h="21178">
                  <a:moveTo>
                    <a:pt x="24" y="6"/>
                  </a:moveTo>
                  <a:cubicBezTo>
                    <a:pt x="60595" y="8902"/>
                    <a:pt x="121802" y="15679"/>
                    <a:pt x="182797" y="21185"/>
                  </a:cubicBezTo>
                </a:path>
              </a:pathLst>
            </a:custGeom>
            <a:noFill/>
            <a:ln w="21168" cap="rnd">
              <a:solidFill>
                <a:srgbClr val="190B0B"/>
              </a:solidFill>
              <a:prstDash val="solid"/>
              <a:round/>
            </a:ln>
          </p:spPr>
          <p:txBody>
            <a:bodyPr rtlCol="0" anchor="ctr"/>
            <a:lstStyle/>
            <a:p>
              <a:endParaRPr lang="en-US"/>
            </a:p>
          </p:txBody>
        </p:sp>
        <p:sp>
          <p:nvSpPr>
            <p:cNvPr id="55" name="Freeform: Shape 54">
              <a:extLst>
                <a:ext uri="{FF2B5EF4-FFF2-40B4-BE49-F238E27FC236}">
                  <a16:creationId xmlns:a16="http://schemas.microsoft.com/office/drawing/2014/main" id="{3C23D726-7E3A-40C4-95CC-92BA826E09EC}"/>
                </a:ext>
              </a:extLst>
            </p:cNvPr>
            <p:cNvSpPr/>
            <p:nvPr/>
          </p:nvSpPr>
          <p:spPr>
            <a:xfrm>
              <a:off x="11587976" y="5630139"/>
              <a:ext cx="64204" cy="298229"/>
            </a:xfrm>
            <a:custGeom>
              <a:avLst/>
              <a:gdLst>
                <a:gd name="connsiteX0" fmla="*/ 4048 w 64204"/>
                <a:gd name="connsiteY0" fmla="*/ 2368 h 298229"/>
                <a:gd name="connsiteX1" fmla="*/ 46406 w 64204"/>
                <a:gd name="connsiteY1" fmla="*/ 16346 h 298229"/>
                <a:gd name="connsiteX2" fmla="*/ 59325 w 64204"/>
                <a:gd name="connsiteY2" fmla="*/ 62940 h 298229"/>
                <a:gd name="connsiteX3" fmla="*/ 62290 w 64204"/>
                <a:gd name="connsiteY3" fmla="*/ 132618 h 298229"/>
                <a:gd name="connsiteX4" fmla="*/ 64197 w 64204"/>
                <a:gd name="connsiteY4" fmla="*/ 277057 h 298229"/>
                <a:gd name="connsiteX5" fmla="*/ 51913 w 64204"/>
                <a:gd name="connsiteY5" fmla="*/ 298236 h 298229"/>
                <a:gd name="connsiteX6" fmla="*/ 39206 w 64204"/>
                <a:gd name="connsiteY6" fmla="*/ 283199 h 298229"/>
                <a:gd name="connsiteX7" fmla="*/ 22474 w 64204"/>
                <a:gd name="connsiteY7" fmla="*/ 88354 h 298229"/>
                <a:gd name="connsiteX8" fmla="*/ 24 w 64204"/>
                <a:gd name="connsiteY8" fmla="*/ 4726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04" h="298229">
                  <a:moveTo>
                    <a:pt x="4048" y="2368"/>
                  </a:moveTo>
                  <a:cubicBezTo>
                    <a:pt x="19700" y="-3668"/>
                    <a:pt x="37426" y="2177"/>
                    <a:pt x="46406" y="16346"/>
                  </a:cubicBezTo>
                  <a:cubicBezTo>
                    <a:pt x="54750" y="30472"/>
                    <a:pt x="59220" y="46547"/>
                    <a:pt x="59325" y="62940"/>
                  </a:cubicBezTo>
                  <a:cubicBezTo>
                    <a:pt x="61231" y="86237"/>
                    <a:pt x="61867" y="109321"/>
                    <a:pt x="62290" y="132618"/>
                  </a:cubicBezTo>
                  <a:cubicBezTo>
                    <a:pt x="63561" y="180905"/>
                    <a:pt x="64409" y="228981"/>
                    <a:pt x="64197" y="277057"/>
                  </a:cubicBezTo>
                  <a:cubicBezTo>
                    <a:pt x="64197" y="286164"/>
                    <a:pt x="61019" y="298236"/>
                    <a:pt x="51913" y="298236"/>
                  </a:cubicBezTo>
                  <a:cubicBezTo>
                    <a:pt x="42806" y="298236"/>
                    <a:pt x="41111" y="289976"/>
                    <a:pt x="39206" y="283199"/>
                  </a:cubicBezTo>
                  <a:cubicBezTo>
                    <a:pt x="22262" y="219663"/>
                    <a:pt x="32004" y="152950"/>
                    <a:pt x="22474" y="88354"/>
                  </a:cubicBezTo>
                  <a:cubicBezTo>
                    <a:pt x="22262" y="71792"/>
                    <a:pt x="13854" y="56395"/>
                    <a:pt x="24" y="47267"/>
                  </a:cubicBezTo>
                </a:path>
              </a:pathLst>
            </a:custGeom>
            <a:solidFill>
              <a:srgbClr val="4F4942"/>
            </a:solidFill>
            <a:ln w="21168" cap="flat">
              <a:solidFill>
                <a:srgbClr val="190B0B"/>
              </a:solid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E0F0E54-2850-43CF-85B9-D4E5219260BE}"/>
                </a:ext>
              </a:extLst>
            </p:cNvPr>
            <p:cNvSpPr/>
            <p:nvPr/>
          </p:nvSpPr>
          <p:spPr>
            <a:xfrm>
              <a:off x="11411127" y="5792143"/>
              <a:ext cx="50477" cy="528879"/>
            </a:xfrm>
            <a:custGeom>
              <a:avLst/>
              <a:gdLst>
                <a:gd name="connsiteX0" fmla="*/ 2360 w 50477"/>
                <a:gd name="connsiteY0" fmla="*/ 314133 h 528879"/>
                <a:gd name="connsiteX1" fmla="*/ 16762 w 50477"/>
                <a:gd name="connsiteY1" fmla="*/ 528886 h 528879"/>
                <a:gd name="connsiteX2" fmla="*/ 36246 w 50477"/>
                <a:gd name="connsiteY2" fmla="*/ 440570 h 528879"/>
                <a:gd name="connsiteX3" fmla="*/ 49589 w 50477"/>
                <a:gd name="connsiteY3" fmla="*/ 128395 h 528879"/>
                <a:gd name="connsiteX4" fmla="*/ 30740 w 50477"/>
                <a:gd name="connsiteY4" fmla="*/ 51 h 528879"/>
                <a:gd name="connsiteX5" fmla="*/ 7867 w 50477"/>
                <a:gd name="connsiteY5" fmla="*/ 123736 h 528879"/>
                <a:gd name="connsiteX6" fmla="*/ 2360 w 50477"/>
                <a:gd name="connsiteY6" fmla="*/ 314133 h 5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7" h="528879">
                  <a:moveTo>
                    <a:pt x="2360" y="314133"/>
                  </a:moveTo>
                  <a:cubicBezTo>
                    <a:pt x="-3379" y="386035"/>
                    <a:pt x="1471" y="458403"/>
                    <a:pt x="16762" y="528886"/>
                  </a:cubicBezTo>
                  <a:cubicBezTo>
                    <a:pt x="29639" y="501227"/>
                    <a:pt x="36288" y="471089"/>
                    <a:pt x="36246" y="440570"/>
                  </a:cubicBezTo>
                  <a:cubicBezTo>
                    <a:pt x="43871" y="336794"/>
                    <a:pt x="51283" y="232595"/>
                    <a:pt x="49589" y="128395"/>
                  </a:cubicBezTo>
                  <a:cubicBezTo>
                    <a:pt x="49589" y="107216"/>
                    <a:pt x="56790" y="1322"/>
                    <a:pt x="30740" y="51"/>
                  </a:cubicBezTo>
                  <a:cubicBezTo>
                    <a:pt x="-3146" y="-2490"/>
                    <a:pt x="8502" y="102980"/>
                    <a:pt x="7867" y="123736"/>
                  </a:cubicBezTo>
                  <a:cubicBezTo>
                    <a:pt x="5960" y="187272"/>
                    <a:pt x="4267" y="250596"/>
                    <a:pt x="2360" y="314133"/>
                  </a:cubicBezTo>
                  <a:close/>
                </a:path>
              </a:pathLst>
            </a:custGeom>
            <a:solidFill>
              <a:srgbClr val="828181">
                <a:alpha val="23000"/>
              </a:srgbClr>
            </a:solidFill>
            <a:ln w="21168"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1476583-B8BF-4E63-9D6C-81A0F6EF4D91}"/>
                </a:ext>
              </a:extLst>
            </p:cNvPr>
            <p:cNvSpPr/>
            <p:nvPr/>
          </p:nvSpPr>
          <p:spPr>
            <a:xfrm>
              <a:off x="11454762" y="5836255"/>
              <a:ext cx="408902" cy="543857"/>
            </a:xfrm>
            <a:custGeom>
              <a:avLst/>
              <a:gdLst>
                <a:gd name="connsiteX0" fmla="*/ 120956 w 408902"/>
                <a:gd name="connsiteY0" fmla="*/ 535816 h 543857"/>
                <a:gd name="connsiteX1" fmla="*/ 181527 w 408902"/>
                <a:gd name="connsiteY1" fmla="*/ 542804 h 543857"/>
                <a:gd name="connsiteX2" fmla="*/ 193175 w 408902"/>
                <a:gd name="connsiteY2" fmla="*/ 543864 h 543857"/>
                <a:gd name="connsiteX3" fmla="*/ 219436 w 408902"/>
                <a:gd name="connsiteY3" fmla="*/ 486893 h 543857"/>
                <a:gd name="connsiteX4" fmla="*/ 278102 w 408902"/>
                <a:gd name="connsiteY4" fmla="*/ 362361 h 543857"/>
                <a:gd name="connsiteX5" fmla="*/ 295469 w 408902"/>
                <a:gd name="connsiteY5" fmla="*/ 322968 h 543857"/>
                <a:gd name="connsiteX6" fmla="*/ 384631 w 408902"/>
                <a:gd name="connsiteY6" fmla="*/ 106098 h 543857"/>
                <a:gd name="connsiteX7" fmla="*/ 408775 w 408902"/>
                <a:gd name="connsiteY7" fmla="*/ 42561 h 543857"/>
                <a:gd name="connsiteX8" fmla="*/ 403268 w 408902"/>
                <a:gd name="connsiteY8" fmla="*/ 32184 h 543857"/>
                <a:gd name="connsiteX9" fmla="*/ 360911 w 408902"/>
                <a:gd name="connsiteY9" fmla="*/ 4440 h 543857"/>
                <a:gd name="connsiteX10" fmla="*/ 291867 w 408902"/>
                <a:gd name="connsiteY10" fmla="*/ 31549 h 543857"/>
                <a:gd name="connsiteX11" fmla="*/ 148276 w 408902"/>
                <a:gd name="connsiteY11" fmla="*/ 255832 h 543857"/>
                <a:gd name="connsiteX12" fmla="*/ 145523 w 408902"/>
                <a:gd name="connsiteY12" fmla="*/ 260491 h 543857"/>
                <a:gd name="connsiteX13" fmla="*/ 144464 w 408902"/>
                <a:gd name="connsiteY13" fmla="*/ 261974 h 543857"/>
                <a:gd name="connsiteX14" fmla="*/ 24 w 408902"/>
                <a:gd name="connsiteY14" fmla="*/ 519508 h 543857"/>
                <a:gd name="connsiteX15" fmla="*/ 110154 w 408902"/>
                <a:gd name="connsiteY15" fmla="*/ 534121 h 5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902" h="543857">
                  <a:moveTo>
                    <a:pt x="120956" y="535816"/>
                  </a:moveTo>
                  <a:lnTo>
                    <a:pt x="181527" y="542804"/>
                  </a:lnTo>
                  <a:lnTo>
                    <a:pt x="193175" y="543864"/>
                  </a:lnTo>
                  <a:cubicBezTo>
                    <a:pt x="205459" y="517602"/>
                    <a:pt x="217107" y="491975"/>
                    <a:pt x="219436" y="486893"/>
                  </a:cubicBezTo>
                  <a:cubicBezTo>
                    <a:pt x="240615" y="444535"/>
                    <a:pt x="259041" y="404296"/>
                    <a:pt x="278102" y="362361"/>
                  </a:cubicBezTo>
                  <a:cubicBezTo>
                    <a:pt x="284031" y="349231"/>
                    <a:pt x="289750" y="336100"/>
                    <a:pt x="295469" y="322968"/>
                  </a:cubicBezTo>
                  <a:cubicBezTo>
                    <a:pt x="327237" y="251385"/>
                    <a:pt x="356950" y="179101"/>
                    <a:pt x="384631" y="106098"/>
                  </a:cubicBezTo>
                  <a:cubicBezTo>
                    <a:pt x="390349" y="91272"/>
                    <a:pt x="410892" y="57810"/>
                    <a:pt x="408775" y="42561"/>
                  </a:cubicBezTo>
                  <a:cubicBezTo>
                    <a:pt x="407885" y="38686"/>
                    <a:pt x="405979" y="35107"/>
                    <a:pt x="403268" y="32184"/>
                  </a:cubicBezTo>
                  <a:cubicBezTo>
                    <a:pt x="391324" y="19964"/>
                    <a:pt x="376880" y="10497"/>
                    <a:pt x="360911" y="4440"/>
                  </a:cubicBezTo>
                  <a:cubicBezTo>
                    <a:pt x="330413" y="-8056"/>
                    <a:pt x="310293" y="7404"/>
                    <a:pt x="291867" y="31549"/>
                  </a:cubicBezTo>
                  <a:cubicBezTo>
                    <a:pt x="239852" y="103578"/>
                    <a:pt x="191925" y="178445"/>
                    <a:pt x="148276" y="255832"/>
                  </a:cubicBezTo>
                  <a:cubicBezTo>
                    <a:pt x="147281" y="257335"/>
                    <a:pt x="146369" y="258903"/>
                    <a:pt x="145523" y="260491"/>
                  </a:cubicBezTo>
                  <a:lnTo>
                    <a:pt x="144464" y="261974"/>
                  </a:lnTo>
                  <a:cubicBezTo>
                    <a:pt x="93910" y="346689"/>
                    <a:pt x="45770" y="432526"/>
                    <a:pt x="24" y="519508"/>
                  </a:cubicBezTo>
                  <a:cubicBezTo>
                    <a:pt x="36663" y="525226"/>
                    <a:pt x="73514" y="529886"/>
                    <a:pt x="110154" y="534121"/>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F002469C-70F0-4B66-8EF4-4A2BFC9FF38F}"/>
                </a:ext>
              </a:extLst>
            </p:cNvPr>
            <p:cNvSpPr/>
            <p:nvPr/>
          </p:nvSpPr>
          <p:spPr>
            <a:xfrm>
              <a:off x="11576116" y="5865465"/>
              <a:ext cx="281166" cy="504904"/>
            </a:xfrm>
            <a:custGeom>
              <a:avLst/>
              <a:gdLst>
                <a:gd name="connsiteX0" fmla="*/ 256711 w 281166"/>
                <a:gd name="connsiteY0" fmla="*/ 75829 h 504904"/>
                <a:gd name="connsiteX1" fmla="*/ 167549 w 281166"/>
                <a:gd name="connsiteY1" fmla="*/ 292700 h 504904"/>
                <a:gd name="connsiteX2" fmla="*/ 149971 w 281166"/>
                <a:gd name="connsiteY2" fmla="*/ 332092 h 504904"/>
                <a:gd name="connsiteX3" fmla="*/ 91517 w 281166"/>
                <a:gd name="connsiteY3" fmla="*/ 456624 h 504904"/>
                <a:gd name="connsiteX4" fmla="*/ 70338 w 281166"/>
                <a:gd name="connsiteY4" fmla="*/ 504911 h 504904"/>
                <a:gd name="connsiteX5" fmla="*/ 24 w 281166"/>
                <a:gd name="connsiteY5" fmla="*/ 494746 h 504904"/>
                <a:gd name="connsiteX6" fmla="*/ 63561 w 281166"/>
                <a:gd name="connsiteY6" fmla="*/ 383133 h 504904"/>
                <a:gd name="connsiteX7" fmla="*/ 124980 w 281166"/>
                <a:gd name="connsiteY7" fmla="*/ 268344 h 504904"/>
                <a:gd name="connsiteX8" fmla="*/ 197411 w 281166"/>
                <a:gd name="connsiteY8" fmla="*/ 107173 h 504904"/>
                <a:gd name="connsiteX9" fmla="*/ 231932 w 281166"/>
                <a:gd name="connsiteY9" fmla="*/ 11869 h 504904"/>
                <a:gd name="connsiteX10" fmla="*/ 275773 w 281166"/>
                <a:gd name="connsiteY10" fmla="*/ 2339 h 504904"/>
                <a:gd name="connsiteX11" fmla="*/ 281067 w 281166"/>
                <a:gd name="connsiteY11" fmla="*/ 12504 h 504904"/>
                <a:gd name="connsiteX12" fmla="*/ 256711 w 281166"/>
                <a:gd name="connsiteY12" fmla="*/ 75829 h 50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66" h="504904">
                  <a:moveTo>
                    <a:pt x="256711" y="75829"/>
                  </a:moveTo>
                  <a:cubicBezTo>
                    <a:pt x="228480" y="148832"/>
                    <a:pt x="198745" y="221115"/>
                    <a:pt x="167549" y="292700"/>
                  </a:cubicBezTo>
                  <a:lnTo>
                    <a:pt x="149971" y="332092"/>
                  </a:lnTo>
                  <a:cubicBezTo>
                    <a:pt x="131184" y="374450"/>
                    <a:pt x="111700" y="415961"/>
                    <a:pt x="91517" y="456624"/>
                  </a:cubicBezTo>
                  <a:cubicBezTo>
                    <a:pt x="88975" y="461707"/>
                    <a:pt x="81774" y="477802"/>
                    <a:pt x="70338" y="504911"/>
                  </a:cubicBezTo>
                  <a:cubicBezTo>
                    <a:pt x="66314" y="504911"/>
                    <a:pt x="20356" y="497075"/>
                    <a:pt x="24" y="494746"/>
                  </a:cubicBezTo>
                  <a:cubicBezTo>
                    <a:pt x="23744" y="454082"/>
                    <a:pt x="40899" y="424220"/>
                    <a:pt x="63561" y="383133"/>
                  </a:cubicBezTo>
                  <a:cubicBezTo>
                    <a:pt x="84739" y="345224"/>
                    <a:pt x="105918" y="307101"/>
                    <a:pt x="124980" y="268344"/>
                  </a:cubicBezTo>
                  <a:cubicBezTo>
                    <a:pt x="151453" y="215609"/>
                    <a:pt x="176232" y="162450"/>
                    <a:pt x="197411" y="107173"/>
                  </a:cubicBezTo>
                  <a:cubicBezTo>
                    <a:pt x="206942" y="81971"/>
                    <a:pt x="212024" y="31142"/>
                    <a:pt x="231932" y="11869"/>
                  </a:cubicBezTo>
                  <a:cubicBezTo>
                    <a:pt x="243644" y="793"/>
                    <a:pt x="260523" y="-2871"/>
                    <a:pt x="275773" y="2339"/>
                  </a:cubicBezTo>
                  <a:cubicBezTo>
                    <a:pt x="278377" y="5219"/>
                    <a:pt x="280221" y="8714"/>
                    <a:pt x="281067" y="12504"/>
                  </a:cubicBezTo>
                  <a:cubicBezTo>
                    <a:pt x="282973" y="27965"/>
                    <a:pt x="262218" y="61004"/>
                    <a:pt x="256711" y="75829"/>
                  </a:cubicBezTo>
                  <a:close/>
                </a:path>
              </a:pathLst>
            </a:custGeom>
            <a:solidFill>
              <a:srgbClr val="D67A1E"/>
            </a:solidFill>
            <a:ln w="21168"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52ACC34-8683-4651-8536-4B9EE26E6F54}"/>
                </a:ext>
              </a:extLst>
            </p:cNvPr>
            <p:cNvSpPr/>
            <p:nvPr/>
          </p:nvSpPr>
          <p:spPr>
            <a:xfrm>
              <a:off x="11729558" y="5497380"/>
              <a:ext cx="333389" cy="446317"/>
            </a:xfrm>
            <a:custGeom>
              <a:avLst/>
              <a:gdLst>
                <a:gd name="connsiteX0" fmla="*/ 174007 w 333389"/>
                <a:gd name="connsiteY0" fmla="*/ 82604 h 446317"/>
                <a:gd name="connsiteX1" fmla="*/ 71925 w 333389"/>
                <a:gd name="connsiteY1" fmla="*/ 146140 h 446317"/>
                <a:gd name="connsiteX2" fmla="*/ 5423 w 333389"/>
                <a:gd name="connsiteY2" fmla="*/ 244197 h 446317"/>
                <a:gd name="connsiteX3" fmla="*/ 129 w 333389"/>
                <a:gd name="connsiteY3" fmla="*/ 299898 h 446317"/>
                <a:gd name="connsiteX4" fmla="*/ 8389 w 333389"/>
                <a:gd name="connsiteY4" fmla="*/ 358563 h 446317"/>
                <a:gd name="connsiteX5" fmla="*/ 167230 w 333389"/>
                <a:gd name="connsiteY5" fmla="*/ 443279 h 446317"/>
                <a:gd name="connsiteX6" fmla="*/ 301504 w 333389"/>
                <a:gd name="connsiteY6" fmla="*/ 312393 h 446317"/>
                <a:gd name="connsiteX7" fmla="*/ 315269 w 333389"/>
                <a:gd name="connsiteY7" fmla="*/ 223231 h 446317"/>
                <a:gd name="connsiteX8" fmla="*/ 325012 w 333389"/>
                <a:gd name="connsiteY8" fmla="*/ 110136 h 446317"/>
                <a:gd name="connsiteX9" fmla="*/ 333272 w 333389"/>
                <a:gd name="connsiteY9" fmla="*/ 6 h 446317"/>
                <a:gd name="connsiteX10" fmla="*/ 174007 w 333389"/>
                <a:gd name="connsiteY10" fmla="*/ 82604 h 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89" h="446317">
                  <a:moveTo>
                    <a:pt x="174007" y="82604"/>
                  </a:moveTo>
                  <a:cubicBezTo>
                    <a:pt x="137876" y="100182"/>
                    <a:pt x="103651" y="121488"/>
                    <a:pt x="71925" y="146140"/>
                  </a:cubicBezTo>
                  <a:cubicBezTo>
                    <a:pt x="39967" y="170982"/>
                    <a:pt x="16669" y="205313"/>
                    <a:pt x="5423" y="244197"/>
                  </a:cubicBezTo>
                  <a:cubicBezTo>
                    <a:pt x="1336" y="262475"/>
                    <a:pt x="-443" y="281176"/>
                    <a:pt x="129" y="299898"/>
                  </a:cubicBezTo>
                  <a:cubicBezTo>
                    <a:pt x="-125" y="319764"/>
                    <a:pt x="2649" y="339545"/>
                    <a:pt x="8389" y="358563"/>
                  </a:cubicBezTo>
                  <a:cubicBezTo>
                    <a:pt x="33761" y="421613"/>
                    <a:pt x="100728" y="457341"/>
                    <a:pt x="167230" y="443279"/>
                  </a:cubicBezTo>
                  <a:cubicBezTo>
                    <a:pt x="232269" y="426992"/>
                    <a:pt x="283544" y="377010"/>
                    <a:pt x="301504" y="312393"/>
                  </a:cubicBezTo>
                  <a:cubicBezTo>
                    <a:pt x="309170" y="283230"/>
                    <a:pt x="313786" y="253347"/>
                    <a:pt x="315269" y="223231"/>
                  </a:cubicBezTo>
                  <a:cubicBezTo>
                    <a:pt x="318658" y="185532"/>
                    <a:pt x="321835" y="147834"/>
                    <a:pt x="325012" y="110136"/>
                  </a:cubicBezTo>
                  <a:cubicBezTo>
                    <a:pt x="331323" y="73772"/>
                    <a:pt x="334097" y="36900"/>
                    <a:pt x="333272" y="6"/>
                  </a:cubicBezTo>
                  <a:cubicBezTo>
                    <a:pt x="279053" y="17161"/>
                    <a:pt x="224625" y="55918"/>
                    <a:pt x="174007" y="82604"/>
                  </a:cubicBezTo>
                  <a:close/>
                </a:path>
              </a:pathLst>
            </a:custGeom>
            <a:solidFill>
              <a:srgbClr val="FFFFFF"/>
            </a:solidFill>
            <a:ln w="21168" cap="rnd">
              <a:solidFill>
                <a:srgbClr val="190B0B"/>
              </a:solidFill>
              <a:prstDash val="solid"/>
              <a:round/>
            </a:ln>
          </p:spPr>
          <p:txBody>
            <a:bodyPr rtlCol="0" anchor="ctr"/>
            <a:lstStyle/>
            <a:p>
              <a:endParaRPr lang="en-US"/>
            </a:p>
          </p:txBody>
        </p:sp>
        <p:sp>
          <p:nvSpPr>
            <p:cNvPr id="60" name="Freeform: Shape 59">
              <a:extLst>
                <a:ext uri="{FF2B5EF4-FFF2-40B4-BE49-F238E27FC236}">
                  <a16:creationId xmlns:a16="http://schemas.microsoft.com/office/drawing/2014/main" id="{BAB7635B-4AFE-4105-BE80-791998FAD1DC}"/>
                </a:ext>
              </a:extLst>
            </p:cNvPr>
            <p:cNvSpPr/>
            <p:nvPr/>
          </p:nvSpPr>
          <p:spPr>
            <a:xfrm>
              <a:off x="11095145" y="5253890"/>
              <a:ext cx="225860" cy="401630"/>
            </a:xfrm>
            <a:custGeom>
              <a:avLst/>
              <a:gdLst>
                <a:gd name="connsiteX0" fmla="*/ 224308 w 225860"/>
                <a:gd name="connsiteY0" fmla="*/ 383065 h 401630"/>
                <a:gd name="connsiteX1" fmla="*/ 105918 w 225860"/>
                <a:gd name="connsiteY1" fmla="*/ 401490 h 401630"/>
                <a:gd name="connsiteX2" fmla="*/ 24 w 225860"/>
                <a:gd name="connsiteY2" fmla="*/ 351508 h 401630"/>
                <a:gd name="connsiteX3" fmla="*/ 67373 w 225860"/>
                <a:gd name="connsiteY3" fmla="*/ 177842 h 401630"/>
                <a:gd name="connsiteX4" fmla="*/ 92364 w 225860"/>
                <a:gd name="connsiteY4" fmla="*/ 117906 h 401630"/>
                <a:gd name="connsiteX5" fmla="*/ 130486 w 225860"/>
                <a:gd name="connsiteY5" fmla="*/ 29166 h 401630"/>
                <a:gd name="connsiteX6" fmla="*/ 159713 w 225860"/>
                <a:gd name="connsiteY6" fmla="*/ 10317 h 401630"/>
                <a:gd name="connsiteX7" fmla="*/ 177291 w 225860"/>
                <a:gd name="connsiteY7" fmla="*/ 81902 h 401630"/>
                <a:gd name="connsiteX8" fmla="*/ 186398 w 225860"/>
                <a:gd name="connsiteY8" fmla="*/ 126589 h 401630"/>
                <a:gd name="connsiteX9" fmla="*/ 224308 w 225860"/>
                <a:gd name="connsiteY9" fmla="*/ 383065 h 4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60" h="401630">
                  <a:moveTo>
                    <a:pt x="224308" y="383065"/>
                  </a:moveTo>
                  <a:cubicBezTo>
                    <a:pt x="186313" y="396449"/>
                    <a:pt x="146179" y="402697"/>
                    <a:pt x="105918" y="401490"/>
                  </a:cubicBezTo>
                  <a:cubicBezTo>
                    <a:pt x="65425" y="399351"/>
                    <a:pt x="27408" y="381413"/>
                    <a:pt x="24" y="351508"/>
                  </a:cubicBezTo>
                  <a:cubicBezTo>
                    <a:pt x="21203" y="293054"/>
                    <a:pt x="44077" y="235024"/>
                    <a:pt x="67373" y="177842"/>
                  </a:cubicBezTo>
                  <a:cubicBezTo>
                    <a:pt x="75421" y="157722"/>
                    <a:pt x="83681" y="137814"/>
                    <a:pt x="92364" y="117906"/>
                  </a:cubicBezTo>
                  <a:cubicBezTo>
                    <a:pt x="104648" y="88255"/>
                    <a:pt x="117567" y="58605"/>
                    <a:pt x="130486" y="29166"/>
                  </a:cubicBezTo>
                  <a:cubicBezTo>
                    <a:pt x="140016" y="7988"/>
                    <a:pt x="144464" y="-13191"/>
                    <a:pt x="159713" y="10317"/>
                  </a:cubicBezTo>
                  <a:cubicBezTo>
                    <a:pt x="168904" y="33233"/>
                    <a:pt x="174834" y="57334"/>
                    <a:pt x="177291" y="81902"/>
                  </a:cubicBezTo>
                  <a:lnTo>
                    <a:pt x="186398" y="126589"/>
                  </a:lnTo>
                  <a:cubicBezTo>
                    <a:pt x="202282" y="210669"/>
                    <a:pt x="233203" y="380099"/>
                    <a:pt x="224308" y="383065"/>
                  </a:cubicBezTo>
                  <a:close/>
                </a:path>
              </a:pathLst>
            </a:custGeom>
            <a:solidFill>
              <a:srgbClr val="FCC57C"/>
            </a:solidFill>
            <a:ln w="21168" cap="rnd">
              <a:solidFill>
                <a:srgbClr val="190B0B"/>
              </a:solidFill>
              <a:prstDash val="solid"/>
              <a:round/>
            </a:ln>
          </p:spPr>
          <p:txBody>
            <a:bodyPr rtlCol="0" anchor="ctr"/>
            <a:lstStyle/>
            <a:p>
              <a:endParaRPr lang="en-US"/>
            </a:p>
          </p:txBody>
        </p:sp>
        <p:sp>
          <p:nvSpPr>
            <p:cNvPr id="61" name="Freeform: Shape 60">
              <a:extLst>
                <a:ext uri="{FF2B5EF4-FFF2-40B4-BE49-F238E27FC236}">
                  <a16:creationId xmlns:a16="http://schemas.microsoft.com/office/drawing/2014/main" id="{38122DA4-5D6E-496E-BF05-9AA03349881A}"/>
                </a:ext>
              </a:extLst>
            </p:cNvPr>
            <p:cNvSpPr/>
            <p:nvPr/>
          </p:nvSpPr>
          <p:spPr>
            <a:xfrm>
              <a:off x="11084344" y="5590381"/>
              <a:ext cx="239744" cy="738690"/>
            </a:xfrm>
            <a:custGeom>
              <a:avLst/>
              <a:gdLst>
                <a:gd name="connsiteX0" fmla="*/ 227061 w 239744"/>
                <a:gd name="connsiteY0" fmla="*/ 738697 h 738690"/>
                <a:gd name="connsiteX1" fmla="*/ 24 w 239744"/>
                <a:gd name="connsiteY1" fmla="*/ 660123 h 738690"/>
                <a:gd name="connsiteX2" fmla="*/ 24 w 239744"/>
                <a:gd name="connsiteY2" fmla="*/ 492175 h 738690"/>
                <a:gd name="connsiteX3" fmla="*/ 24 w 239744"/>
                <a:gd name="connsiteY3" fmla="*/ 455748 h 738690"/>
                <a:gd name="connsiteX4" fmla="*/ 7226 w 239744"/>
                <a:gd name="connsiteY4" fmla="*/ 24759 h 738690"/>
                <a:gd name="connsiteX5" fmla="*/ 64408 w 239744"/>
                <a:gd name="connsiteY5" fmla="*/ 20947 h 738690"/>
                <a:gd name="connsiteX6" fmla="*/ 239768 w 239744"/>
                <a:gd name="connsiteY6" fmla="*/ 49327 h 738690"/>
                <a:gd name="connsiteX7" fmla="*/ 229814 w 239744"/>
                <a:gd name="connsiteY7" fmla="*/ 446006 h 738690"/>
                <a:gd name="connsiteX8" fmla="*/ 226214 w 239744"/>
                <a:gd name="connsiteY8" fmla="*/ 677490 h 738690"/>
                <a:gd name="connsiteX9" fmla="*/ 227061 w 239744"/>
                <a:gd name="connsiteY9" fmla="*/ 738697 h 7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44" h="738690">
                  <a:moveTo>
                    <a:pt x="227061" y="738697"/>
                  </a:moveTo>
                  <a:cubicBezTo>
                    <a:pt x="148594" y="721373"/>
                    <a:pt x="72413" y="695005"/>
                    <a:pt x="24" y="660123"/>
                  </a:cubicBezTo>
                  <a:cubicBezTo>
                    <a:pt x="24" y="604211"/>
                    <a:pt x="24" y="548088"/>
                    <a:pt x="24" y="492175"/>
                  </a:cubicBezTo>
                  <a:lnTo>
                    <a:pt x="24" y="455748"/>
                  </a:lnTo>
                  <a:cubicBezTo>
                    <a:pt x="1084" y="325075"/>
                    <a:pt x="5319" y="144843"/>
                    <a:pt x="7226" y="24759"/>
                  </a:cubicBezTo>
                  <a:cubicBezTo>
                    <a:pt x="7226" y="-25011"/>
                    <a:pt x="12732" y="14594"/>
                    <a:pt x="64408" y="20947"/>
                  </a:cubicBezTo>
                  <a:cubicBezTo>
                    <a:pt x="79021" y="22642"/>
                    <a:pt x="239768" y="47209"/>
                    <a:pt x="239768" y="49327"/>
                  </a:cubicBezTo>
                  <a:cubicBezTo>
                    <a:pt x="238074" y="182965"/>
                    <a:pt x="232991" y="314486"/>
                    <a:pt x="229814" y="446006"/>
                  </a:cubicBezTo>
                  <a:cubicBezTo>
                    <a:pt x="227696" y="523097"/>
                    <a:pt x="226214" y="599975"/>
                    <a:pt x="226214" y="677490"/>
                  </a:cubicBezTo>
                  <a:cubicBezTo>
                    <a:pt x="226002" y="697822"/>
                    <a:pt x="227485" y="718365"/>
                    <a:pt x="227061" y="738697"/>
                  </a:cubicBezTo>
                  <a:close/>
                </a:path>
              </a:pathLst>
            </a:custGeom>
            <a:solidFill>
              <a:srgbClr val="FFE21A"/>
            </a:solidFill>
            <a:ln w="21168" cap="rnd">
              <a:solidFill>
                <a:srgbClr val="190B0B"/>
              </a:solidFill>
              <a:prstDash val="solid"/>
              <a:round/>
            </a:ln>
          </p:spPr>
          <p:txBody>
            <a:bodyPr rtlCol="0" anchor="ctr"/>
            <a:lstStyle/>
            <a:p>
              <a:endParaRPr lang="en-US"/>
            </a:p>
          </p:txBody>
        </p:sp>
        <p:sp>
          <p:nvSpPr>
            <p:cNvPr id="62" name="Freeform: Shape 61">
              <a:extLst>
                <a:ext uri="{FF2B5EF4-FFF2-40B4-BE49-F238E27FC236}">
                  <a16:creationId xmlns:a16="http://schemas.microsoft.com/office/drawing/2014/main" id="{F8AE26CF-BB0E-46F3-BD81-6EAD3827C6F5}"/>
                </a:ext>
              </a:extLst>
            </p:cNvPr>
            <p:cNvSpPr/>
            <p:nvPr/>
          </p:nvSpPr>
          <p:spPr>
            <a:xfrm>
              <a:off x="11222579" y="6475465"/>
              <a:ext cx="482620" cy="524134"/>
            </a:xfrm>
            <a:custGeom>
              <a:avLst/>
              <a:gdLst>
                <a:gd name="connsiteX0" fmla="*/ 352079 w 482620"/>
                <a:gd name="connsiteY0" fmla="*/ 191414 h 524134"/>
                <a:gd name="connsiteX1" fmla="*/ 289813 w 482620"/>
                <a:gd name="connsiteY1" fmla="*/ 352585 h 524134"/>
                <a:gd name="connsiteX2" fmla="*/ 56847 w 482620"/>
                <a:gd name="connsiteY2" fmla="*/ 423958 h 524134"/>
                <a:gd name="connsiteX3" fmla="*/ 87 w 482620"/>
                <a:gd name="connsiteY3" fmla="*/ 464197 h 524134"/>
                <a:gd name="connsiteX4" fmla="*/ 46681 w 482620"/>
                <a:gd name="connsiteY4" fmla="*/ 500837 h 524134"/>
                <a:gd name="connsiteX5" fmla="*/ 207851 w 482620"/>
                <a:gd name="connsiteY5" fmla="*/ 524134 h 524134"/>
                <a:gd name="connsiteX6" fmla="*/ 356103 w 482620"/>
                <a:gd name="connsiteY6" fmla="*/ 464833 h 524134"/>
                <a:gd name="connsiteX7" fmla="*/ 416675 w 482620"/>
                <a:gd name="connsiteY7" fmla="*/ 354915 h 524134"/>
                <a:gd name="connsiteX8" fmla="*/ 481270 w 482620"/>
                <a:gd name="connsiteY8" fmla="*/ 74508 h 524134"/>
                <a:gd name="connsiteX9" fmla="*/ 396555 w 482620"/>
                <a:gd name="connsiteY9" fmla="*/ 13937 h 524134"/>
                <a:gd name="connsiteX10" fmla="*/ 352079 w 482620"/>
                <a:gd name="connsiteY10" fmla="*/ 191414 h 5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20" h="524134">
                  <a:moveTo>
                    <a:pt x="352079" y="191414"/>
                  </a:moveTo>
                  <a:cubicBezTo>
                    <a:pt x="345091" y="249656"/>
                    <a:pt x="330900" y="310863"/>
                    <a:pt x="289813" y="352585"/>
                  </a:cubicBezTo>
                  <a:cubicBezTo>
                    <a:pt x="231571" y="411886"/>
                    <a:pt x="139232" y="416122"/>
                    <a:pt x="56847" y="423958"/>
                  </a:cubicBezTo>
                  <a:cubicBezTo>
                    <a:pt x="31220" y="426711"/>
                    <a:pt x="-1607" y="438571"/>
                    <a:pt x="87" y="464197"/>
                  </a:cubicBezTo>
                  <a:cubicBezTo>
                    <a:pt x="1570" y="485376"/>
                    <a:pt x="26137" y="495542"/>
                    <a:pt x="46681" y="500837"/>
                  </a:cubicBezTo>
                  <a:cubicBezTo>
                    <a:pt x="98951" y="516552"/>
                    <a:pt x="153274" y="524409"/>
                    <a:pt x="207851" y="524134"/>
                  </a:cubicBezTo>
                  <a:cubicBezTo>
                    <a:pt x="262958" y="523625"/>
                    <a:pt x="315864" y="502468"/>
                    <a:pt x="356103" y="464833"/>
                  </a:cubicBezTo>
                  <a:cubicBezTo>
                    <a:pt x="384186" y="433149"/>
                    <a:pt x="404878" y="395600"/>
                    <a:pt x="416675" y="354915"/>
                  </a:cubicBezTo>
                  <a:cubicBezTo>
                    <a:pt x="445393" y="263253"/>
                    <a:pt x="466995" y="169494"/>
                    <a:pt x="481270" y="74508"/>
                  </a:cubicBezTo>
                  <a:cubicBezTo>
                    <a:pt x="490801" y="20713"/>
                    <a:pt x="449502" y="-23550"/>
                    <a:pt x="396555" y="13937"/>
                  </a:cubicBezTo>
                  <a:cubicBezTo>
                    <a:pt x="350808" y="46551"/>
                    <a:pt x="358009" y="142068"/>
                    <a:pt x="352079" y="191414"/>
                  </a:cubicBezTo>
                  <a:close/>
                </a:path>
              </a:pathLst>
            </a:custGeom>
            <a:solidFill>
              <a:srgbClr val="297267">
                <a:alpha val="77000"/>
              </a:srgbClr>
            </a:solidFill>
            <a:ln w="21168"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2F31DB4-CE90-412E-A80D-636C166B6D30}"/>
                </a:ext>
              </a:extLst>
            </p:cNvPr>
            <p:cNvSpPr/>
            <p:nvPr/>
          </p:nvSpPr>
          <p:spPr>
            <a:xfrm>
              <a:off x="11863936" y="5512205"/>
              <a:ext cx="173666" cy="205645"/>
            </a:xfrm>
            <a:custGeom>
              <a:avLst/>
              <a:gdLst>
                <a:gd name="connsiteX0" fmla="*/ 173691 w 173666"/>
                <a:gd name="connsiteY0" fmla="*/ 6 h 205645"/>
                <a:gd name="connsiteX1" fmla="*/ 126249 w 173666"/>
                <a:gd name="connsiteY1" fmla="*/ 46811 h 205645"/>
                <a:gd name="connsiteX2" fmla="*/ 82621 w 173666"/>
                <a:gd name="connsiteY2" fmla="*/ 99758 h 205645"/>
                <a:gd name="connsiteX3" fmla="*/ 24 w 173666"/>
                <a:gd name="connsiteY3" fmla="*/ 205652 h 205645"/>
              </a:gdLst>
              <a:ahLst/>
              <a:cxnLst>
                <a:cxn ang="0">
                  <a:pos x="connsiteX0" y="connsiteY0"/>
                </a:cxn>
                <a:cxn ang="0">
                  <a:pos x="connsiteX1" y="connsiteY1"/>
                </a:cxn>
                <a:cxn ang="0">
                  <a:pos x="connsiteX2" y="connsiteY2"/>
                </a:cxn>
                <a:cxn ang="0">
                  <a:pos x="connsiteX3" y="connsiteY3"/>
                </a:cxn>
              </a:cxnLst>
              <a:rect l="l" t="t" r="r" b="b"/>
              <a:pathLst>
                <a:path w="173666" h="205645">
                  <a:moveTo>
                    <a:pt x="173691" y="6"/>
                  </a:moveTo>
                  <a:cubicBezTo>
                    <a:pt x="157383" y="15255"/>
                    <a:pt x="141286" y="30504"/>
                    <a:pt x="126249" y="46811"/>
                  </a:cubicBezTo>
                  <a:cubicBezTo>
                    <a:pt x="111213" y="63119"/>
                    <a:pt x="96600" y="81756"/>
                    <a:pt x="82621" y="99758"/>
                  </a:cubicBezTo>
                  <a:lnTo>
                    <a:pt x="24" y="205652"/>
                  </a:lnTo>
                </a:path>
              </a:pathLst>
            </a:custGeom>
            <a:noFill/>
            <a:ln w="21168" cap="rnd">
              <a:solidFill>
                <a:srgbClr val="190B0B"/>
              </a:solidFill>
              <a:prstDash val="solid"/>
              <a:round/>
            </a:ln>
          </p:spPr>
          <p:txBody>
            <a:bodyPr rtlCol="0" anchor="ctr"/>
            <a:lstStyle/>
            <a:p>
              <a:endParaRPr lang="en-US"/>
            </a:p>
          </p:txBody>
        </p:sp>
        <p:sp>
          <p:nvSpPr>
            <p:cNvPr id="64" name="Freeform: Shape 63">
              <a:extLst>
                <a:ext uri="{FF2B5EF4-FFF2-40B4-BE49-F238E27FC236}">
                  <a16:creationId xmlns:a16="http://schemas.microsoft.com/office/drawing/2014/main" id="{98B7B483-B420-4DB5-AFAB-ED84040552A3}"/>
                </a:ext>
              </a:extLst>
            </p:cNvPr>
            <p:cNvSpPr/>
            <p:nvPr/>
          </p:nvSpPr>
          <p:spPr>
            <a:xfrm>
              <a:off x="11916883" y="5509240"/>
              <a:ext cx="126224" cy="263887"/>
            </a:xfrm>
            <a:custGeom>
              <a:avLst/>
              <a:gdLst>
                <a:gd name="connsiteX0" fmla="*/ 85162 w 126224"/>
                <a:gd name="connsiteY0" fmla="*/ 263894 h 263887"/>
                <a:gd name="connsiteX1" fmla="*/ 104224 w 126224"/>
                <a:gd name="connsiteY1" fmla="*/ 123691 h 263887"/>
                <a:gd name="connsiteX2" fmla="*/ 116084 w 126224"/>
                <a:gd name="connsiteY2" fmla="*/ 54012 h 263887"/>
                <a:gd name="connsiteX3" fmla="*/ 126249 w 126224"/>
                <a:gd name="connsiteY3" fmla="*/ 6 h 263887"/>
                <a:gd name="connsiteX4" fmla="*/ 89610 w 126224"/>
                <a:gd name="connsiteY4" fmla="*/ 56130 h 263887"/>
                <a:gd name="connsiteX5" fmla="*/ 56359 w 126224"/>
                <a:gd name="connsiteY5" fmla="*/ 117337 h 263887"/>
                <a:gd name="connsiteX6" fmla="*/ 24 w 126224"/>
                <a:gd name="connsiteY6" fmla="*/ 245680 h 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24" h="263887">
                  <a:moveTo>
                    <a:pt x="85162" y="263894"/>
                  </a:moveTo>
                  <a:cubicBezTo>
                    <a:pt x="90457" y="216877"/>
                    <a:pt x="96812" y="170284"/>
                    <a:pt x="104224" y="123691"/>
                  </a:cubicBezTo>
                  <a:cubicBezTo>
                    <a:pt x="107824" y="100394"/>
                    <a:pt x="111848" y="77097"/>
                    <a:pt x="116084" y="54012"/>
                  </a:cubicBezTo>
                  <a:cubicBezTo>
                    <a:pt x="121019" y="36328"/>
                    <a:pt x="124428" y="18262"/>
                    <a:pt x="126249" y="6"/>
                  </a:cubicBezTo>
                  <a:cubicBezTo>
                    <a:pt x="111827" y="17161"/>
                    <a:pt x="99522" y="36010"/>
                    <a:pt x="89610" y="56130"/>
                  </a:cubicBezTo>
                  <a:cubicBezTo>
                    <a:pt x="77750" y="76038"/>
                    <a:pt x="66737" y="96582"/>
                    <a:pt x="56359" y="117337"/>
                  </a:cubicBezTo>
                  <a:cubicBezTo>
                    <a:pt x="35181" y="159694"/>
                    <a:pt x="17179" y="202052"/>
                    <a:pt x="24" y="245680"/>
                  </a:cubicBezTo>
                </a:path>
              </a:pathLst>
            </a:custGeom>
            <a:noFill/>
            <a:ln w="21168" cap="rnd">
              <a:solidFill>
                <a:srgbClr val="190B0B"/>
              </a:solidFill>
              <a:prstDash val="solid"/>
              <a:round/>
            </a:ln>
          </p:spPr>
          <p:txBody>
            <a:bodyPr rtlCol="0" anchor="ctr"/>
            <a:lstStyle/>
            <a:p>
              <a:endParaRPr lang="en-US"/>
            </a:p>
          </p:txBody>
        </p:sp>
        <p:sp>
          <p:nvSpPr>
            <p:cNvPr id="65" name="Freeform: Shape 64">
              <a:extLst>
                <a:ext uri="{FF2B5EF4-FFF2-40B4-BE49-F238E27FC236}">
                  <a16:creationId xmlns:a16="http://schemas.microsoft.com/office/drawing/2014/main" id="{FFA6023D-D4E2-4033-AA22-F2BABEDC7C6C}"/>
                </a:ext>
              </a:extLst>
            </p:cNvPr>
            <p:cNvSpPr/>
            <p:nvPr/>
          </p:nvSpPr>
          <p:spPr>
            <a:xfrm>
              <a:off x="11187273" y="5253678"/>
              <a:ext cx="94033" cy="139378"/>
            </a:xfrm>
            <a:custGeom>
              <a:avLst/>
              <a:gdLst>
                <a:gd name="connsiteX0" fmla="*/ 94058 w 94033"/>
                <a:gd name="connsiteY0" fmla="*/ 126801 h 139378"/>
                <a:gd name="connsiteX1" fmla="*/ 89399 w 94033"/>
                <a:gd name="connsiteY1" fmla="*/ 128495 h 139378"/>
                <a:gd name="connsiteX2" fmla="*/ 50641 w 94033"/>
                <a:gd name="connsiteY2" fmla="*/ 139084 h 139378"/>
                <a:gd name="connsiteX3" fmla="*/ 24 w 94033"/>
                <a:gd name="connsiteY3" fmla="*/ 117906 h 139378"/>
                <a:gd name="connsiteX4" fmla="*/ 38146 w 94033"/>
                <a:gd name="connsiteY4" fmla="*/ 29166 h 139378"/>
                <a:gd name="connsiteX5" fmla="*/ 67373 w 94033"/>
                <a:gd name="connsiteY5" fmla="*/ 10317 h 139378"/>
                <a:gd name="connsiteX6" fmla="*/ 84951 w 94033"/>
                <a:gd name="connsiteY6" fmla="*/ 81902 h 1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33" h="139378">
                  <a:moveTo>
                    <a:pt x="94058" y="126801"/>
                  </a:moveTo>
                  <a:lnTo>
                    <a:pt x="89399" y="128495"/>
                  </a:lnTo>
                  <a:cubicBezTo>
                    <a:pt x="77073" y="133896"/>
                    <a:pt x="64005" y="137454"/>
                    <a:pt x="50641" y="139084"/>
                  </a:cubicBezTo>
                  <a:cubicBezTo>
                    <a:pt x="31263" y="141075"/>
                    <a:pt x="12202" y="133091"/>
                    <a:pt x="24" y="117906"/>
                  </a:cubicBezTo>
                  <a:cubicBezTo>
                    <a:pt x="12308" y="88255"/>
                    <a:pt x="25227" y="58605"/>
                    <a:pt x="38146" y="29166"/>
                  </a:cubicBezTo>
                  <a:cubicBezTo>
                    <a:pt x="47677" y="7988"/>
                    <a:pt x="52124" y="-13191"/>
                    <a:pt x="67373" y="10317"/>
                  </a:cubicBezTo>
                  <a:cubicBezTo>
                    <a:pt x="76564" y="33233"/>
                    <a:pt x="82495" y="57334"/>
                    <a:pt x="84951" y="81902"/>
                  </a:cubicBezTo>
                  <a:close/>
                </a:path>
              </a:pathLst>
            </a:custGeom>
            <a:solidFill>
              <a:srgbClr val="190B0B"/>
            </a:solidFill>
            <a:ln w="21168"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2C1638C-94A4-44C9-9EC7-51D61D64224F}"/>
                </a:ext>
              </a:extLst>
            </p:cNvPr>
            <p:cNvSpPr/>
            <p:nvPr/>
          </p:nvSpPr>
          <p:spPr>
            <a:xfrm>
              <a:off x="11135220" y="5677366"/>
              <a:ext cx="73499" cy="537128"/>
            </a:xfrm>
            <a:custGeom>
              <a:avLst/>
              <a:gdLst>
                <a:gd name="connsiteX0" fmla="*/ 10991 w 73499"/>
                <a:gd name="connsiteY0" fmla="*/ 392060 h 537128"/>
                <a:gd name="connsiteX1" fmla="*/ 50383 w 73499"/>
                <a:gd name="connsiteY1" fmla="*/ 537134 h 537128"/>
                <a:gd name="connsiteX2" fmla="*/ 64785 w 73499"/>
                <a:gd name="connsiteY2" fmla="*/ 502190 h 537128"/>
                <a:gd name="connsiteX3" fmla="*/ 72198 w 73499"/>
                <a:gd name="connsiteY3" fmla="*/ 253127 h 537128"/>
                <a:gd name="connsiteX4" fmla="*/ 45935 w 73499"/>
                <a:gd name="connsiteY4" fmla="*/ 15501 h 537128"/>
                <a:gd name="connsiteX5" fmla="*/ 613 w 73499"/>
                <a:gd name="connsiteY5" fmla="*/ 120124 h 537128"/>
                <a:gd name="connsiteX6" fmla="*/ 10991 w 73499"/>
                <a:gd name="connsiteY6" fmla="*/ 392060 h 5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9" h="537128">
                  <a:moveTo>
                    <a:pt x="10991" y="392060"/>
                  </a:moveTo>
                  <a:cubicBezTo>
                    <a:pt x="13744" y="445007"/>
                    <a:pt x="19251" y="503460"/>
                    <a:pt x="50383" y="537134"/>
                  </a:cubicBezTo>
                  <a:cubicBezTo>
                    <a:pt x="60337" y="532687"/>
                    <a:pt x="63514" y="515956"/>
                    <a:pt x="64785" y="502190"/>
                  </a:cubicBezTo>
                  <a:cubicBezTo>
                    <a:pt x="72875" y="419422"/>
                    <a:pt x="75353" y="336211"/>
                    <a:pt x="72198" y="253127"/>
                  </a:cubicBezTo>
                  <a:cubicBezTo>
                    <a:pt x="70291" y="204839"/>
                    <a:pt x="74950" y="49387"/>
                    <a:pt x="45935" y="15501"/>
                  </a:cubicBezTo>
                  <a:cubicBezTo>
                    <a:pt x="-6588" y="-45495"/>
                    <a:pt x="-22" y="91320"/>
                    <a:pt x="613" y="120124"/>
                  </a:cubicBezTo>
                  <a:cubicBezTo>
                    <a:pt x="3155" y="210769"/>
                    <a:pt x="6543" y="300779"/>
                    <a:pt x="10991" y="392060"/>
                  </a:cubicBezTo>
                  <a:close/>
                </a:path>
              </a:pathLst>
            </a:custGeom>
            <a:solidFill>
              <a:srgbClr val="FFF0A4"/>
            </a:solidFill>
            <a:ln w="21168"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45043FB-452A-4895-B10B-12C46830978A}"/>
                </a:ext>
              </a:extLst>
            </p:cNvPr>
            <p:cNvSpPr/>
            <p:nvPr/>
          </p:nvSpPr>
          <p:spPr>
            <a:xfrm>
              <a:off x="11011730" y="6342516"/>
              <a:ext cx="471649" cy="184297"/>
            </a:xfrm>
            <a:custGeom>
              <a:avLst/>
              <a:gdLst>
                <a:gd name="connsiteX0" fmla="*/ 421242 w 471649"/>
                <a:gd name="connsiteY0" fmla="*/ 80383 h 184297"/>
                <a:gd name="connsiteX1" fmla="*/ 456187 w 471649"/>
                <a:gd name="connsiteY1" fmla="*/ 86313 h 184297"/>
                <a:gd name="connsiteX2" fmla="*/ 458094 w 471649"/>
                <a:gd name="connsiteY2" fmla="*/ 151968 h 184297"/>
                <a:gd name="connsiteX3" fmla="*/ 389051 w 471649"/>
                <a:gd name="connsiteY3" fmla="*/ 178653 h 184297"/>
                <a:gd name="connsiteX4" fmla="*/ 156083 w 471649"/>
                <a:gd name="connsiteY4" fmla="*/ 169758 h 184297"/>
                <a:gd name="connsiteX5" fmla="*/ 33882 w 471649"/>
                <a:gd name="connsiteY5" fmla="*/ 113634 h 184297"/>
                <a:gd name="connsiteX6" fmla="*/ 13762 w 471649"/>
                <a:gd name="connsiteY6" fmla="*/ 9434 h 184297"/>
                <a:gd name="connsiteX7" fmla="*/ 128763 w 471649"/>
                <a:gd name="connsiteY7" fmla="*/ 33154 h 184297"/>
                <a:gd name="connsiteX8" fmla="*/ 421242 w 471649"/>
                <a:gd name="connsiteY8" fmla="*/ 80383 h 18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49" h="184297">
                  <a:moveTo>
                    <a:pt x="421242" y="80383"/>
                  </a:moveTo>
                  <a:cubicBezTo>
                    <a:pt x="433208" y="79070"/>
                    <a:pt x="445322" y="81125"/>
                    <a:pt x="456187" y="86313"/>
                  </a:cubicBezTo>
                  <a:cubicBezTo>
                    <a:pt x="477366" y="99233"/>
                    <a:pt x="475671" y="133966"/>
                    <a:pt x="458094" y="151968"/>
                  </a:cubicBezTo>
                  <a:cubicBezTo>
                    <a:pt x="438714" y="168339"/>
                    <a:pt x="414401" y="177742"/>
                    <a:pt x="389051" y="178653"/>
                  </a:cubicBezTo>
                  <a:cubicBezTo>
                    <a:pt x="311430" y="188480"/>
                    <a:pt x="232730" y="185473"/>
                    <a:pt x="156083" y="169758"/>
                  </a:cubicBezTo>
                  <a:cubicBezTo>
                    <a:pt x="110761" y="163319"/>
                    <a:pt x="68297" y="143814"/>
                    <a:pt x="33882" y="113634"/>
                  </a:cubicBezTo>
                  <a:cubicBezTo>
                    <a:pt x="11009" y="90549"/>
                    <a:pt x="-17371" y="36543"/>
                    <a:pt x="13762" y="9434"/>
                  </a:cubicBezTo>
                  <a:cubicBezTo>
                    <a:pt x="44895" y="-17675"/>
                    <a:pt x="98477" y="21083"/>
                    <a:pt x="128763" y="33154"/>
                  </a:cubicBezTo>
                  <a:cubicBezTo>
                    <a:pt x="222246" y="67803"/>
                    <a:pt x="321596" y="83835"/>
                    <a:pt x="421242" y="80383"/>
                  </a:cubicBezTo>
                  <a:close/>
                </a:path>
              </a:pathLst>
            </a:custGeom>
            <a:solidFill>
              <a:srgbClr val="50AD9F"/>
            </a:solidFill>
            <a:ln w="21168" cap="flat">
              <a:noFill/>
              <a:prstDash val="solid"/>
              <a:miter/>
            </a:ln>
          </p:spPr>
          <p:txBody>
            <a:bodyPr rtlCol="0" anchor="ctr"/>
            <a:lstStyle/>
            <a:p>
              <a:endParaRPr lang="en-US"/>
            </a:p>
          </p:txBody>
        </p:sp>
      </p:grpSp>
    </p:spTree>
    <p:extLst>
      <p:ext uri="{BB962C8B-B14F-4D97-AF65-F5344CB8AC3E}">
        <p14:creationId xmlns:p14="http://schemas.microsoft.com/office/powerpoint/2010/main" val="3167148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7246" y="1642239"/>
            <a:ext cx="7096971" cy="5417589"/>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1010320" y="3492464"/>
            <a:ext cx="5876534" cy="7049262"/>
          </a:xfrm>
          <a:prstGeom prst="rect">
            <a:avLst/>
          </a:prstGeom>
        </p:spPr>
      </p:pic>
      <p:sp>
        <p:nvSpPr>
          <p:cNvPr id="4" name="Rectangle 3"/>
          <p:cNvSpPr/>
          <p:nvPr/>
        </p:nvSpPr>
        <p:spPr>
          <a:xfrm>
            <a:off x="6859201" y="2644725"/>
            <a:ext cx="4740617" cy="2715743"/>
          </a:xfrm>
          <a:prstGeom prst="rect">
            <a:avLst/>
          </a:prstGeom>
          <a:noFill/>
        </p:spPr>
        <p:txBody>
          <a:bodyPr wrap="square" lIns="137160" tIns="68580" rIns="137160" bIns="68580">
            <a:spAutoFit/>
          </a:bodyPr>
          <a:lstStyle/>
          <a:p>
            <a:pPr defTabSz="1371600">
              <a:lnSpc>
                <a:spcPct val="150000"/>
              </a:lnSpc>
            </a:pPr>
            <a:r>
              <a:rPr lang="en-US" sz="3900" dirty="0" err="1">
                <a:ln w="0">
                  <a:solidFill>
                    <a:sysClr val="windowText" lastClr="000000"/>
                  </a:solidFill>
                </a:ln>
                <a:solidFill>
                  <a:srgbClr val="FF6600"/>
                </a:solidFill>
                <a:latin typeface="iCiel Cadena" panose="02000503000000020004" pitchFamily="2" charset="0"/>
              </a:rPr>
              <a:t>Tớ</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cần</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hai</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củ</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cà</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rốt</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để</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chuẩn</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bị</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bữa</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tối</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Các</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bạn</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giúp</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tớ</a:t>
            </a:r>
            <a:r>
              <a:rPr lang="en-US" sz="3900" dirty="0">
                <a:ln w="0">
                  <a:solidFill>
                    <a:sysClr val="windowText" lastClr="000000"/>
                  </a:solidFill>
                </a:ln>
                <a:solidFill>
                  <a:srgbClr val="FF6600"/>
                </a:solidFill>
                <a:latin typeface="iCiel Cadena" panose="02000503000000020004" pitchFamily="2" charset="0"/>
              </a:rPr>
              <a:t> </a:t>
            </a:r>
            <a:r>
              <a:rPr lang="en-US" sz="3900" dirty="0" err="1">
                <a:ln w="0">
                  <a:solidFill>
                    <a:sysClr val="windowText" lastClr="000000"/>
                  </a:solidFill>
                </a:ln>
                <a:solidFill>
                  <a:srgbClr val="FF6600"/>
                </a:solidFill>
                <a:latin typeface="iCiel Cadena" panose="02000503000000020004" pitchFamily="2" charset="0"/>
              </a:rPr>
              <a:t>nhé</a:t>
            </a:r>
            <a:r>
              <a:rPr lang="en-US" sz="3900" dirty="0">
                <a:ln w="0">
                  <a:solidFill>
                    <a:sysClr val="windowText" lastClr="000000"/>
                  </a:solidFill>
                </a:ln>
                <a:solidFill>
                  <a:srgbClr val="FF6600"/>
                </a:solidFill>
                <a:latin typeface="iCiel Cadena" panose="02000503000000020004" pitchFamily="2" charset="0"/>
              </a:rPr>
              <a:t>!</a:t>
            </a:r>
          </a:p>
        </p:txBody>
      </p:sp>
      <p:sp>
        <p:nvSpPr>
          <p:cNvPr id="5" name="Rectangle 4"/>
          <p:cNvSpPr/>
          <p:nvPr/>
        </p:nvSpPr>
        <p:spPr>
          <a:xfrm>
            <a:off x="6628402" y="3401024"/>
            <a:ext cx="4971416" cy="1094467"/>
          </a:xfrm>
          <a:prstGeom prst="rect">
            <a:avLst/>
          </a:prstGeom>
          <a:noFill/>
        </p:spPr>
        <p:txBody>
          <a:bodyPr wrap="square" lIns="137160" tIns="68580" rIns="137160" bIns="68580">
            <a:spAutoFit/>
          </a:bodyPr>
          <a:lstStyle/>
          <a:p>
            <a:pPr defTabSz="1371600">
              <a:lnSpc>
                <a:spcPct val="150000"/>
              </a:lnSpc>
            </a:pPr>
            <a:r>
              <a:rPr lang="en-US" sz="4800" dirty="0">
                <a:ln w="0">
                  <a:solidFill>
                    <a:sysClr val="windowText" lastClr="000000"/>
                  </a:solidFill>
                </a:ln>
                <a:solidFill>
                  <a:srgbClr val="FF6600"/>
                </a:solidFill>
                <a:latin typeface="iCiel Cadena" panose="02000503000000020004" pitchFamily="2" charset="0"/>
              </a:rPr>
              <a:t>Xin </a:t>
            </a:r>
            <a:r>
              <a:rPr lang="en-US" sz="4800" dirty="0" err="1">
                <a:ln w="0">
                  <a:solidFill>
                    <a:sysClr val="windowText" lastClr="000000"/>
                  </a:solidFill>
                </a:ln>
                <a:solidFill>
                  <a:srgbClr val="FF6600"/>
                </a:solidFill>
                <a:latin typeface="iCiel Cadena" panose="02000503000000020004" pitchFamily="2" charset="0"/>
              </a:rPr>
              <a:t>chào</a:t>
            </a:r>
            <a:r>
              <a:rPr lang="en-US" sz="4800" dirty="0">
                <a:ln w="0">
                  <a:solidFill>
                    <a:sysClr val="windowText" lastClr="000000"/>
                  </a:solidFill>
                </a:ln>
                <a:solidFill>
                  <a:srgbClr val="FF6600"/>
                </a:solidFill>
                <a:latin typeface="iCiel Cadena" panose="02000503000000020004" pitchFamily="2" charset="0"/>
              </a:rPr>
              <a:t> </a:t>
            </a:r>
            <a:r>
              <a:rPr lang="en-US" sz="4800" dirty="0" err="1">
                <a:ln w="0">
                  <a:solidFill>
                    <a:sysClr val="windowText" lastClr="000000"/>
                  </a:solidFill>
                </a:ln>
                <a:solidFill>
                  <a:srgbClr val="FF6600"/>
                </a:solidFill>
                <a:latin typeface="iCiel Cadena" panose="02000503000000020004" pitchFamily="2" charset="0"/>
              </a:rPr>
              <a:t>các</a:t>
            </a:r>
            <a:r>
              <a:rPr lang="en-US" sz="4800" dirty="0">
                <a:ln w="0">
                  <a:solidFill>
                    <a:sysClr val="windowText" lastClr="000000"/>
                  </a:solidFill>
                </a:ln>
                <a:solidFill>
                  <a:srgbClr val="FF6600"/>
                </a:solidFill>
                <a:latin typeface="iCiel Cadena" panose="02000503000000020004" pitchFamily="2" charset="0"/>
              </a:rPr>
              <a:t> </a:t>
            </a:r>
            <a:r>
              <a:rPr lang="en-US" sz="4800" dirty="0" err="1">
                <a:ln w="0">
                  <a:solidFill>
                    <a:sysClr val="windowText" lastClr="000000"/>
                  </a:solidFill>
                </a:ln>
                <a:solidFill>
                  <a:srgbClr val="FF6600"/>
                </a:solidFill>
                <a:latin typeface="iCiel Cadena" panose="02000503000000020004" pitchFamily="2" charset="0"/>
              </a:rPr>
              <a:t>bạn</a:t>
            </a:r>
            <a:r>
              <a:rPr lang="en-US" sz="4800" dirty="0">
                <a:ln w="0">
                  <a:solidFill>
                    <a:sysClr val="windowText" lastClr="000000"/>
                  </a:solidFill>
                </a:ln>
                <a:solidFill>
                  <a:srgbClr val="FF6600"/>
                </a:solidFill>
                <a:latin typeface="iCiel Cadena" panose="02000503000000020004" pitchFamily="2" charset="0"/>
              </a:rPr>
              <a:t>!</a:t>
            </a:r>
          </a:p>
        </p:txBody>
      </p:sp>
    </p:spTree>
    <p:extLst>
      <p:ext uri="{BB962C8B-B14F-4D97-AF65-F5344CB8AC3E}">
        <p14:creationId xmlns:p14="http://schemas.microsoft.com/office/powerpoint/2010/main" val="6977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1584079" y="3744407"/>
            <a:ext cx="15408521" cy="1741563"/>
            <a:chOff x="1557446" y="2449877"/>
            <a:chExt cx="10272346" cy="1161042"/>
          </a:xfrm>
        </p:grpSpPr>
        <p:sp>
          <p:nvSpPr>
            <p:cNvPr id="23" name="Rounded Rectangle 22"/>
            <p:cNvSpPr/>
            <p:nvPr/>
          </p:nvSpPr>
          <p:spPr>
            <a:xfrm>
              <a:off x="2581027" y="2686929"/>
              <a:ext cx="9248765" cy="858129"/>
            </a:xfrm>
            <a:prstGeom prst="roundRect">
              <a:avLst/>
            </a:prstGeom>
            <a:solidFill>
              <a:srgbClr val="FFBF53"/>
            </a:solidFill>
            <a:ln w="25400" cap="flat" cmpd="sng" algn="ctr">
              <a:solidFill>
                <a:schemeClr val="accent2">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0" i="0" u="none" strike="noStrike" kern="0" cap="none" spc="0" normalizeH="0" baseline="0" noProof="0">
                  <a:ln>
                    <a:noFill/>
                  </a:ln>
                  <a:solidFill>
                    <a:srgbClr val="002060"/>
                  </a:solidFill>
                  <a:effectLst/>
                  <a:uLnTx/>
                  <a:uFillTx/>
                  <a:latin typeface="OpenSans"/>
                  <a:ea typeface="+mn-ea"/>
                  <a:cs typeface="+mn-cs"/>
                </a:rPr>
                <a:t>Điều mà pháp luật hoặc xã hội công nhận cho người dân được hưởng, được làm, được đòi hỏi.</a:t>
              </a:r>
              <a:endParaRPr kumimoji="0" lang="en-US" sz="40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4" name="Oval 23"/>
            <p:cNvSpPr/>
            <p:nvPr/>
          </p:nvSpPr>
          <p:spPr>
            <a:xfrm>
              <a:off x="1557446" y="2548181"/>
              <a:ext cx="1023582" cy="1062738"/>
            </a:xfrm>
            <a:prstGeom prst="ellipse">
              <a:avLst/>
            </a:prstGeom>
            <a:solidFill>
              <a:schemeClr val="accent4">
                <a:lumMod val="20000"/>
                <a:lumOff val="80000"/>
              </a:schemeClr>
            </a:solidFill>
            <a:ln w="25400" cap="flat" cmpd="sng" algn="ctr">
              <a:solidFill>
                <a:schemeClr val="accent2">
                  <a:lumMod val="75000"/>
                </a:schemeClr>
              </a:solidFill>
              <a:prstDash val="solid"/>
            </a:ln>
            <a:effectLst/>
          </p:spPr>
          <p:txBody>
            <a:bodyPr rtlCol="0" anchor="ctr"/>
            <a:lstStyle/>
            <a:p>
              <a:pPr algn="ctr" defTabSz="1371600">
                <a:defRPr/>
              </a:pPr>
              <a:endParaRPr lang="en-US" sz="2700" kern="0">
                <a:solidFill>
                  <a:srgbClr val="FFFFFF"/>
                </a:solidFill>
                <a:latin typeface="iCiel Cadena" panose="02000503000000020004" pitchFamily="2" charset="0"/>
              </a:endParaRPr>
            </a:p>
          </p:txBody>
        </p:sp>
        <p:sp>
          <p:nvSpPr>
            <p:cNvPr id="25" name="Rectangle 24"/>
            <p:cNvSpPr/>
            <p:nvPr/>
          </p:nvSpPr>
          <p:spPr>
            <a:xfrm>
              <a:off x="1694779" y="2449877"/>
              <a:ext cx="701901" cy="1107995"/>
            </a:xfrm>
            <a:prstGeom prst="rect">
              <a:avLst/>
            </a:prstGeom>
            <a:noFill/>
            <a:ln>
              <a:noFill/>
            </a:ln>
          </p:spPr>
          <p:txBody>
            <a:bodyPr wrap="none" lIns="137160" tIns="68580" rIns="137160" bIns="68580">
              <a:spAutoFit/>
            </a:bodyPr>
            <a:lstStyle/>
            <a:p>
              <a:pPr algn="ctr" defTabSz="1371600">
                <a:defRPr/>
              </a:pPr>
              <a:r>
                <a:rPr lang="en-US" sz="9900" b="1" kern="0" dirty="0">
                  <a:ln w="22225">
                    <a:solidFill>
                      <a:sysClr val="windowText" lastClr="000000"/>
                    </a:solidFill>
                    <a:prstDash val="solid"/>
                  </a:ln>
                  <a:solidFill>
                    <a:srgbClr val="FF6600"/>
                  </a:solidFill>
                  <a:latin typeface="iCiel Cadena" panose="02000503000000020004" pitchFamily="2" charset="0"/>
                  <a:cs typeface="Baloo" panose="03080902040302020200" pitchFamily="66" charset="-93"/>
                </a:rPr>
                <a:t>A</a:t>
              </a:r>
            </a:p>
          </p:txBody>
        </p:sp>
      </p:grpSp>
      <p:grpSp>
        <p:nvGrpSpPr>
          <p:cNvPr id="26" name="Group 25"/>
          <p:cNvGrpSpPr/>
          <p:nvPr/>
        </p:nvGrpSpPr>
        <p:grpSpPr>
          <a:xfrm>
            <a:off x="381000" y="114300"/>
            <a:ext cx="16764001" cy="2828918"/>
            <a:chOff x="1321454" y="-4287"/>
            <a:chExt cx="11176000" cy="1885945"/>
          </a:xfrm>
        </p:grpSpPr>
        <p:sp>
          <p:nvSpPr>
            <p:cNvPr id="27" name="Rounded Rectangle 26"/>
            <p:cNvSpPr/>
            <p:nvPr/>
          </p:nvSpPr>
          <p:spPr>
            <a:xfrm>
              <a:off x="2224586" y="557826"/>
              <a:ext cx="10272868" cy="1323832"/>
            </a:xfrm>
            <a:prstGeom prst="roundRect">
              <a:avLst/>
            </a:prstGeom>
            <a:solidFill>
              <a:srgbClr val="FFBF53"/>
            </a:solidFill>
            <a:ln w="38100" cap="flat" cmpd="sng" algn="ctr">
              <a:solidFill>
                <a:schemeClr val="accent2">
                  <a:lumMod val="75000"/>
                </a:schemeClr>
              </a:solidFill>
              <a:prstDash val="solid"/>
            </a:ln>
            <a:effectLst/>
          </p:spPr>
          <p:txBody>
            <a:bodyPr rtlCol="0" anchor="ctr"/>
            <a:lstStyle/>
            <a:p>
              <a:pPr algn="ctr" defTabSz="1371600">
                <a:defRPr/>
              </a:pPr>
              <a:endParaRPr lang="en-US" sz="2700" kern="0">
                <a:solidFill>
                  <a:srgbClr val="FFFFFF"/>
                </a:solidFill>
                <a:latin typeface="Calibri"/>
              </a:endParaRPr>
            </a:p>
          </p:txBody>
        </p:sp>
        <p:sp>
          <p:nvSpPr>
            <p:cNvPr id="28" name="Rectangle 27"/>
            <p:cNvSpPr/>
            <p:nvPr/>
          </p:nvSpPr>
          <p:spPr>
            <a:xfrm>
              <a:off x="3318265" y="674491"/>
              <a:ext cx="8495701" cy="1015662"/>
            </a:xfrm>
            <a:prstGeom prst="rect">
              <a:avLst/>
            </a:prstGeom>
            <a:noFill/>
            <a:ln>
              <a:noFill/>
            </a:ln>
          </p:spPr>
          <p:txBody>
            <a:bodyPr wrap="none" lIns="137160" tIns="68580" rIns="137160" bIns="68580">
              <a:spAutoFit/>
            </a:bodyPr>
            <a:lstStyle/>
            <a:p>
              <a:pPr algn="ctr" defTabSz="1371600">
                <a:defRPr/>
              </a:pPr>
              <a:r>
                <a:rPr lang="en-US" sz="9000" b="1" kern="0" spc="75">
                  <a:ln w="9525" cmpd="sng">
                    <a:solidFill>
                      <a:sysClr val="windowText" lastClr="000000"/>
                    </a:solidFill>
                    <a:prstDash val="solid"/>
                  </a:ln>
                  <a:solidFill>
                    <a:srgbClr val="70AD47">
                      <a:tint val="1000"/>
                    </a:srgbClr>
                  </a:solidFill>
                  <a:effectLst>
                    <a:glow rad="38100">
                      <a:srgbClr val="FFBF53">
                        <a:alpha val="40000"/>
                      </a:srgbClr>
                    </a:glow>
                  </a:effectLst>
                  <a:latin typeface="iCiel Cadena" panose="02000503000000020004" pitchFamily="2" charset="0"/>
                  <a:cs typeface="Baloo" panose="03080902040302020200" pitchFamily="66" charset="-93"/>
                </a:rPr>
                <a:t>Nghĩa vụ công dân là gì?</a:t>
              </a:r>
              <a:endParaRPr lang="en-US" sz="9000" b="1" kern="0" spc="75" dirty="0">
                <a:ln w="9525" cmpd="sng">
                  <a:solidFill>
                    <a:sysClr val="windowText" lastClr="000000"/>
                  </a:solidFill>
                  <a:prstDash val="solid"/>
                </a:ln>
                <a:solidFill>
                  <a:srgbClr val="70AD47">
                    <a:tint val="1000"/>
                  </a:srgbClr>
                </a:solidFill>
                <a:effectLst>
                  <a:glow rad="38100">
                    <a:srgbClr val="FFBF53">
                      <a:alpha val="40000"/>
                    </a:srgbClr>
                  </a:glow>
                </a:effectLst>
                <a:latin typeface="iCiel Cadena" panose="02000503000000020004" pitchFamily="2" charset="0"/>
                <a:cs typeface="Baloo" panose="03080902040302020200" pitchFamily="66" charset="-93"/>
              </a:endParaRP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17007">
              <a:off x="1321454" y="-4287"/>
              <a:ext cx="1806264" cy="1806264"/>
            </a:xfrm>
            <a:prstGeom prst="rect">
              <a:avLst/>
            </a:prstGeom>
            <a:ln>
              <a:noFill/>
            </a:ln>
          </p:spPr>
        </p:pic>
      </p:grpSp>
      <p:grpSp>
        <p:nvGrpSpPr>
          <p:cNvPr id="30" name="Group 29"/>
          <p:cNvGrpSpPr/>
          <p:nvPr/>
        </p:nvGrpSpPr>
        <p:grpSpPr>
          <a:xfrm>
            <a:off x="1735698" y="8092269"/>
            <a:ext cx="15256902" cy="1725918"/>
            <a:chOff x="1557446" y="2460307"/>
            <a:chExt cx="10171267" cy="1150612"/>
          </a:xfrm>
        </p:grpSpPr>
        <p:sp>
          <p:nvSpPr>
            <p:cNvPr id="31" name="Rounded Rectangle 30"/>
            <p:cNvSpPr/>
            <p:nvPr/>
          </p:nvSpPr>
          <p:spPr>
            <a:xfrm>
              <a:off x="2578149" y="2686929"/>
              <a:ext cx="9150564" cy="858129"/>
            </a:xfrm>
            <a:prstGeom prst="roundRect">
              <a:avLst/>
            </a:prstGeom>
            <a:solidFill>
              <a:srgbClr val="FFBF53"/>
            </a:solidFill>
            <a:ln w="25400" cap="flat" cmpd="sng" algn="ctr">
              <a:solidFill>
                <a:schemeClr val="accent2">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0" i="0" u="none" strike="noStrike" kern="0" cap="none" spc="0" normalizeH="0" baseline="0" noProof="0">
                  <a:ln>
                    <a:noFill/>
                  </a:ln>
                  <a:solidFill>
                    <a:srgbClr val="002060"/>
                  </a:solidFill>
                  <a:effectLst/>
                  <a:uLnTx/>
                  <a:uFillTx/>
                  <a:latin typeface="OpenSans"/>
                  <a:ea typeface="+mn-ea"/>
                  <a:cs typeface="+mn-cs"/>
                </a:rPr>
                <a:t>Điều mà pháp luật hay đạo đức bắt buộc người dân phải làm đối với đất nước, đối với người khác.</a:t>
              </a:r>
            </a:p>
          </p:txBody>
        </p:sp>
        <p:sp>
          <p:nvSpPr>
            <p:cNvPr id="32" name="Oval 31"/>
            <p:cNvSpPr/>
            <p:nvPr/>
          </p:nvSpPr>
          <p:spPr>
            <a:xfrm>
              <a:off x="1557446" y="2548181"/>
              <a:ext cx="1023582" cy="1062738"/>
            </a:xfrm>
            <a:prstGeom prst="ellipse">
              <a:avLst/>
            </a:prstGeom>
            <a:solidFill>
              <a:schemeClr val="accent4">
                <a:lumMod val="20000"/>
                <a:lumOff val="80000"/>
              </a:schemeClr>
            </a:solidFill>
            <a:ln w="25400" cap="flat" cmpd="sng" algn="ctr">
              <a:solidFill>
                <a:schemeClr val="accent2">
                  <a:lumMod val="75000"/>
                </a:schemeClr>
              </a:solidFill>
              <a:prstDash val="solid"/>
            </a:ln>
            <a:effectLst/>
          </p:spPr>
          <p:txBody>
            <a:bodyPr rtlCol="0" anchor="ctr"/>
            <a:lstStyle/>
            <a:p>
              <a:pPr algn="ctr" defTabSz="1371600">
                <a:defRPr/>
              </a:pPr>
              <a:endParaRPr lang="en-US" sz="2700" kern="0">
                <a:solidFill>
                  <a:srgbClr val="FFFFFF"/>
                </a:solidFill>
                <a:latin typeface="iCiel Cadena" panose="02000503000000020004" pitchFamily="2" charset="0"/>
              </a:endParaRPr>
            </a:p>
          </p:txBody>
        </p:sp>
        <p:sp>
          <p:nvSpPr>
            <p:cNvPr id="33" name="Rectangle 32"/>
            <p:cNvSpPr/>
            <p:nvPr/>
          </p:nvSpPr>
          <p:spPr>
            <a:xfrm>
              <a:off x="1673918" y="2460307"/>
              <a:ext cx="638851" cy="1107995"/>
            </a:xfrm>
            <a:prstGeom prst="rect">
              <a:avLst/>
            </a:prstGeom>
            <a:noFill/>
          </p:spPr>
          <p:txBody>
            <a:bodyPr wrap="none" lIns="137160" tIns="68580" rIns="137160" bIns="68580">
              <a:spAutoFit/>
            </a:bodyPr>
            <a:lstStyle/>
            <a:p>
              <a:pPr algn="ctr" defTabSz="1371600">
                <a:defRPr/>
              </a:pPr>
              <a:r>
                <a:rPr lang="en-US" sz="9900" b="1" kern="0" dirty="0">
                  <a:ln w="22225">
                    <a:solidFill>
                      <a:sysClr val="windowText" lastClr="000000"/>
                    </a:solidFill>
                    <a:prstDash val="solid"/>
                  </a:ln>
                  <a:solidFill>
                    <a:srgbClr val="FF6600"/>
                  </a:solidFill>
                  <a:latin typeface="iCiel Cadena" panose="02000503000000020004" pitchFamily="2" charset="0"/>
                  <a:cs typeface="Baloo" panose="03080902040302020200" pitchFamily="66" charset="-93"/>
                </a:rPr>
                <a:t>C</a:t>
              </a:r>
            </a:p>
          </p:txBody>
        </p:sp>
      </p:grpSp>
      <p:grpSp>
        <p:nvGrpSpPr>
          <p:cNvPr id="38" name="Group 37"/>
          <p:cNvGrpSpPr/>
          <p:nvPr/>
        </p:nvGrpSpPr>
        <p:grpSpPr>
          <a:xfrm>
            <a:off x="1584079" y="5958123"/>
            <a:ext cx="15408521" cy="1725918"/>
            <a:chOff x="1557446" y="2460307"/>
            <a:chExt cx="10272346" cy="1150612"/>
          </a:xfrm>
        </p:grpSpPr>
        <p:sp>
          <p:nvSpPr>
            <p:cNvPr id="39" name="Rounded Rectangle 38"/>
            <p:cNvSpPr/>
            <p:nvPr/>
          </p:nvSpPr>
          <p:spPr>
            <a:xfrm>
              <a:off x="2581028" y="2686929"/>
              <a:ext cx="9248764" cy="858129"/>
            </a:xfrm>
            <a:prstGeom prst="roundRect">
              <a:avLst/>
            </a:prstGeom>
            <a:solidFill>
              <a:srgbClr val="FFBF53"/>
            </a:solidFill>
            <a:ln w="25400" cap="flat" cmpd="sng" algn="ctr">
              <a:solidFill>
                <a:schemeClr val="accent2">
                  <a:lumMod val="75000"/>
                </a:scheme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000" b="0" i="0" u="none" strike="noStrike" kern="0" cap="none" spc="0" normalizeH="0" baseline="0" noProof="0">
                  <a:ln>
                    <a:noFill/>
                  </a:ln>
                  <a:solidFill>
                    <a:srgbClr val="002060"/>
                  </a:solidFill>
                  <a:effectLst/>
                  <a:uLnTx/>
                  <a:uFillTx/>
                  <a:latin typeface="OpenSans"/>
                  <a:ea typeface="+mn-ea"/>
                  <a:cs typeface="+mn-cs"/>
                </a:rPr>
                <a:t>Điều mà pháp luật hay đạo đức bắt buộc người dân phải làm đối với đất nước, đối với người khác.</a:t>
              </a:r>
            </a:p>
          </p:txBody>
        </p:sp>
        <p:sp>
          <p:nvSpPr>
            <p:cNvPr id="40" name="Oval 39"/>
            <p:cNvSpPr/>
            <p:nvPr/>
          </p:nvSpPr>
          <p:spPr>
            <a:xfrm>
              <a:off x="1557446" y="2548181"/>
              <a:ext cx="1023582" cy="1062738"/>
            </a:xfrm>
            <a:prstGeom prst="ellipse">
              <a:avLst/>
            </a:prstGeom>
            <a:solidFill>
              <a:schemeClr val="accent4">
                <a:lumMod val="20000"/>
                <a:lumOff val="80000"/>
              </a:schemeClr>
            </a:solidFill>
            <a:ln w="25400" cap="flat" cmpd="sng" algn="ctr">
              <a:solidFill>
                <a:schemeClr val="accent2">
                  <a:lumMod val="75000"/>
                </a:schemeClr>
              </a:solidFill>
              <a:prstDash val="solid"/>
            </a:ln>
            <a:effectLst/>
          </p:spPr>
          <p:txBody>
            <a:bodyPr rtlCol="0" anchor="ctr"/>
            <a:lstStyle/>
            <a:p>
              <a:pPr algn="ctr" defTabSz="1371600">
                <a:defRPr/>
              </a:pPr>
              <a:endParaRPr lang="en-US" sz="2700" kern="0">
                <a:ln>
                  <a:solidFill>
                    <a:sysClr val="windowText" lastClr="000000"/>
                  </a:solidFill>
                </a:ln>
                <a:solidFill>
                  <a:srgbClr val="FFFFFF"/>
                </a:solidFill>
                <a:latin typeface="iCiel Cadena" panose="02000503000000020004" pitchFamily="2" charset="0"/>
              </a:endParaRPr>
            </a:p>
          </p:txBody>
        </p:sp>
        <p:sp>
          <p:nvSpPr>
            <p:cNvPr id="41" name="Rectangle 40"/>
            <p:cNvSpPr/>
            <p:nvPr/>
          </p:nvSpPr>
          <p:spPr>
            <a:xfrm>
              <a:off x="1705463" y="2460307"/>
              <a:ext cx="727549" cy="1107995"/>
            </a:xfrm>
            <a:prstGeom prst="rect">
              <a:avLst/>
            </a:prstGeom>
            <a:noFill/>
            <a:ln>
              <a:noFill/>
            </a:ln>
          </p:spPr>
          <p:txBody>
            <a:bodyPr wrap="none" lIns="137160" tIns="68580" rIns="137160" bIns="68580">
              <a:spAutoFit/>
            </a:bodyPr>
            <a:lstStyle/>
            <a:p>
              <a:pPr algn="ctr" defTabSz="1371600">
                <a:defRPr/>
              </a:pPr>
              <a:r>
                <a:rPr lang="en-US" sz="9900" b="1" kern="0">
                  <a:ln w="22225">
                    <a:solidFill>
                      <a:sysClr val="windowText" lastClr="000000"/>
                    </a:solidFill>
                    <a:prstDash val="solid"/>
                  </a:ln>
                  <a:solidFill>
                    <a:srgbClr val="FF6600"/>
                  </a:solidFill>
                  <a:latin typeface="iCiel Cadena" panose="02000503000000020004" pitchFamily="2" charset="0"/>
                  <a:cs typeface="Baloo" panose="03080902040302020200" pitchFamily="66" charset="-93"/>
                </a:rPr>
                <a:t>B</a:t>
              </a:r>
              <a:endParaRPr lang="en-US" sz="9900" b="1" kern="0" dirty="0">
                <a:ln w="22225">
                  <a:solidFill>
                    <a:sysClr val="windowText" lastClr="000000"/>
                  </a:solidFill>
                  <a:prstDash val="solid"/>
                </a:ln>
                <a:solidFill>
                  <a:srgbClr val="FF6600"/>
                </a:solidFill>
                <a:latin typeface="iCiel Cadena" panose="02000503000000020004" pitchFamily="2" charset="0"/>
                <a:cs typeface="Baloo" panose="03080902040302020200" pitchFamily="66" charset="-93"/>
              </a:endParaRPr>
            </a:p>
          </p:txBody>
        </p:sp>
      </p:grpSp>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96885" y="7472929"/>
            <a:ext cx="2814071" cy="2814071"/>
          </a:xfrm>
          <a:prstGeom prst="rect">
            <a:avLst/>
          </a:prstGeom>
        </p:spPr>
      </p:pic>
    </p:spTree>
    <p:extLst>
      <p:ext uri="{BB962C8B-B14F-4D97-AF65-F5344CB8AC3E}">
        <p14:creationId xmlns:p14="http://schemas.microsoft.com/office/powerpoint/2010/main" val="29502534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Am-thanh-tra-loi-sai-www.nhacchuongvui.com.wav"/>
                                        </p:tgtEl>
                                      </p:cMediaNode>
                                    </p:audio>
                                  </p:subTnLst>
                                </p:cTn>
                              </p:par>
                            </p:childTnLst>
                          </p:cTn>
                        </p:par>
                      </p:childTnLst>
                    </p:cTn>
                  </p:par>
                </p:childTnLst>
              </p:cTn>
              <p:nextCondLst>
                <p:cond evt="onClick" delay="0">
                  <p:tgtEl>
                    <p:spTgt spid="30"/>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Am-thanh-tra-loi-sai-www.nhacchuongvui.com.wav"/>
                                        </p:tgtEl>
                                      </p:cMediaNode>
                                    </p:audio>
                                  </p:subTnLst>
                                </p:cTn>
                              </p:par>
                            </p:childTnLst>
                          </p:cTn>
                        </p:par>
                      </p:childTnLst>
                    </p:cTn>
                  </p:par>
                </p:childTnLst>
              </p:cTn>
              <p:nextCondLst>
                <p:cond evt="onClick" delay="0">
                  <p:tgtEl>
                    <p:spTgt spid="22"/>
                  </p:tgtEl>
                </p:cond>
              </p:nextCondLst>
            </p:seq>
            <p:seq concurrent="1" nextAc="seek">
              <p:cTn id="13" restart="whenNotActive" fill="hold" evtFilter="cancelBubble" nodeType="interactiveSeq">
                <p:stCondLst>
                  <p:cond evt="onClick" delay="0">
                    <p:tgtEl>
                      <p:spTgt spid="38"/>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nodeType="withEffect">
                                  <p:stCondLst>
                                    <p:cond delay="0"/>
                                  </p:stCondLst>
                                  <p:childTnLst>
                                    <p:animEffect transition="out" filter="fade">
                                      <p:cBhvr>
                                        <p:cTn id="17" dur="500" tmFilter="0, 0; .2, .5; .8, .5; 1, 0"/>
                                        <p:tgtEl>
                                          <p:spTgt spid="38"/>
                                        </p:tgtEl>
                                      </p:cBhvr>
                                    </p:animEffect>
                                    <p:animScale>
                                      <p:cBhvr>
                                        <p:cTn id="18" dur="250" autoRev="1" fill="hold"/>
                                        <p:tgtEl>
                                          <p:spTgt spid="38"/>
                                        </p:tgtEl>
                                      </p:cBhvr>
                                      <p:by x="105000" y="105000"/>
                                    </p:animScale>
                                  </p:childTnLst>
                                  <p:subTnLst>
                                    <p:audio>
                                      <p:cMediaNode>
                                        <p:cTn display="0" masterRel="sameClick">
                                          <p:stCondLst>
                                            <p:cond evt="begin" delay="0">
                                              <p:tn val="16"/>
                                            </p:cond>
                                          </p:stCondLst>
                                          <p:endCondLst>
                                            <p:cond evt="onStopAudio" delay="0">
                                              <p:tgtEl>
                                                <p:sldTgt/>
                                              </p:tgtEl>
                                            </p:cond>
                                          </p:endCondLst>
                                        </p:cTn>
                                        <p:tgtEl>
                                          <p:sndTgt r:embed="rId3" name="Am-thanh-tra-loi-dung-www.nhacchuongvui.com.wav"/>
                                        </p:tgtEl>
                                      </p:cMediaNode>
                                    </p:audio>
                                  </p:subTnLst>
                                </p:cTn>
                              </p:par>
                              <p:par>
                                <p:cTn id="19" presetID="42"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460005" y="3518591"/>
            <a:ext cx="5854755" cy="702313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17007">
            <a:off x="10028357" y="5896754"/>
            <a:ext cx="2266808" cy="2266808"/>
          </a:xfrm>
          <a:prstGeom prst="rect">
            <a:avLst/>
          </a:prstGeom>
        </p:spPr>
      </p:pic>
      <p:pic>
        <p:nvPicPr>
          <p:cNvPr id="11" name="Picture 1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95629" y="1290088"/>
            <a:ext cx="6128027" cy="4459118"/>
          </a:xfrm>
          <a:prstGeom prst="rect">
            <a:avLst/>
          </a:prstGeom>
        </p:spPr>
      </p:pic>
      <p:sp>
        <p:nvSpPr>
          <p:cNvPr id="10" name="Rectangle 9"/>
          <p:cNvSpPr/>
          <p:nvPr/>
        </p:nvSpPr>
        <p:spPr>
          <a:xfrm>
            <a:off x="11161760" y="1887296"/>
            <a:ext cx="5407202" cy="2202462"/>
          </a:xfrm>
          <a:prstGeom prst="rect">
            <a:avLst/>
          </a:prstGeom>
          <a:noFill/>
        </p:spPr>
        <p:txBody>
          <a:bodyPr wrap="square" lIns="137160" tIns="68580" rIns="137160" bIns="68580">
            <a:spAutoFit/>
          </a:bodyPr>
          <a:lstStyle/>
          <a:p>
            <a:pPr algn="ctr" defTabSz="1371600">
              <a:lnSpc>
                <a:spcPct val="150000"/>
              </a:lnSpc>
            </a:pPr>
            <a:r>
              <a:rPr lang="en-US" sz="4800" b="1" dirty="0" err="1">
                <a:ln w="0">
                  <a:solidFill>
                    <a:sysClr val="windowText" lastClr="000000"/>
                  </a:solidFill>
                </a:ln>
                <a:solidFill>
                  <a:srgbClr val="FF6600"/>
                </a:solidFill>
                <a:latin typeface="iCiel Cadena" panose="02000503000000020004" pitchFamily="2" charset="0"/>
              </a:rPr>
              <a:t>Hoan</a:t>
            </a:r>
            <a:r>
              <a:rPr lang="en-US" sz="4800" b="1" dirty="0">
                <a:ln w="0">
                  <a:solidFill>
                    <a:sysClr val="windowText" lastClr="000000"/>
                  </a:solidFill>
                </a:ln>
                <a:solidFill>
                  <a:srgbClr val="FF6600"/>
                </a:solidFill>
                <a:latin typeface="iCiel Cadena" panose="02000503000000020004" pitchFamily="2" charset="0"/>
              </a:rPr>
              <a:t> </a:t>
            </a:r>
            <a:r>
              <a:rPr lang="en-US" sz="4800" b="1" dirty="0" err="1">
                <a:ln w="0">
                  <a:solidFill>
                    <a:sysClr val="windowText" lastClr="000000"/>
                  </a:solidFill>
                </a:ln>
                <a:solidFill>
                  <a:srgbClr val="FF6600"/>
                </a:solidFill>
                <a:latin typeface="iCiel Cadena" panose="02000503000000020004" pitchFamily="2" charset="0"/>
              </a:rPr>
              <a:t>hô</a:t>
            </a:r>
            <a:endParaRPr lang="en-US" sz="4800" b="1" dirty="0">
              <a:ln w="0">
                <a:solidFill>
                  <a:sysClr val="windowText" lastClr="000000"/>
                </a:solidFill>
              </a:ln>
              <a:solidFill>
                <a:srgbClr val="FF6600"/>
              </a:solidFill>
              <a:latin typeface="iCiel Cadena" panose="02000503000000020004" pitchFamily="2" charset="0"/>
            </a:endParaRPr>
          </a:p>
          <a:p>
            <a:pPr algn="ctr" defTabSz="1371600">
              <a:lnSpc>
                <a:spcPct val="150000"/>
              </a:lnSpc>
            </a:pPr>
            <a:r>
              <a:rPr lang="en-US" sz="4800" b="1" dirty="0" err="1">
                <a:ln w="0">
                  <a:solidFill>
                    <a:sysClr val="windowText" lastClr="000000"/>
                  </a:solidFill>
                </a:ln>
                <a:solidFill>
                  <a:srgbClr val="FF6600"/>
                </a:solidFill>
                <a:latin typeface="iCiel Cadena" panose="02000503000000020004" pitchFamily="2" charset="0"/>
              </a:rPr>
              <a:t>Các</a:t>
            </a:r>
            <a:r>
              <a:rPr lang="en-US" sz="4800" b="1" dirty="0">
                <a:ln w="0">
                  <a:solidFill>
                    <a:sysClr val="windowText" lastClr="000000"/>
                  </a:solidFill>
                </a:ln>
                <a:solidFill>
                  <a:srgbClr val="FF6600"/>
                </a:solidFill>
                <a:latin typeface="iCiel Cadena" panose="02000503000000020004" pitchFamily="2" charset="0"/>
              </a:rPr>
              <a:t> </a:t>
            </a:r>
            <a:r>
              <a:rPr lang="en-US" sz="4800" b="1" dirty="0" err="1">
                <a:ln w="0">
                  <a:solidFill>
                    <a:sysClr val="windowText" lastClr="000000"/>
                  </a:solidFill>
                </a:ln>
                <a:solidFill>
                  <a:srgbClr val="FF6600"/>
                </a:solidFill>
                <a:latin typeface="iCiel Cadena" panose="02000503000000020004" pitchFamily="2" charset="0"/>
              </a:rPr>
              <a:t>bạn</a:t>
            </a:r>
            <a:r>
              <a:rPr lang="en-US" sz="4800" b="1" dirty="0">
                <a:ln w="0">
                  <a:solidFill>
                    <a:sysClr val="windowText" lastClr="000000"/>
                  </a:solidFill>
                </a:ln>
                <a:solidFill>
                  <a:srgbClr val="FF6600"/>
                </a:solidFill>
                <a:latin typeface="iCiel Cadena" panose="02000503000000020004" pitchFamily="2" charset="0"/>
              </a:rPr>
              <a:t> </a:t>
            </a:r>
            <a:r>
              <a:rPr lang="en-US" sz="4800" b="1" dirty="0" err="1">
                <a:ln w="0">
                  <a:solidFill>
                    <a:sysClr val="windowText" lastClr="000000"/>
                  </a:solidFill>
                </a:ln>
                <a:solidFill>
                  <a:srgbClr val="FF6600"/>
                </a:solidFill>
                <a:latin typeface="iCiel Cadena" panose="02000503000000020004" pitchFamily="2" charset="0"/>
              </a:rPr>
              <a:t>thật</a:t>
            </a:r>
            <a:r>
              <a:rPr lang="en-US" sz="4800" b="1" dirty="0">
                <a:ln w="0">
                  <a:solidFill>
                    <a:sysClr val="windowText" lastClr="000000"/>
                  </a:solidFill>
                </a:ln>
                <a:solidFill>
                  <a:srgbClr val="FF6600"/>
                </a:solidFill>
                <a:latin typeface="iCiel Cadena" panose="02000503000000020004" pitchFamily="2" charset="0"/>
              </a:rPr>
              <a:t> </a:t>
            </a:r>
            <a:r>
              <a:rPr lang="en-US" sz="4800" b="1" dirty="0" err="1">
                <a:ln w="0">
                  <a:solidFill>
                    <a:sysClr val="windowText" lastClr="000000"/>
                  </a:solidFill>
                </a:ln>
                <a:solidFill>
                  <a:srgbClr val="FF6600"/>
                </a:solidFill>
                <a:latin typeface="iCiel Cadena" panose="02000503000000020004" pitchFamily="2" charset="0"/>
              </a:rPr>
              <a:t>giỏi</a:t>
            </a:r>
            <a:r>
              <a:rPr lang="en-US" sz="4800" b="1" dirty="0">
                <a:ln w="0">
                  <a:solidFill>
                    <a:sysClr val="windowText" lastClr="000000"/>
                  </a:solidFill>
                </a:ln>
                <a:solidFill>
                  <a:srgbClr val="FF6600"/>
                </a:solidFill>
                <a:latin typeface="iCiel Cadena" panose="02000503000000020004" pitchFamily="2" charset="0"/>
              </a:rPr>
              <a:t>!</a:t>
            </a:r>
          </a:p>
        </p:txBody>
      </p:sp>
    </p:spTree>
    <p:extLst>
      <p:ext uri="{BB962C8B-B14F-4D97-AF65-F5344CB8AC3E}">
        <p14:creationId xmlns:p14="http://schemas.microsoft.com/office/powerpoint/2010/main" val="183693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32" presetClass="emph" presetSubtype="0" repeatCount="10000" fill="hold" nodeType="withEffect">
                                  <p:stCondLst>
                                    <p:cond delay="0"/>
                                  </p:stCondLst>
                                  <p:childTnLst>
                                    <p:animRot by="120000">
                                      <p:cBhvr>
                                        <p:cTn id="13" dur="100" fill="hold">
                                          <p:stCondLst>
                                            <p:cond delay="0"/>
                                          </p:stCondLst>
                                        </p:cTn>
                                        <p:tgtEl>
                                          <p:spTgt spid="8"/>
                                        </p:tgtEl>
                                        <p:attrNameLst>
                                          <p:attrName>r</p:attrName>
                                        </p:attrNameLst>
                                      </p:cBhvr>
                                    </p:animRot>
                                    <p:animRot by="-240000">
                                      <p:cBhvr>
                                        <p:cTn id="14" dur="200" fill="hold">
                                          <p:stCondLst>
                                            <p:cond delay="200"/>
                                          </p:stCondLst>
                                        </p:cTn>
                                        <p:tgtEl>
                                          <p:spTgt spid="8"/>
                                        </p:tgtEl>
                                        <p:attrNameLst>
                                          <p:attrName>r</p:attrName>
                                        </p:attrNameLst>
                                      </p:cBhvr>
                                    </p:animRot>
                                    <p:animRot by="240000">
                                      <p:cBhvr>
                                        <p:cTn id="15" dur="200" fill="hold">
                                          <p:stCondLst>
                                            <p:cond delay="400"/>
                                          </p:stCondLst>
                                        </p:cTn>
                                        <p:tgtEl>
                                          <p:spTgt spid="8"/>
                                        </p:tgtEl>
                                        <p:attrNameLst>
                                          <p:attrName>r</p:attrName>
                                        </p:attrNameLst>
                                      </p:cBhvr>
                                    </p:animRot>
                                    <p:animRot by="-240000">
                                      <p:cBhvr>
                                        <p:cTn id="16" dur="200" fill="hold">
                                          <p:stCondLst>
                                            <p:cond delay="600"/>
                                          </p:stCondLst>
                                        </p:cTn>
                                        <p:tgtEl>
                                          <p:spTgt spid="8"/>
                                        </p:tgtEl>
                                        <p:attrNameLst>
                                          <p:attrName>r</p:attrName>
                                        </p:attrNameLst>
                                      </p:cBhvr>
                                    </p:animRot>
                                    <p:animRot by="120000">
                                      <p:cBhvr>
                                        <p:cTn id="1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1590766" y="3844852"/>
            <a:ext cx="15408521" cy="1741563"/>
            <a:chOff x="1557446" y="2449877"/>
            <a:chExt cx="10272346" cy="1161042"/>
          </a:xfrm>
        </p:grpSpPr>
        <p:sp>
          <p:nvSpPr>
            <p:cNvPr id="23" name="Rounded Rectangle 22"/>
            <p:cNvSpPr/>
            <p:nvPr/>
          </p:nvSpPr>
          <p:spPr>
            <a:xfrm>
              <a:off x="2581027" y="2686929"/>
              <a:ext cx="9248765" cy="858129"/>
            </a:xfrm>
            <a:prstGeom prst="roundRect">
              <a:avLst/>
            </a:prstGeom>
            <a:solidFill>
              <a:srgbClr val="FFBF53"/>
            </a:solidFill>
            <a:ln w="25400" cap="flat" cmpd="sng" algn="ctr">
              <a:solidFill>
                <a:schemeClr val="accent2">
                  <a:lumMod val="75000"/>
                </a:schemeClr>
              </a:solidFill>
              <a:prstDash val="solid"/>
            </a:ln>
            <a:effectLst/>
          </p:spPr>
          <p:txBody>
            <a:bodyPr rtlCol="0" anchor="ctr"/>
            <a:lstStyle/>
            <a:p>
              <a:pPr algn="ctr">
                <a:defRPr/>
              </a:pPr>
              <a:r>
                <a:rPr kumimoji="0" lang="vi-VN" sz="4000" b="0" i="0" u="none" strike="noStrike" kern="0" cap="none" spc="0" normalizeH="0" baseline="0" noProof="0">
                  <a:ln>
                    <a:noFill/>
                  </a:ln>
                  <a:solidFill>
                    <a:srgbClr val="002060"/>
                  </a:solidFill>
                  <a:effectLst/>
                  <a:uLnTx/>
                  <a:uFillTx/>
                  <a:latin typeface="OpenSans"/>
                  <a:ea typeface="+mn-ea"/>
                  <a:cs typeface="+mn-cs"/>
                </a:rPr>
                <a:t>Điều mà pháp luật hay đạo đức bắt buộc người dân phải làm đối với đất nước, đối với người khác.</a:t>
              </a:r>
            </a:p>
          </p:txBody>
        </p:sp>
        <p:sp>
          <p:nvSpPr>
            <p:cNvPr id="24" name="Oval 23"/>
            <p:cNvSpPr/>
            <p:nvPr/>
          </p:nvSpPr>
          <p:spPr>
            <a:xfrm>
              <a:off x="1557446" y="2548181"/>
              <a:ext cx="1023582" cy="1062738"/>
            </a:xfrm>
            <a:prstGeom prst="ellipse">
              <a:avLst/>
            </a:prstGeom>
            <a:solidFill>
              <a:schemeClr val="accent4">
                <a:lumMod val="20000"/>
                <a:lumOff val="80000"/>
              </a:schemeClr>
            </a:solidFill>
            <a:ln w="25400" cap="flat" cmpd="sng" algn="ctr">
              <a:solidFill>
                <a:schemeClr val="accent2">
                  <a:lumMod val="75000"/>
                </a:schemeClr>
              </a:solidFill>
              <a:prstDash val="solid"/>
            </a:ln>
            <a:effectLst/>
          </p:spPr>
          <p:txBody>
            <a:bodyPr rtlCol="0" anchor="ctr"/>
            <a:lstStyle/>
            <a:p>
              <a:pPr algn="ctr" defTabSz="1371600">
                <a:defRPr/>
              </a:pPr>
              <a:endParaRPr lang="en-US" sz="2700" kern="0">
                <a:solidFill>
                  <a:srgbClr val="FFFFFF"/>
                </a:solidFill>
                <a:latin typeface="iCiel Cadena" panose="02000503000000020004" pitchFamily="2" charset="0"/>
              </a:endParaRPr>
            </a:p>
          </p:txBody>
        </p:sp>
        <p:sp>
          <p:nvSpPr>
            <p:cNvPr id="25" name="Rectangle 24"/>
            <p:cNvSpPr/>
            <p:nvPr/>
          </p:nvSpPr>
          <p:spPr>
            <a:xfrm>
              <a:off x="1694779" y="2449877"/>
              <a:ext cx="701901" cy="1107995"/>
            </a:xfrm>
            <a:prstGeom prst="rect">
              <a:avLst/>
            </a:prstGeom>
            <a:noFill/>
            <a:ln>
              <a:noFill/>
            </a:ln>
          </p:spPr>
          <p:txBody>
            <a:bodyPr wrap="none" lIns="137160" tIns="68580" rIns="137160" bIns="68580">
              <a:spAutoFit/>
            </a:bodyPr>
            <a:lstStyle/>
            <a:p>
              <a:pPr algn="ctr" defTabSz="1371600">
                <a:defRPr/>
              </a:pPr>
              <a:r>
                <a:rPr lang="en-US" sz="9900" b="1" kern="0" dirty="0">
                  <a:ln w="22225">
                    <a:solidFill>
                      <a:sysClr val="windowText" lastClr="000000"/>
                    </a:solidFill>
                    <a:prstDash val="solid"/>
                  </a:ln>
                  <a:solidFill>
                    <a:srgbClr val="FF6600"/>
                  </a:solidFill>
                  <a:latin typeface="iCiel Cadena" panose="02000503000000020004" pitchFamily="2" charset="0"/>
                  <a:cs typeface="Baloo" panose="03080902040302020200" pitchFamily="66" charset="-93"/>
                </a:rPr>
                <a:t>A</a:t>
              </a:r>
            </a:p>
          </p:txBody>
        </p:sp>
      </p:grpSp>
      <p:grpSp>
        <p:nvGrpSpPr>
          <p:cNvPr id="26" name="Group 25"/>
          <p:cNvGrpSpPr/>
          <p:nvPr/>
        </p:nvGrpSpPr>
        <p:grpSpPr>
          <a:xfrm>
            <a:off x="381000" y="114300"/>
            <a:ext cx="16764001" cy="2828918"/>
            <a:chOff x="1321454" y="-4287"/>
            <a:chExt cx="11176000" cy="1885945"/>
          </a:xfrm>
        </p:grpSpPr>
        <p:sp>
          <p:nvSpPr>
            <p:cNvPr id="27" name="Rounded Rectangle 26"/>
            <p:cNvSpPr/>
            <p:nvPr/>
          </p:nvSpPr>
          <p:spPr>
            <a:xfrm>
              <a:off x="2224586" y="557826"/>
              <a:ext cx="10272868" cy="1323832"/>
            </a:xfrm>
            <a:prstGeom prst="roundRect">
              <a:avLst/>
            </a:prstGeom>
            <a:solidFill>
              <a:srgbClr val="FFBF53"/>
            </a:solidFill>
            <a:ln w="38100" cap="flat" cmpd="sng" algn="ctr">
              <a:solidFill>
                <a:schemeClr val="accent2">
                  <a:lumMod val="75000"/>
                </a:schemeClr>
              </a:solidFill>
              <a:prstDash val="solid"/>
            </a:ln>
            <a:effectLst/>
          </p:spPr>
          <p:txBody>
            <a:bodyPr rtlCol="0" anchor="ctr"/>
            <a:lstStyle/>
            <a:p>
              <a:pPr algn="ctr" defTabSz="1371600">
                <a:defRPr/>
              </a:pPr>
              <a:endParaRPr lang="en-US" sz="2700" kern="0">
                <a:solidFill>
                  <a:srgbClr val="FFFFFF"/>
                </a:solidFill>
                <a:latin typeface="Calibri"/>
              </a:endParaRPr>
            </a:p>
          </p:txBody>
        </p:sp>
        <p:sp>
          <p:nvSpPr>
            <p:cNvPr id="28" name="Rectangle 27"/>
            <p:cNvSpPr/>
            <p:nvPr/>
          </p:nvSpPr>
          <p:spPr>
            <a:xfrm>
              <a:off x="3053769" y="674491"/>
              <a:ext cx="9024692" cy="1015662"/>
            </a:xfrm>
            <a:prstGeom prst="rect">
              <a:avLst/>
            </a:prstGeom>
            <a:noFill/>
            <a:ln>
              <a:noFill/>
            </a:ln>
          </p:spPr>
          <p:txBody>
            <a:bodyPr wrap="none" lIns="137160" tIns="68580" rIns="137160" bIns="68580">
              <a:spAutoFit/>
            </a:bodyPr>
            <a:lstStyle/>
            <a:p>
              <a:pPr algn="ctr" defTabSz="1371600">
                <a:defRPr/>
              </a:pPr>
              <a:r>
                <a:rPr lang="en-US" sz="9000" kern="0" spc="75">
                  <a:ln w="9525" cmpd="sng">
                    <a:solidFill>
                      <a:sysClr val="windowText" lastClr="000000"/>
                    </a:solidFill>
                    <a:prstDash val="solid"/>
                  </a:ln>
                  <a:solidFill>
                    <a:srgbClr val="70AD47">
                      <a:tint val="1000"/>
                    </a:srgbClr>
                  </a:solidFill>
                  <a:effectLst>
                    <a:glow rad="38100">
                      <a:srgbClr val="FFBF53">
                        <a:alpha val="40000"/>
                      </a:srgbClr>
                    </a:glow>
                  </a:effectLst>
                  <a:latin typeface="iCiel Cadena" panose="02000503000000020004" pitchFamily="2" charset="0"/>
                  <a:cs typeface="Baloo" panose="03080902040302020200" pitchFamily="66" charset="-93"/>
                </a:rPr>
                <a:t>Quyền của công dân </a:t>
              </a:r>
              <a:r>
                <a:rPr lang="en-US" sz="9000" b="1" kern="0" spc="75">
                  <a:ln w="9525" cmpd="sng">
                    <a:solidFill>
                      <a:sysClr val="windowText" lastClr="000000"/>
                    </a:solidFill>
                    <a:prstDash val="solid"/>
                  </a:ln>
                  <a:solidFill>
                    <a:srgbClr val="70AD47">
                      <a:tint val="1000"/>
                    </a:srgbClr>
                  </a:solidFill>
                  <a:effectLst>
                    <a:glow rad="38100">
                      <a:srgbClr val="FFBF53">
                        <a:alpha val="40000"/>
                      </a:srgbClr>
                    </a:glow>
                  </a:effectLst>
                  <a:latin typeface="iCiel Cadena" panose="02000503000000020004" pitchFamily="2" charset="0"/>
                  <a:cs typeface="Baloo" panose="03080902040302020200" pitchFamily="66" charset="-93"/>
                </a:rPr>
                <a:t>là gì?</a:t>
              </a:r>
              <a:endParaRPr lang="en-US" sz="9000" b="1" kern="0" spc="75" dirty="0">
                <a:ln w="9525" cmpd="sng">
                  <a:solidFill>
                    <a:sysClr val="windowText" lastClr="000000"/>
                  </a:solidFill>
                  <a:prstDash val="solid"/>
                </a:ln>
                <a:solidFill>
                  <a:srgbClr val="70AD47">
                    <a:tint val="1000"/>
                  </a:srgbClr>
                </a:solidFill>
                <a:effectLst>
                  <a:glow rad="38100">
                    <a:srgbClr val="FFBF53">
                      <a:alpha val="40000"/>
                    </a:srgbClr>
                  </a:glow>
                </a:effectLst>
                <a:latin typeface="iCiel Cadena" panose="02000503000000020004" pitchFamily="2" charset="0"/>
                <a:cs typeface="Baloo" panose="03080902040302020200" pitchFamily="66" charset="-93"/>
              </a:endParaRP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17007">
              <a:off x="1321454" y="-4287"/>
              <a:ext cx="1806264" cy="1806264"/>
            </a:xfrm>
            <a:prstGeom prst="rect">
              <a:avLst/>
            </a:prstGeom>
            <a:ln>
              <a:noFill/>
            </a:ln>
          </p:spPr>
        </p:pic>
      </p:grpSp>
      <p:grpSp>
        <p:nvGrpSpPr>
          <p:cNvPr id="30" name="Group 29"/>
          <p:cNvGrpSpPr/>
          <p:nvPr/>
        </p:nvGrpSpPr>
        <p:grpSpPr>
          <a:xfrm>
            <a:off x="1555504" y="5974210"/>
            <a:ext cx="15256902" cy="1665581"/>
            <a:chOff x="1557446" y="2500532"/>
            <a:chExt cx="10171267" cy="1110387"/>
          </a:xfrm>
        </p:grpSpPr>
        <p:sp>
          <p:nvSpPr>
            <p:cNvPr id="31" name="Rounded Rectangle 30"/>
            <p:cNvSpPr/>
            <p:nvPr/>
          </p:nvSpPr>
          <p:spPr>
            <a:xfrm>
              <a:off x="2578149" y="2686929"/>
              <a:ext cx="9150564" cy="858129"/>
            </a:xfrm>
            <a:prstGeom prst="roundRect">
              <a:avLst/>
            </a:prstGeom>
            <a:solidFill>
              <a:srgbClr val="FFBF53"/>
            </a:solidFill>
            <a:ln w="25400" cap="flat" cmpd="sng" algn="ctr">
              <a:solidFill>
                <a:schemeClr val="accent2">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0" i="0" u="none" strike="noStrike" kern="0" cap="none" spc="0" normalizeH="0" baseline="0" noProof="0">
                  <a:ln>
                    <a:noFill/>
                  </a:ln>
                  <a:solidFill>
                    <a:srgbClr val="002060"/>
                  </a:solidFill>
                  <a:effectLst/>
                  <a:uLnTx/>
                  <a:uFillTx/>
                  <a:latin typeface="OpenSans"/>
                  <a:ea typeface="+mn-ea"/>
                  <a:cs typeface="+mn-cs"/>
                </a:rPr>
                <a:t>Điều mà pháp luật hay đạo đức bắt buộc người dân phải làm đối với đất nước, đối với người khác.</a:t>
              </a:r>
            </a:p>
          </p:txBody>
        </p:sp>
        <p:sp>
          <p:nvSpPr>
            <p:cNvPr id="32" name="Oval 31"/>
            <p:cNvSpPr/>
            <p:nvPr/>
          </p:nvSpPr>
          <p:spPr>
            <a:xfrm>
              <a:off x="1557446" y="2548181"/>
              <a:ext cx="1023582" cy="1062738"/>
            </a:xfrm>
            <a:prstGeom prst="ellipse">
              <a:avLst/>
            </a:prstGeom>
            <a:solidFill>
              <a:schemeClr val="accent4">
                <a:lumMod val="20000"/>
                <a:lumOff val="80000"/>
              </a:schemeClr>
            </a:solidFill>
            <a:ln w="25400" cap="flat" cmpd="sng" algn="ctr">
              <a:solidFill>
                <a:schemeClr val="accent2">
                  <a:lumMod val="75000"/>
                </a:schemeClr>
              </a:solidFill>
              <a:prstDash val="solid"/>
            </a:ln>
            <a:effectLst/>
          </p:spPr>
          <p:txBody>
            <a:bodyPr rtlCol="0" anchor="ctr"/>
            <a:lstStyle/>
            <a:p>
              <a:pPr algn="ctr" defTabSz="1371600">
                <a:defRPr/>
              </a:pPr>
              <a:endParaRPr lang="en-US" sz="2700" kern="0">
                <a:solidFill>
                  <a:srgbClr val="FFFFFF"/>
                </a:solidFill>
                <a:latin typeface="iCiel Cadena" panose="02000503000000020004" pitchFamily="2" charset="0"/>
              </a:endParaRPr>
            </a:p>
          </p:txBody>
        </p:sp>
        <p:sp>
          <p:nvSpPr>
            <p:cNvPr id="33" name="Rectangle 32"/>
            <p:cNvSpPr/>
            <p:nvPr/>
          </p:nvSpPr>
          <p:spPr>
            <a:xfrm>
              <a:off x="1715181" y="2500532"/>
              <a:ext cx="702971" cy="1107995"/>
            </a:xfrm>
            <a:prstGeom prst="rect">
              <a:avLst/>
            </a:prstGeom>
            <a:noFill/>
          </p:spPr>
          <p:txBody>
            <a:bodyPr wrap="none" lIns="137160" tIns="68580" rIns="137160" bIns="68580">
              <a:spAutoFit/>
            </a:bodyPr>
            <a:lstStyle/>
            <a:p>
              <a:pPr algn="ctr" defTabSz="1371600">
                <a:defRPr/>
              </a:pPr>
              <a:r>
                <a:rPr lang="en-US" sz="9900" b="1" kern="0">
                  <a:ln w="22225">
                    <a:solidFill>
                      <a:sysClr val="windowText" lastClr="000000"/>
                    </a:solidFill>
                    <a:prstDash val="solid"/>
                  </a:ln>
                  <a:solidFill>
                    <a:srgbClr val="FF6600"/>
                  </a:solidFill>
                  <a:latin typeface="iCiel Cadena" panose="02000503000000020004" pitchFamily="2" charset="0"/>
                  <a:cs typeface="Baloo" panose="03080902040302020200" pitchFamily="66" charset="-93"/>
                </a:rPr>
                <a:t>B</a:t>
              </a:r>
              <a:endParaRPr lang="en-US" sz="9900" b="1" kern="0" dirty="0">
                <a:ln w="22225">
                  <a:solidFill>
                    <a:sysClr val="windowText" lastClr="000000"/>
                  </a:solidFill>
                  <a:prstDash val="solid"/>
                </a:ln>
                <a:solidFill>
                  <a:srgbClr val="FF6600"/>
                </a:solidFill>
                <a:latin typeface="iCiel Cadena" panose="02000503000000020004" pitchFamily="2" charset="0"/>
                <a:cs typeface="Baloo" panose="03080902040302020200" pitchFamily="66" charset="-93"/>
              </a:endParaRPr>
            </a:p>
          </p:txBody>
        </p:sp>
      </p:grpSp>
      <p:grpSp>
        <p:nvGrpSpPr>
          <p:cNvPr id="38" name="Group 37"/>
          <p:cNvGrpSpPr/>
          <p:nvPr/>
        </p:nvGrpSpPr>
        <p:grpSpPr>
          <a:xfrm>
            <a:off x="1555504" y="8222198"/>
            <a:ext cx="15443783" cy="1694692"/>
            <a:chOff x="1533938" y="2459816"/>
            <a:chExt cx="10295854" cy="1129794"/>
          </a:xfrm>
        </p:grpSpPr>
        <p:sp>
          <p:nvSpPr>
            <p:cNvPr id="39" name="Rounded Rectangle 38"/>
            <p:cNvSpPr/>
            <p:nvPr/>
          </p:nvSpPr>
          <p:spPr>
            <a:xfrm>
              <a:off x="2581028" y="2686929"/>
              <a:ext cx="9248764" cy="858129"/>
            </a:xfrm>
            <a:prstGeom prst="roundRect">
              <a:avLst/>
            </a:prstGeom>
            <a:solidFill>
              <a:srgbClr val="FFBF53"/>
            </a:solidFill>
            <a:ln w="25400" cap="flat" cmpd="sng" algn="ctr">
              <a:solidFill>
                <a:schemeClr val="accent2">
                  <a:lumMod val="75000"/>
                </a:scheme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000" b="0" i="0" u="none" strike="noStrike" kern="0" cap="none" spc="0" normalizeH="0" baseline="0" noProof="0">
                  <a:ln>
                    <a:noFill/>
                  </a:ln>
                  <a:solidFill>
                    <a:srgbClr val="002060"/>
                  </a:solidFill>
                  <a:effectLst/>
                  <a:uLnTx/>
                  <a:uFillTx/>
                  <a:latin typeface="OpenSans"/>
                  <a:ea typeface="+mn-ea"/>
                  <a:cs typeface="+mn-cs"/>
                </a:rPr>
                <a:t>Điều mà pháp luật hoặc xã hội công nhận cho người dân được hưởng, được làm, được đòi hỏi.</a:t>
              </a:r>
            </a:p>
          </p:txBody>
        </p:sp>
        <p:sp>
          <p:nvSpPr>
            <p:cNvPr id="40" name="Oval 39"/>
            <p:cNvSpPr/>
            <p:nvPr/>
          </p:nvSpPr>
          <p:spPr>
            <a:xfrm>
              <a:off x="1533938" y="2526872"/>
              <a:ext cx="1023582" cy="1062738"/>
            </a:xfrm>
            <a:prstGeom prst="ellipse">
              <a:avLst/>
            </a:prstGeom>
            <a:solidFill>
              <a:schemeClr val="accent4">
                <a:lumMod val="20000"/>
                <a:lumOff val="80000"/>
              </a:schemeClr>
            </a:solidFill>
            <a:ln w="25400" cap="flat" cmpd="sng" algn="ctr">
              <a:solidFill>
                <a:schemeClr val="accent2">
                  <a:lumMod val="75000"/>
                </a:schemeClr>
              </a:solidFill>
              <a:prstDash val="solid"/>
            </a:ln>
            <a:effectLst/>
          </p:spPr>
          <p:txBody>
            <a:bodyPr rtlCol="0" anchor="ctr"/>
            <a:lstStyle/>
            <a:p>
              <a:pPr algn="ctr" defTabSz="1371600">
                <a:defRPr/>
              </a:pPr>
              <a:endParaRPr lang="en-US" sz="2700" kern="0">
                <a:ln>
                  <a:solidFill>
                    <a:sysClr val="windowText" lastClr="000000"/>
                  </a:solidFill>
                </a:ln>
                <a:solidFill>
                  <a:srgbClr val="FFFFFF"/>
                </a:solidFill>
                <a:latin typeface="iCiel Cadena" panose="02000503000000020004" pitchFamily="2" charset="0"/>
              </a:endParaRPr>
            </a:p>
          </p:txBody>
        </p:sp>
        <p:sp>
          <p:nvSpPr>
            <p:cNvPr id="41" name="Rectangle 40"/>
            <p:cNvSpPr/>
            <p:nvPr/>
          </p:nvSpPr>
          <p:spPr>
            <a:xfrm>
              <a:off x="1675541" y="2459816"/>
              <a:ext cx="638851" cy="1107995"/>
            </a:xfrm>
            <a:prstGeom prst="rect">
              <a:avLst/>
            </a:prstGeom>
            <a:noFill/>
            <a:ln>
              <a:noFill/>
            </a:ln>
          </p:spPr>
          <p:txBody>
            <a:bodyPr wrap="none" lIns="137160" tIns="68580" rIns="137160" bIns="68580">
              <a:spAutoFit/>
            </a:bodyPr>
            <a:lstStyle/>
            <a:p>
              <a:pPr algn="ctr" defTabSz="1371600">
                <a:defRPr/>
              </a:pPr>
              <a:r>
                <a:rPr lang="en-US" sz="9900" b="1" kern="0">
                  <a:ln w="22225">
                    <a:solidFill>
                      <a:sysClr val="windowText" lastClr="000000"/>
                    </a:solidFill>
                    <a:prstDash val="solid"/>
                  </a:ln>
                  <a:solidFill>
                    <a:srgbClr val="FF6600"/>
                  </a:solidFill>
                  <a:latin typeface="iCiel Cadena" panose="02000503000000020004" pitchFamily="2" charset="0"/>
                  <a:cs typeface="Baloo" panose="03080902040302020200" pitchFamily="66" charset="-93"/>
                </a:rPr>
                <a:t>C</a:t>
              </a:r>
              <a:endParaRPr lang="en-US" sz="9900" b="1" kern="0" dirty="0">
                <a:ln w="22225">
                  <a:solidFill>
                    <a:sysClr val="windowText" lastClr="000000"/>
                  </a:solidFill>
                  <a:prstDash val="solid"/>
                </a:ln>
                <a:solidFill>
                  <a:srgbClr val="FF6600"/>
                </a:solidFill>
                <a:latin typeface="iCiel Cadena" panose="02000503000000020004" pitchFamily="2" charset="0"/>
                <a:cs typeface="Baloo" panose="03080902040302020200" pitchFamily="66" charset="-93"/>
              </a:endParaRPr>
            </a:p>
          </p:txBody>
        </p:sp>
      </p:grpSp>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96885" y="7472929"/>
            <a:ext cx="2814071" cy="2814071"/>
          </a:xfrm>
          <a:prstGeom prst="rect">
            <a:avLst/>
          </a:prstGeom>
        </p:spPr>
      </p:pic>
    </p:spTree>
    <p:extLst>
      <p:ext uri="{BB962C8B-B14F-4D97-AF65-F5344CB8AC3E}">
        <p14:creationId xmlns:p14="http://schemas.microsoft.com/office/powerpoint/2010/main" val="3819211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Am-thanh-tra-loi-sai-www.nhacchuongvui.com.wav"/>
                                        </p:tgtEl>
                                      </p:cMediaNode>
                                    </p:audio>
                                  </p:subTnLst>
                                </p:cTn>
                              </p:par>
                            </p:childTnLst>
                          </p:cTn>
                        </p:par>
                      </p:childTnLst>
                    </p:cTn>
                  </p:par>
                </p:childTnLst>
              </p:cTn>
              <p:nextCondLst>
                <p:cond evt="onClick" delay="0">
                  <p:tgtEl>
                    <p:spTgt spid="30"/>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Am-thanh-tra-loi-sai-www.nhacchuongvui.com.wav"/>
                                        </p:tgtEl>
                                      </p:cMediaNode>
                                    </p:audio>
                                  </p:subTnLst>
                                </p:cTn>
                              </p:par>
                            </p:childTnLst>
                          </p:cTn>
                        </p:par>
                      </p:childTnLst>
                    </p:cTn>
                  </p:par>
                </p:childTnLst>
              </p:cTn>
              <p:nextCondLst>
                <p:cond evt="onClick" delay="0">
                  <p:tgtEl>
                    <p:spTgt spid="22"/>
                  </p:tgtEl>
                </p:cond>
              </p:nextCondLst>
            </p:seq>
            <p:seq concurrent="1" nextAc="seek">
              <p:cTn id="13" restart="whenNotActive" fill="hold" evtFilter="cancelBubble" nodeType="interactiveSeq">
                <p:stCondLst>
                  <p:cond evt="onClick" delay="0">
                    <p:tgtEl>
                      <p:spTgt spid="38"/>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nodeType="withEffect">
                                  <p:stCondLst>
                                    <p:cond delay="0"/>
                                  </p:stCondLst>
                                  <p:childTnLst>
                                    <p:animEffect transition="out" filter="fade">
                                      <p:cBhvr>
                                        <p:cTn id="17" dur="500" tmFilter="0, 0; .2, .5; .8, .5; 1, 0"/>
                                        <p:tgtEl>
                                          <p:spTgt spid="38"/>
                                        </p:tgtEl>
                                      </p:cBhvr>
                                    </p:animEffect>
                                    <p:animScale>
                                      <p:cBhvr>
                                        <p:cTn id="18" dur="250" autoRev="1" fill="hold"/>
                                        <p:tgtEl>
                                          <p:spTgt spid="38"/>
                                        </p:tgtEl>
                                      </p:cBhvr>
                                      <p:by x="105000" y="105000"/>
                                    </p:animScale>
                                  </p:childTnLst>
                                  <p:subTnLst>
                                    <p:audio>
                                      <p:cMediaNode>
                                        <p:cTn display="0" masterRel="sameClick">
                                          <p:stCondLst>
                                            <p:cond evt="begin" delay="0">
                                              <p:tn val="16"/>
                                            </p:cond>
                                          </p:stCondLst>
                                          <p:endCondLst>
                                            <p:cond evt="onStopAudio" delay="0">
                                              <p:tgtEl>
                                                <p:sldTgt/>
                                              </p:tgtEl>
                                            </p:cond>
                                          </p:endCondLst>
                                        </p:cTn>
                                        <p:tgtEl>
                                          <p:sndTgt r:embed="rId3" name="Am-thanh-tra-loi-dung-www.nhacchuongvui.com.wav"/>
                                        </p:tgtEl>
                                      </p:cMediaNode>
                                    </p:audio>
                                  </p:subTnLst>
                                </p:cTn>
                              </p:par>
                              <p:par>
                                <p:cTn id="19" presetID="42"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6864" y="1148759"/>
            <a:ext cx="6128027" cy="445911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7104149" y="3378319"/>
            <a:ext cx="5603466" cy="67217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17007">
            <a:off x="10620463" y="5514355"/>
            <a:ext cx="2266808" cy="226680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320295">
            <a:off x="6513311" y="5349910"/>
            <a:ext cx="2266808" cy="2266808"/>
          </a:xfrm>
          <a:prstGeom prst="rect">
            <a:avLst/>
          </a:prstGeom>
        </p:spPr>
      </p:pic>
      <p:sp>
        <p:nvSpPr>
          <p:cNvPr id="6" name="Rectangle 5"/>
          <p:cNvSpPr/>
          <p:nvPr/>
        </p:nvSpPr>
        <p:spPr>
          <a:xfrm>
            <a:off x="11905404" y="1672004"/>
            <a:ext cx="4750944" cy="2914003"/>
          </a:xfrm>
          <a:prstGeom prst="rect">
            <a:avLst/>
          </a:prstGeom>
          <a:noFill/>
        </p:spPr>
        <p:txBody>
          <a:bodyPr wrap="square" lIns="137160" tIns="68580" rIns="137160" bIns="68580">
            <a:spAutoFit/>
          </a:bodyPr>
          <a:lstStyle/>
          <a:p>
            <a:pPr algn="ctr" defTabSz="1371600">
              <a:lnSpc>
                <a:spcPct val="150000"/>
              </a:lnSpc>
            </a:pPr>
            <a:r>
              <a:rPr lang="en-US" sz="4200" b="1" dirty="0" err="1">
                <a:ln w="0"/>
                <a:solidFill>
                  <a:srgbClr val="FF0000"/>
                </a:solidFill>
                <a:latin typeface="iCiel Cadena" panose="02000503000000020004" pitchFamily="2" charset="0"/>
              </a:rPr>
              <a:t>Các</a:t>
            </a:r>
            <a:r>
              <a:rPr lang="en-US" sz="4200" b="1" dirty="0">
                <a:ln w="0"/>
                <a:solidFill>
                  <a:srgbClr val="FF0000"/>
                </a:solidFill>
                <a:latin typeface="iCiel Cadena" panose="02000503000000020004" pitchFamily="2" charset="0"/>
              </a:rPr>
              <a:t> </a:t>
            </a:r>
            <a:r>
              <a:rPr lang="en-US" sz="4200" b="1" dirty="0" err="1">
                <a:ln w="0"/>
                <a:solidFill>
                  <a:srgbClr val="FF0000"/>
                </a:solidFill>
                <a:latin typeface="iCiel Cadena" panose="02000503000000020004" pitchFamily="2" charset="0"/>
              </a:rPr>
              <a:t>bạn</a:t>
            </a:r>
            <a:r>
              <a:rPr lang="en-US" sz="4200" b="1" dirty="0">
                <a:ln w="0"/>
                <a:solidFill>
                  <a:srgbClr val="FF0000"/>
                </a:solidFill>
                <a:latin typeface="iCiel Cadena" panose="02000503000000020004" pitchFamily="2" charset="0"/>
              </a:rPr>
              <a:t> </a:t>
            </a:r>
            <a:r>
              <a:rPr lang="en-US" sz="4200" b="1" dirty="0" err="1">
                <a:ln w="0"/>
                <a:solidFill>
                  <a:srgbClr val="FF0000"/>
                </a:solidFill>
                <a:latin typeface="iCiel Cadena" panose="02000503000000020004" pitchFamily="2" charset="0"/>
              </a:rPr>
              <a:t>thật</a:t>
            </a:r>
            <a:r>
              <a:rPr lang="en-US" sz="4200" b="1" dirty="0">
                <a:ln w="0"/>
                <a:solidFill>
                  <a:srgbClr val="FF0000"/>
                </a:solidFill>
                <a:latin typeface="iCiel Cadena" panose="02000503000000020004" pitchFamily="2" charset="0"/>
              </a:rPr>
              <a:t> </a:t>
            </a:r>
            <a:r>
              <a:rPr lang="en-US" sz="4200" b="1" dirty="0" err="1">
                <a:ln w="0"/>
                <a:solidFill>
                  <a:srgbClr val="FF0000"/>
                </a:solidFill>
                <a:latin typeface="iCiel Cadena" panose="02000503000000020004" pitchFamily="2" charset="0"/>
              </a:rPr>
              <a:t>giỏi</a:t>
            </a:r>
            <a:r>
              <a:rPr lang="en-US" sz="4200" b="1" dirty="0">
                <a:ln w="0"/>
                <a:solidFill>
                  <a:srgbClr val="FF0000"/>
                </a:solidFill>
                <a:latin typeface="iCiel Cadena" panose="02000503000000020004" pitchFamily="2" charset="0"/>
              </a:rPr>
              <a:t>!</a:t>
            </a:r>
          </a:p>
          <a:p>
            <a:pPr algn="ctr" defTabSz="1371600">
              <a:lnSpc>
                <a:spcPct val="150000"/>
              </a:lnSpc>
            </a:pPr>
            <a:r>
              <a:rPr lang="en-US" sz="4200" b="1" dirty="0" err="1">
                <a:ln w="0"/>
                <a:solidFill>
                  <a:srgbClr val="FF0000"/>
                </a:solidFill>
                <a:latin typeface="iCiel Cadena" panose="02000503000000020004" pitchFamily="2" charset="0"/>
              </a:rPr>
              <a:t>Tớ</a:t>
            </a:r>
            <a:r>
              <a:rPr lang="en-US" sz="4200" b="1" dirty="0">
                <a:ln w="0"/>
                <a:solidFill>
                  <a:srgbClr val="FF0000"/>
                </a:solidFill>
                <a:latin typeface="iCiel Cadena" panose="02000503000000020004" pitchFamily="2" charset="0"/>
              </a:rPr>
              <a:t> </a:t>
            </a:r>
            <a:r>
              <a:rPr lang="en-US" sz="4200" b="1" dirty="0" err="1">
                <a:ln w="0"/>
                <a:solidFill>
                  <a:srgbClr val="FF0000"/>
                </a:solidFill>
                <a:latin typeface="iCiel Cadena" panose="02000503000000020004" pitchFamily="2" charset="0"/>
              </a:rPr>
              <a:t>cảm</a:t>
            </a:r>
            <a:r>
              <a:rPr lang="en-US" sz="4200" b="1" dirty="0">
                <a:ln w="0"/>
                <a:solidFill>
                  <a:srgbClr val="FF0000"/>
                </a:solidFill>
                <a:latin typeface="iCiel Cadena" panose="02000503000000020004" pitchFamily="2" charset="0"/>
              </a:rPr>
              <a:t> </a:t>
            </a:r>
            <a:r>
              <a:rPr lang="en-US" sz="4200" b="1" dirty="0" err="1">
                <a:ln w="0"/>
                <a:solidFill>
                  <a:srgbClr val="FF0000"/>
                </a:solidFill>
                <a:latin typeface="iCiel Cadena" panose="02000503000000020004" pitchFamily="2" charset="0"/>
              </a:rPr>
              <a:t>ơn</a:t>
            </a:r>
            <a:r>
              <a:rPr lang="en-US" sz="4200" b="1" dirty="0">
                <a:ln w="0"/>
                <a:solidFill>
                  <a:srgbClr val="FF0000"/>
                </a:solidFill>
                <a:latin typeface="iCiel Cadena" panose="02000503000000020004" pitchFamily="2" charset="0"/>
              </a:rPr>
              <a:t> </a:t>
            </a:r>
            <a:r>
              <a:rPr lang="en-US" sz="4200" b="1" dirty="0" err="1">
                <a:ln w="0"/>
                <a:solidFill>
                  <a:srgbClr val="FF0000"/>
                </a:solidFill>
                <a:latin typeface="iCiel Cadena" panose="02000503000000020004" pitchFamily="2" charset="0"/>
              </a:rPr>
              <a:t>các</a:t>
            </a:r>
            <a:r>
              <a:rPr lang="en-US" sz="4200" b="1" dirty="0">
                <a:ln w="0"/>
                <a:solidFill>
                  <a:srgbClr val="FF0000"/>
                </a:solidFill>
                <a:latin typeface="iCiel Cadena" panose="02000503000000020004" pitchFamily="2" charset="0"/>
              </a:rPr>
              <a:t> </a:t>
            </a:r>
            <a:r>
              <a:rPr lang="en-US" sz="4200" b="1" dirty="0" err="1">
                <a:ln w="0"/>
                <a:solidFill>
                  <a:srgbClr val="FF0000"/>
                </a:solidFill>
                <a:latin typeface="iCiel Cadena" panose="02000503000000020004" pitchFamily="2" charset="0"/>
              </a:rPr>
              <a:t>bạn</a:t>
            </a:r>
            <a:r>
              <a:rPr lang="en-US" sz="4200" b="1" dirty="0">
                <a:ln w="0"/>
                <a:solidFill>
                  <a:srgbClr val="FF0000"/>
                </a:solidFill>
                <a:latin typeface="iCiel Cadena" panose="02000503000000020004" pitchFamily="2" charset="0"/>
              </a:rPr>
              <a:t> </a:t>
            </a:r>
            <a:r>
              <a:rPr lang="en-US" sz="4200" b="1" dirty="0" err="1">
                <a:ln w="0"/>
                <a:solidFill>
                  <a:srgbClr val="FF0000"/>
                </a:solidFill>
                <a:latin typeface="iCiel Cadena" panose="02000503000000020004" pitchFamily="2" charset="0"/>
              </a:rPr>
              <a:t>rất</a:t>
            </a:r>
            <a:r>
              <a:rPr lang="en-US" sz="4200" b="1" dirty="0">
                <a:ln w="0"/>
                <a:solidFill>
                  <a:srgbClr val="FF0000"/>
                </a:solidFill>
                <a:latin typeface="iCiel Cadena" panose="02000503000000020004" pitchFamily="2" charset="0"/>
              </a:rPr>
              <a:t> </a:t>
            </a:r>
            <a:r>
              <a:rPr lang="en-US" sz="4200" b="1" dirty="0" err="1">
                <a:ln w="0"/>
                <a:solidFill>
                  <a:srgbClr val="FF0000"/>
                </a:solidFill>
                <a:latin typeface="iCiel Cadena" panose="02000503000000020004" pitchFamily="2" charset="0"/>
              </a:rPr>
              <a:t>nhiều</a:t>
            </a:r>
            <a:r>
              <a:rPr lang="en-US" sz="4200" b="1" dirty="0">
                <a:ln w="0"/>
                <a:solidFill>
                  <a:srgbClr val="FF0000"/>
                </a:solidFill>
                <a:latin typeface="iCiel Cadena" panose="02000503000000020004" pitchFamily="2" charset="0"/>
              </a:rPr>
              <a:t>!</a:t>
            </a:r>
          </a:p>
        </p:txBody>
      </p:sp>
    </p:spTree>
    <p:extLst>
      <p:ext uri="{BB962C8B-B14F-4D97-AF65-F5344CB8AC3E}">
        <p14:creationId xmlns:p14="http://schemas.microsoft.com/office/powerpoint/2010/main" val="325637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10"/>
                                        <p:tgtEl>
                                          <p:spTgt spid="4"/>
                                        </p:tgtEl>
                                      </p:cBhvr>
                                    </p:animEffect>
                                  </p:childTnLst>
                                </p:cTn>
                              </p:par>
                            </p:childTnLst>
                          </p:cTn>
                        </p:par>
                        <p:par>
                          <p:cTn id="12" fill="hold">
                            <p:stCondLst>
                              <p:cond delay="51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10"/>
                                        <p:tgtEl>
                                          <p:spTgt spid="5"/>
                                        </p:tgtEl>
                                      </p:cBhvr>
                                    </p:animEffect>
                                  </p:childTnLst>
                                </p:cTn>
                              </p:par>
                            </p:childTnLst>
                          </p:cTn>
                        </p:par>
                        <p:par>
                          <p:cTn id="16" fill="hold">
                            <p:stCondLst>
                              <p:cond delay="520"/>
                            </p:stCondLst>
                            <p:childTnLst>
                              <p:par>
                                <p:cTn id="17" presetID="32" presetClass="emph" presetSubtype="0" repeatCount="indefinite" fill="hold" nodeType="afterEffect">
                                  <p:stCondLst>
                                    <p:cond delay="0"/>
                                  </p:stCondLst>
                                  <p:childTnLst>
                                    <p:animRot by="120000">
                                      <p:cBhvr>
                                        <p:cTn id="18" dur="1" fill="hold">
                                          <p:stCondLst>
                                            <p:cond delay="0"/>
                                          </p:stCondLst>
                                        </p:cTn>
                                        <p:tgtEl>
                                          <p:spTgt spid="4"/>
                                        </p:tgtEl>
                                        <p:attrNameLst>
                                          <p:attrName>r</p:attrName>
                                        </p:attrNameLst>
                                      </p:cBhvr>
                                    </p:animRot>
                                    <p:animRot by="-240000">
                                      <p:cBhvr>
                                        <p:cTn id="19" dur="2" fill="hold">
                                          <p:stCondLst>
                                            <p:cond delay="99"/>
                                          </p:stCondLst>
                                        </p:cTn>
                                        <p:tgtEl>
                                          <p:spTgt spid="4"/>
                                        </p:tgtEl>
                                        <p:attrNameLst>
                                          <p:attrName>r</p:attrName>
                                        </p:attrNameLst>
                                      </p:cBhvr>
                                    </p:animRot>
                                    <p:animRot by="240000">
                                      <p:cBhvr>
                                        <p:cTn id="20" dur="2" fill="hold">
                                          <p:stCondLst>
                                            <p:cond delay="199"/>
                                          </p:stCondLst>
                                        </p:cTn>
                                        <p:tgtEl>
                                          <p:spTgt spid="4"/>
                                        </p:tgtEl>
                                        <p:attrNameLst>
                                          <p:attrName>r</p:attrName>
                                        </p:attrNameLst>
                                      </p:cBhvr>
                                    </p:animRot>
                                    <p:animRot by="-240000">
                                      <p:cBhvr>
                                        <p:cTn id="21" dur="2" fill="hold">
                                          <p:stCondLst>
                                            <p:cond delay="298"/>
                                          </p:stCondLst>
                                        </p:cTn>
                                        <p:tgtEl>
                                          <p:spTgt spid="4"/>
                                        </p:tgtEl>
                                        <p:attrNameLst>
                                          <p:attrName>r</p:attrName>
                                        </p:attrNameLst>
                                      </p:cBhvr>
                                    </p:animRot>
                                    <p:animRot by="120000">
                                      <p:cBhvr>
                                        <p:cTn id="22" dur="2" fill="hold">
                                          <p:stCondLst>
                                            <p:cond delay="499"/>
                                          </p:stCondLst>
                                        </p:cTn>
                                        <p:tgtEl>
                                          <p:spTgt spid="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 fill="hold">
                                          <p:stCondLst>
                                            <p:cond delay="0"/>
                                          </p:stCondLst>
                                        </p:cTn>
                                        <p:tgtEl>
                                          <p:spTgt spid="5"/>
                                        </p:tgtEl>
                                        <p:attrNameLst>
                                          <p:attrName>r</p:attrName>
                                        </p:attrNameLst>
                                      </p:cBhvr>
                                    </p:animRot>
                                    <p:animRot by="-240000">
                                      <p:cBhvr>
                                        <p:cTn id="25" dur="2" fill="hold">
                                          <p:stCondLst>
                                            <p:cond delay="99"/>
                                          </p:stCondLst>
                                        </p:cTn>
                                        <p:tgtEl>
                                          <p:spTgt spid="5"/>
                                        </p:tgtEl>
                                        <p:attrNameLst>
                                          <p:attrName>r</p:attrName>
                                        </p:attrNameLst>
                                      </p:cBhvr>
                                    </p:animRot>
                                    <p:animRot by="240000">
                                      <p:cBhvr>
                                        <p:cTn id="26" dur="2" fill="hold">
                                          <p:stCondLst>
                                            <p:cond delay="199"/>
                                          </p:stCondLst>
                                        </p:cTn>
                                        <p:tgtEl>
                                          <p:spTgt spid="5"/>
                                        </p:tgtEl>
                                        <p:attrNameLst>
                                          <p:attrName>r</p:attrName>
                                        </p:attrNameLst>
                                      </p:cBhvr>
                                    </p:animRot>
                                    <p:animRot by="-240000">
                                      <p:cBhvr>
                                        <p:cTn id="27" dur="2" fill="hold">
                                          <p:stCondLst>
                                            <p:cond delay="298"/>
                                          </p:stCondLst>
                                        </p:cTn>
                                        <p:tgtEl>
                                          <p:spTgt spid="5"/>
                                        </p:tgtEl>
                                        <p:attrNameLst>
                                          <p:attrName>r</p:attrName>
                                        </p:attrNameLst>
                                      </p:cBhvr>
                                    </p:animRot>
                                    <p:animRot by="120000">
                                      <p:cBhvr>
                                        <p:cTn id="28" dur="2" fill="hold">
                                          <p:stCondLst>
                                            <p:cond delay="49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7" name="TextBox 17"/>
          <p:cNvSpPr txBox="1"/>
          <p:nvPr/>
        </p:nvSpPr>
        <p:spPr>
          <a:xfrm>
            <a:off x="3003322" y="1411903"/>
            <a:ext cx="12281355" cy="1099916"/>
          </a:xfrm>
          <a:prstGeom prst="rect">
            <a:avLst/>
          </a:prstGeom>
        </p:spPr>
        <p:txBody>
          <a:bodyPr lIns="0" tIns="0" rIns="0" bIns="0" rtlCol="0" anchor="t">
            <a:spAutoFit/>
          </a:bodyPr>
          <a:lstStyle/>
          <a:p>
            <a:pPr algn="ctr">
              <a:lnSpc>
                <a:spcPts val="7679"/>
              </a:lnSpc>
            </a:pPr>
            <a:r>
              <a:rPr lang="en-US" sz="13800">
                <a:ln>
                  <a:solidFill>
                    <a:schemeClr val="tx1"/>
                  </a:solidFill>
                </a:ln>
                <a:solidFill>
                  <a:schemeClr val="accent6"/>
                </a:solidFill>
                <a:latin typeface="iCiel Cadena" panose="02000503000000020004" pitchFamily="2" charset="0"/>
              </a:rPr>
              <a:t>Dặn dò</a:t>
            </a:r>
          </a:p>
        </p:txBody>
      </p:sp>
      <p:grpSp>
        <p:nvGrpSpPr>
          <p:cNvPr id="28" name="Group 27">
            <a:extLst>
              <a:ext uri="{FF2B5EF4-FFF2-40B4-BE49-F238E27FC236}">
                <a16:creationId xmlns:a16="http://schemas.microsoft.com/office/drawing/2014/main" id="{C6E3EBD1-4CF7-45A0-AA90-F0BB3A2A5891}"/>
              </a:ext>
            </a:extLst>
          </p:cNvPr>
          <p:cNvGrpSpPr/>
          <p:nvPr/>
        </p:nvGrpSpPr>
        <p:grpSpPr>
          <a:xfrm>
            <a:off x="1437976" y="3045721"/>
            <a:ext cx="4448774" cy="5288494"/>
            <a:chOff x="1437976" y="3045721"/>
            <a:chExt cx="4448774" cy="5288494"/>
          </a:xfrm>
        </p:grpSpPr>
        <p:grpSp>
          <p:nvGrpSpPr>
            <p:cNvPr id="2" name="Group 2"/>
            <p:cNvGrpSpPr/>
            <p:nvPr/>
          </p:nvGrpSpPr>
          <p:grpSpPr>
            <a:xfrm>
              <a:off x="1437976" y="3045721"/>
              <a:ext cx="4448774" cy="5288494"/>
              <a:chOff x="0" y="0"/>
              <a:chExt cx="2393585" cy="2845382"/>
            </a:xfrm>
          </p:grpSpPr>
          <p:sp>
            <p:nvSpPr>
              <p:cNvPr id="3" name="Freeform 3"/>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sp>
          <p:nvSpPr>
            <p:cNvPr id="5" name="TextBox 5"/>
            <p:cNvSpPr txBox="1"/>
            <p:nvPr/>
          </p:nvSpPr>
          <p:spPr>
            <a:xfrm>
              <a:off x="1658370" y="5965241"/>
              <a:ext cx="4007986" cy="1661993"/>
            </a:xfrm>
            <a:prstGeom prst="rect">
              <a:avLst/>
            </a:prstGeom>
          </p:spPr>
          <p:txBody>
            <a:bodyPr wrap="square" lIns="0" tIns="0" rIns="0" bIns="0" rtlCol="0" anchor="t">
              <a:spAutoFit/>
            </a:bodyPr>
            <a:lstStyle/>
            <a:p>
              <a:pPr marL="0" lvl="0" indent="0" algn="ctr">
                <a:spcBef>
                  <a:spcPct val="0"/>
                </a:spcBef>
              </a:pPr>
              <a:r>
                <a:rPr lang="en-US" sz="5400">
                  <a:solidFill>
                    <a:srgbClr val="1C4F59"/>
                  </a:solidFill>
                  <a:latin typeface="Arial" panose="020B0604020202020204" pitchFamily="34" charset="0"/>
                  <a:cs typeface="Arial" panose="020B0604020202020204" pitchFamily="34" charset="0"/>
                </a:rPr>
                <a:t>Xem lại </a:t>
              </a:r>
            </a:p>
            <a:p>
              <a:pPr marL="0" lvl="0" indent="0" algn="ctr">
                <a:spcBef>
                  <a:spcPct val="0"/>
                </a:spcBef>
              </a:pPr>
              <a:r>
                <a:rPr lang="en-US" sz="5400">
                  <a:solidFill>
                    <a:srgbClr val="1C4F59"/>
                  </a:solidFill>
                  <a:latin typeface="Arial" panose="020B0604020202020204" pitchFamily="34" charset="0"/>
                  <a:cs typeface="Arial" panose="020B0604020202020204" pitchFamily="34" charset="0"/>
                </a:rPr>
                <a:t>các bài tập</a:t>
              </a:r>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84206" y="3570876"/>
              <a:ext cx="1873079" cy="1929201"/>
            </a:xfrm>
            <a:prstGeom prst="rect">
              <a:avLst/>
            </a:prstGeom>
          </p:spPr>
        </p:pic>
      </p:grpSp>
      <p:grpSp>
        <p:nvGrpSpPr>
          <p:cNvPr id="22" name="Group 22"/>
          <p:cNvGrpSpPr/>
          <p:nvPr/>
        </p:nvGrpSpPr>
        <p:grpSpPr>
          <a:xfrm>
            <a:off x="0" y="9466902"/>
            <a:ext cx="18288000" cy="820098"/>
            <a:chOff x="0" y="0"/>
            <a:chExt cx="6555032" cy="293951"/>
          </a:xfrm>
        </p:grpSpPr>
        <p:sp>
          <p:nvSpPr>
            <p:cNvPr id="23" name="Freeform 23"/>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grpSp>
        <p:nvGrpSpPr>
          <p:cNvPr id="29" name="Group 28">
            <a:extLst>
              <a:ext uri="{FF2B5EF4-FFF2-40B4-BE49-F238E27FC236}">
                <a16:creationId xmlns:a16="http://schemas.microsoft.com/office/drawing/2014/main" id="{C349D02C-0417-4C27-B119-963A2F7E056C}"/>
              </a:ext>
            </a:extLst>
          </p:cNvPr>
          <p:cNvGrpSpPr/>
          <p:nvPr/>
        </p:nvGrpSpPr>
        <p:grpSpPr>
          <a:xfrm>
            <a:off x="12367913" y="3077523"/>
            <a:ext cx="4448774" cy="5288494"/>
            <a:chOff x="12367913" y="3077523"/>
            <a:chExt cx="4448774" cy="5288494"/>
          </a:xfrm>
        </p:grpSpPr>
        <p:grpSp>
          <p:nvGrpSpPr>
            <p:cNvPr id="12" name="Group 12"/>
            <p:cNvGrpSpPr/>
            <p:nvPr/>
          </p:nvGrpSpPr>
          <p:grpSpPr>
            <a:xfrm>
              <a:off x="12367913" y="3077523"/>
              <a:ext cx="4448774" cy="5288494"/>
              <a:chOff x="0" y="0"/>
              <a:chExt cx="2393585" cy="2845382"/>
            </a:xfrm>
          </p:grpSpPr>
          <p:sp>
            <p:nvSpPr>
              <p:cNvPr id="13" name="Freeform 13"/>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44768" flipH="1">
              <a:off x="13271249" y="3738995"/>
              <a:ext cx="2642102" cy="1748591"/>
            </a:xfrm>
            <a:prstGeom prst="rect">
              <a:avLst/>
            </a:prstGeom>
          </p:spPr>
        </p:pic>
        <p:sp>
          <p:nvSpPr>
            <p:cNvPr id="25" name="TextBox 5">
              <a:extLst>
                <a:ext uri="{FF2B5EF4-FFF2-40B4-BE49-F238E27FC236}">
                  <a16:creationId xmlns:a16="http://schemas.microsoft.com/office/drawing/2014/main" id="{E0A8DDD0-2900-4E1D-A063-084BFB155E2C}"/>
                </a:ext>
              </a:extLst>
            </p:cNvPr>
            <p:cNvSpPr txBox="1"/>
            <p:nvPr/>
          </p:nvSpPr>
          <p:spPr>
            <a:xfrm>
              <a:off x="12588307" y="5869882"/>
              <a:ext cx="4007986" cy="1815882"/>
            </a:xfrm>
            <a:prstGeom prst="rect">
              <a:avLst/>
            </a:prstGeom>
          </p:spPr>
          <p:txBody>
            <a:bodyPr wrap="square" lIns="0" tIns="0" rIns="0" bIns="0" rtlCol="0" anchor="t">
              <a:spAutoFit/>
            </a:bodyPr>
            <a:lstStyle/>
            <a:p>
              <a:pPr marL="0" lvl="0" indent="0" algn="ctr">
                <a:spcBef>
                  <a:spcPct val="0"/>
                </a:spcBef>
              </a:pPr>
              <a:r>
                <a:rPr lang="en-US" sz="5400">
                  <a:solidFill>
                    <a:srgbClr val="1C4F59"/>
                  </a:solidFill>
                  <a:latin typeface="Arial" panose="020B0604020202020204" pitchFamily="34" charset="0"/>
                  <a:cs typeface="Arial" panose="020B0604020202020204" pitchFamily="34" charset="0"/>
                </a:rPr>
                <a:t>Chuẩn bị:</a:t>
              </a:r>
            </a:p>
            <a:p>
              <a:pPr marL="0" lvl="0" indent="0" algn="ctr">
                <a:spcBef>
                  <a:spcPct val="0"/>
                </a:spcBef>
              </a:pPr>
              <a:r>
                <a:rPr lang="en-US" sz="3200">
                  <a:solidFill>
                    <a:srgbClr val="0070C0"/>
                  </a:solidFill>
                  <a:latin typeface="Arial" panose="020B0604020202020204" pitchFamily="34" charset="0"/>
                  <a:cs typeface="Arial" panose="020B0604020202020204" pitchFamily="34" charset="0"/>
                </a:rPr>
                <a:t>Nối các vế câu ghép bằng quan hệ từ</a:t>
              </a:r>
            </a:p>
          </p:txBody>
        </p:sp>
      </p:grpSp>
      <p:pic>
        <p:nvPicPr>
          <p:cNvPr id="27" name="Picture 26" descr="A picture containing text, vector graphics, toy&#10;&#10;Description automatically generated">
            <a:extLst>
              <a:ext uri="{FF2B5EF4-FFF2-40B4-BE49-F238E27FC236}">
                <a16:creationId xmlns:a16="http://schemas.microsoft.com/office/drawing/2014/main" id="{E06BA6A7-7378-412C-9BEA-7ECD529DB3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9967" y="1775936"/>
            <a:ext cx="7828064" cy="78280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fmla="#ppt_w*sin(2.5*pi*$)">
                                          <p:val>
                                            <p:fltVal val="0"/>
                                          </p:val>
                                        </p:tav>
                                        <p:tav tm="100000">
                                          <p:val>
                                            <p:fltVal val="1"/>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par>
                                <p:cTn id="14" presetID="14"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20" name="Picture 16">
            <a:extLst>
              <a:ext uri="{FF2B5EF4-FFF2-40B4-BE49-F238E27FC236}">
                <a16:creationId xmlns:a16="http://schemas.microsoft.com/office/drawing/2014/main" id="{720530B9-26AD-4E06-B4F8-1D15FFB040E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59200" y="676275"/>
            <a:ext cx="992546" cy="927579"/>
          </a:xfrm>
          <a:prstGeom prst="rect">
            <a:avLst/>
          </a:prstGeom>
        </p:spPr>
      </p:pic>
      <p:pic>
        <p:nvPicPr>
          <p:cNvPr id="21" name="Picture 17">
            <a:extLst>
              <a:ext uri="{FF2B5EF4-FFF2-40B4-BE49-F238E27FC236}">
                <a16:creationId xmlns:a16="http://schemas.microsoft.com/office/drawing/2014/main" id="{2C8CCA7C-3822-4397-93B2-D82BA562E0D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44548" y="5881788"/>
            <a:ext cx="354974" cy="328512"/>
          </a:xfrm>
          <a:prstGeom prst="rect">
            <a:avLst/>
          </a:prstGeom>
        </p:spPr>
      </p:pic>
      <p:pic>
        <p:nvPicPr>
          <p:cNvPr id="22" name="Picture 18">
            <a:extLst>
              <a:ext uri="{FF2B5EF4-FFF2-40B4-BE49-F238E27FC236}">
                <a16:creationId xmlns:a16="http://schemas.microsoft.com/office/drawing/2014/main" id="{3C9B59C8-2BE1-4295-9761-6502361AB14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6254" y="1468576"/>
            <a:ext cx="354974" cy="328512"/>
          </a:xfrm>
          <a:prstGeom prst="rect">
            <a:avLst/>
          </a:prstGeom>
        </p:spPr>
      </p:pic>
      <p:pic>
        <p:nvPicPr>
          <p:cNvPr id="23" name="Picture 19">
            <a:extLst>
              <a:ext uri="{FF2B5EF4-FFF2-40B4-BE49-F238E27FC236}">
                <a16:creationId xmlns:a16="http://schemas.microsoft.com/office/drawing/2014/main" id="{B57B559D-F3D8-461A-B1B0-4CF9EAE3061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611600" y="6210300"/>
            <a:ext cx="992546" cy="927579"/>
          </a:xfrm>
          <a:prstGeom prst="rect">
            <a:avLst/>
          </a:prstGeom>
        </p:spPr>
      </p:pic>
      <p:pic>
        <p:nvPicPr>
          <p:cNvPr id="24" name="Picture 20">
            <a:extLst>
              <a:ext uri="{FF2B5EF4-FFF2-40B4-BE49-F238E27FC236}">
                <a16:creationId xmlns:a16="http://schemas.microsoft.com/office/drawing/2014/main" id="{853AD925-4BBB-4821-BCA4-BA1000ED783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75264" y="1140064"/>
            <a:ext cx="354974" cy="328512"/>
          </a:xfrm>
          <a:prstGeom prst="rect">
            <a:avLst/>
          </a:prstGeom>
        </p:spPr>
      </p:pic>
      <p:pic>
        <p:nvPicPr>
          <p:cNvPr id="25" name="Picture 21">
            <a:extLst>
              <a:ext uri="{FF2B5EF4-FFF2-40B4-BE49-F238E27FC236}">
                <a16:creationId xmlns:a16="http://schemas.microsoft.com/office/drawing/2014/main" id="{9472B163-F94D-45DB-AC2C-0AE2D83BC7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15348" y="10607014"/>
            <a:ext cx="992546" cy="927579"/>
          </a:xfrm>
          <a:prstGeom prst="rect">
            <a:avLst/>
          </a:prstGeom>
        </p:spPr>
      </p:pic>
      <p:pic>
        <p:nvPicPr>
          <p:cNvPr id="26" name="Picture 19">
            <a:extLst>
              <a:ext uri="{FF2B5EF4-FFF2-40B4-BE49-F238E27FC236}">
                <a16:creationId xmlns:a16="http://schemas.microsoft.com/office/drawing/2014/main" id="{C46E52E2-DBD7-4100-910F-9E099979C80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8903" y="421146"/>
            <a:ext cx="992546" cy="927579"/>
          </a:xfrm>
          <a:prstGeom prst="rect">
            <a:avLst/>
          </a:prstGeom>
        </p:spPr>
      </p:pic>
      <p:pic>
        <p:nvPicPr>
          <p:cNvPr id="28" name="Picture 27" descr="A group of toy figurines&#10;&#10;Description automatically generated with medium confidence">
            <a:extLst>
              <a:ext uri="{FF2B5EF4-FFF2-40B4-BE49-F238E27FC236}">
                <a16:creationId xmlns:a16="http://schemas.microsoft.com/office/drawing/2014/main" id="{98161A3A-E430-42B1-9480-9F9FF277035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50217" y="4152900"/>
            <a:ext cx="10905155" cy="7270103"/>
          </a:xfrm>
          <a:prstGeom prst="rect">
            <a:avLst/>
          </a:prstGeom>
        </p:spPr>
      </p:pic>
      <p:pic>
        <p:nvPicPr>
          <p:cNvPr id="29" name="Picture 18">
            <a:extLst>
              <a:ext uri="{FF2B5EF4-FFF2-40B4-BE49-F238E27FC236}">
                <a16:creationId xmlns:a16="http://schemas.microsoft.com/office/drawing/2014/main" id="{E857FE73-FE10-460D-A5F9-10AB3CF09F9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00600" y="421146"/>
            <a:ext cx="354974" cy="328512"/>
          </a:xfrm>
          <a:prstGeom prst="rect">
            <a:avLst/>
          </a:prstGeom>
        </p:spPr>
      </p:pic>
      <p:pic>
        <p:nvPicPr>
          <p:cNvPr id="30" name="Picture 17">
            <a:extLst>
              <a:ext uri="{FF2B5EF4-FFF2-40B4-BE49-F238E27FC236}">
                <a16:creationId xmlns:a16="http://schemas.microsoft.com/office/drawing/2014/main" id="{E26129AC-91F5-4CF8-98D8-88C2A2A353E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1249" y="7446824"/>
            <a:ext cx="354974" cy="328512"/>
          </a:xfrm>
          <a:prstGeom prst="rect">
            <a:avLst/>
          </a:prstGeom>
        </p:spPr>
      </p:pic>
      <p:pic>
        <p:nvPicPr>
          <p:cNvPr id="31" name="Picture 20">
            <a:extLst>
              <a:ext uri="{FF2B5EF4-FFF2-40B4-BE49-F238E27FC236}">
                <a16:creationId xmlns:a16="http://schemas.microsoft.com/office/drawing/2014/main" id="{2D7E259D-04E2-4EB9-B22F-9ECA62574C5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61965" y="2705100"/>
            <a:ext cx="354974" cy="328512"/>
          </a:xfrm>
          <a:prstGeom prst="rect">
            <a:avLst/>
          </a:prstGeom>
        </p:spPr>
      </p:pic>
      <p:pic>
        <p:nvPicPr>
          <p:cNvPr id="32" name="Picture 17">
            <a:extLst>
              <a:ext uri="{FF2B5EF4-FFF2-40B4-BE49-F238E27FC236}">
                <a16:creationId xmlns:a16="http://schemas.microsoft.com/office/drawing/2014/main" id="{E68A170C-A2DC-45AF-A4E5-E837842C37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50217" y="1020213"/>
            <a:ext cx="354974" cy="328512"/>
          </a:xfrm>
          <a:prstGeom prst="rect">
            <a:avLst/>
          </a:prstGeom>
        </p:spPr>
      </p:pic>
      <p:pic>
        <p:nvPicPr>
          <p:cNvPr id="33" name="Picture 17">
            <a:extLst>
              <a:ext uri="{FF2B5EF4-FFF2-40B4-BE49-F238E27FC236}">
                <a16:creationId xmlns:a16="http://schemas.microsoft.com/office/drawing/2014/main" id="{C173A7DA-88F9-4707-9440-E6AAB76055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34134" y="3238500"/>
            <a:ext cx="354974" cy="328512"/>
          </a:xfrm>
          <a:prstGeom prst="rect">
            <a:avLst/>
          </a:prstGeom>
        </p:spPr>
      </p:pic>
      <p:pic>
        <p:nvPicPr>
          <p:cNvPr id="34" name="Picture 18">
            <a:extLst>
              <a:ext uri="{FF2B5EF4-FFF2-40B4-BE49-F238E27FC236}">
                <a16:creationId xmlns:a16="http://schemas.microsoft.com/office/drawing/2014/main" id="{02A11ABA-F41B-4A88-A8B0-E63B0C1BEC2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81713" y="2716250"/>
            <a:ext cx="354974" cy="328512"/>
          </a:xfrm>
          <a:prstGeom prst="rect">
            <a:avLst/>
          </a:prstGeom>
        </p:spPr>
      </p:pic>
      <p:pic>
        <p:nvPicPr>
          <p:cNvPr id="35" name="Picture 18">
            <a:extLst>
              <a:ext uri="{FF2B5EF4-FFF2-40B4-BE49-F238E27FC236}">
                <a16:creationId xmlns:a16="http://schemas.microsoft.com/office/drawing/2014/main" id="{C3A3F98C-2BEC-4D30-A787-7318C679D83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72527" y="5737100"/>
            <a:ext cx="354974" cy="328512"/>
          </a:xfrm>
          <a:prstGeom prst="rect">
            <a:avLst/>
          </a:prstGeom>
        </p:spPr>
      </p:pic>
      <p:sp>
        <p:nvSpPr>
          <p:cNvPr id="2" name="Rectangle 1">
            <a:extLst>
              <a:ext uri="{FF2B5EF4-FFF2-40B4-BE49-F238E27FC236}">
                <a16:creationId xmlns:a16="http://schemas.microsoft.com/office/drawing/2014/main" id="{E51E6BC7-A656-48D2-B474-C4BD57760A3B}"/>
              </a:ext>
            </a:extLst>
          </p:cNvPr>
          <p:cNvSpPr/>
          <p:nvPr/>
        </p:nvSpPr>
        <p:spPr>
          <a:xfrm>
            <a:off x="1424163" y="3499167"/>
            <a:ext cx="15757262" cy="1446550"/>
          </a:xfrm>
          <a:prstGeom prst="rect">
            <a:avLst/>
          </a:prstGeom>
          <a:noFill/>
        </p:spPr>
        <p:txBody>
          <a:bodyPr wrap="none" lIns="91440" tIns="45720" rIns="91440" bIns="45720">
            <a:spAutoFit/>
          </a:bodyPr>
          <a:lstStyle/>
          <a:p>
            <a:pPr algn="ctr"/>
            <a:r>
              <a:rPr lang="en-US" sz="8800" b="0" cap="none" spc="0">
                <a:ln w="0"/>
                <a:solidFill>
                  <a:srgbClr val="00B0F0"/>
                </a:solidFill>
                <a:latin typeface="Coiny" panose="02000903060500060000" pitchFamily="2" charset="0"/>
              </a:rPr>
              <a:t>TẠM BIỆT VÀ HẸN GẶP LẠI</a:t>
            </a:r>
          </a:p>
        </p:txBody>
      </p:sp>
    </p:spTree>
    <p:extLst>
      <p:ext uri="{BB962C8B-B14F-4D97-AF65-F5344CB8AC3E}">
        <p14:creationId xmlns:p14="http://schemas.microsoft.com/office/powerpoint/2010/main" val="39897709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DE81BA0-6BFC-477A-8E5C-2E5BC87A85D1}"/>
              </a:ext>
            </a:extLst>
          </p:cNvPr>
          <p:cNvSpPr/>
          <p:nvPr/>
        </p:nvSpPr>
        <p:spPr>
          <a:xfrm>
            <a:off x="542730" y="1569884"/>
            <a:ext cx="8066632" cy="2215991"/>
          </a:xfrm>
          <a:prstGeom prst="rect">
            <a:avLst/>
          </a:prstGeom>
          <a:noFill/>
        </p:spPr>
        <p:txBody>
          <a:bodyPr wrap="none" lIns="91440" tIns="45720" rIns="91440" bIns="45720">
            <a:spAutoFit/>
          </a:bodyPr>
          <a:lstStyle/>
          <a:p>
            <a:pPr algn="ctr"/>
            <a:r>
              <a:rPr lang="en-US" sz="13800" b="0" cap="none" spc="0">
                <a:ln w="0">
                  <a:solidFill>
                    <a:schemeClr val="tx1"/>
                  </a:solidFill>
                </a:ln>
                <a:solidFill>
                  <a:schemeClr val="accent6"/>
                </a:solidFill>
                <a:latin typeface="iCiel Pony" panose="02000000000000000000" pitchFamily="2" charset="0"/>
              </a:rPr>
              <a:t>MỤC TIÊU</a:t>
            </a:r>
          </a:p>
        </p:txBody>
      </p:sp>
      <p:grpSp>
        <p:nvGrpSpPr>
          <p:cNvPr id="26" name="Group 25">
            <a:extLst>
              <a:ext uri="{FF2B5EF4-FFF2-40B4-BE49-F238E27FC236}">
                <a16:creationId xmlns:a16="http://schemas.microsoft.com/office/drawing/2014/main" id="{851118BB-9DA9-425E-9ADF-CE5300E252E3}"/>
              </a:ext>
            </a:extLst>
          </p:cNvPr>
          <p:cNvGrpSpPr/>
          <p:nvPr/>
        </p:nvGrpSpPr>
        <p:grpSpPr>
          <a:xfrm>
            <a:off x="9994706" y="1617793"/>
            <a:ext cx="6858000" cy="2500189"/>
            <a:chOff x="9167812" y="1603222"/>
            <a:chExt cx="6858000" cy="2500189"/>
          </a:xfrm>
        </p:grpSpPr>
        <p:grpSp>
          <p:nvGrpSpPr>
            <p:cNvPr id="7" name="Group 7"/>
            <p:cNvGrpSpPr/>
            <p:nvPr/>
          </p:nvGrpSpPr>
          <p:grpSpPr>
            <a:xfrm>
              <a:off x="9167812" y="1603222"/>
              <a:ext cx="6858000" cy="2500189"/>
              <a:chOff x="0" y="0"/>
              <a:chExt cx="2393585" cy="2283865"/>
            </a:xfrm>
          </p:grpSpPr>
          <p:sp>
            <p:nvSpPr>
              <p:cNvPr id="8" name="Freeform 8"/>
              <p:cNvSpPr/>
              <p:nvPr/>
            </p:nvSpPr>
            <p:spPr>
              <a:xfrm>
                <a:off x="0" y="0"/>
                <a:ext cx="2393585" cy="2283865"/>
              </a:xfrm>
              <a:custGeom>
                <a:avLst/>
                <a:gdLst/>
                <a:ahLst/>
                <a:cxnLst/>
                <a:rect l="l" t="t" r="r" b="b"/>
                <a:pathLst>
                  <a:path w="2393585" h="2283865">
                    <a:moveTo>
                      <a:pt x="2269125" y="2283865"/>
                    </a:moveTo>
                    <a:lnTo>
                      <a:pt x="124460" y="2283865"/>
                    </a:lnTo>
                    <a:cubicBezTo>
                      <a:pt x="55880" y="2283865"/>
                      <a:pt x="0" y="2227985"/>
                      <a:pt x="0" y="2159405"/>
                    </a:cubicBezTo>
                    <a:lnTo>
                      <a:pt x="0" y="124460"/>
                    </a:lnTo>
                    <a:cubicBezTo>
                      <a:pt x="0" y="55880"/>
                      <a:pt x="55880" y="0"/>
                      <a:pt x="124460" y="0"/>
                    </a:cubicBezTo>
                    <a:lnTo>
                      <a:pt x="2269125" y="0"/>
                    </a:lnTo>
                    <a:cubicBezTo>
                      <a:pt x="2337705" y="0"/>
                      <a:pt x="2393585" y="55880"/>
                      <a:pt x="2393585" y="124460"/>
                    </a:cubicBezTo>
                    <a:lnTo>
                      <a:pt x="2393585" y="2159405"/>
                    </a:lnTo>
                    <a:cubicBezTo>
                      <a:pt x="2393585" y="2227985"/>
                      <a:pt x="2337705" y="2283865"/>
                      <a:pt x="2269125" y="2283865"/>
                    </a:cubicBezTo>
                    <a:close/>
                  </a:path>
                </a:pathLst>
              </a:custGeom>
              <a:solidFill>
                <a:srgbClr val="FFFFFF"/>
              </a:solidFill>
            </p:spPr>
          </p:sp>
        </p:grpSp>
        <p:sp>
          <p:nvSpPr>
            <p:cNvPr id="25" name="Rectangle 24">
              <a:extLst>
                <a:ext uri="{FF2B5EF4-FFF2-40B4-BE49-F238E27FC236}">
                  <a16:creationId xmlns:a16="http://schemas.microsoft.com/office/drawing/2014/main" id="{A0FDDBB8-7D33-4161-947C-EFE8B17F8D9C}"/>
                </a:ext>
              </a:extLst>
            </p:cNvPr>
            <p:cNvSpPr/>
            <p:nvPr/>
          </p:nvSpPr>
          <p:spPr>
            <a:xfrm>
              <a:off x="9452585" y="2391651"/>
              <a:ext cx="6288453" cy="923330"/>
            </a:xfrm>
            <a:prstGeom prst="rect">
              <a:avLst/>
            </a:prstGeom>
            <a:noFill/>
          </p:spPr>
          <p:txBody>
            <a:bodyPr wrap="none" lIns="91440" tIns="45720" rIns="91440" bIns="45720">
              <a:spAutoFit/>
            </a:bodyPr>
            <a:lstStyle/>
            <a:p>
              <a:pPr algn="ctr"/>
              <a:r>
                <a:rPr lang="en-US" sz="5400">
                  <a:ln w="0"/>
                  <a:solidFill>
                    <a:srgbClr val="FF0000"/>
                  </a:solidFill>
                </a:rPr>
                <a:t>Làm được bài tập 1,2 </a:t>
              </a:r>
              <a:endParaRPr lang="en-US" sz="5400" b="0" cap="none" spc="0">
                <a:ln w="0"/>
                <a:solidFill>
                  <a:srgbClr val="FF0000"/>
                </a:solidFill>
              </a:endParaRPr>
            </a:p>
          </p:txBody>
        </p:sp>
      </p:gr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308366">
            <a:off x="15826616" y="3168024"/>
            <a:ext cx="1567988" cy="1485312"/>
          </a:xfrm>
          <a:prstGeom prst="rect">
            <a:avLst/>
          </a:prstGeom>
        </p:spPr>
      </p:pic>
      <p:grpSp>
        <p:nvGrpSpPr>
          <p:cNvPr id="28" name="Group 27">
            <a:extLst>
              <a:ext uri="{FF2B5EF4-FFF2-40B4-BE49-F238E27FC236}">
                <a16:creationId xmlns:a16="http://schemas.microsoft.com/office/drawing/2014/main" id="{6837D844-43D2-4D35-B596-C7F23A301AFA}"/>
              </a:ext>
            </a:extLst>
          </p:cNvPr>
          <p:cNvGrpSpPr/>
          <p:nvPr/>
        </p:nvGrpSpPr>
        <p:grpSpPr>
          <a:xfrm>
            <a:off x="9622219" y="5386671"/>
            <a:ext cx="7602972" cy="2500189"/>
            <a:chOff x="8795325" y="5372100"/>
            <a:chExt cx="7602972" cy="2500189"/>
          </a:xfrm>
        </p:grpSpPr>
        <p:grpSp>
          <p:nvGrpSpPr>
            <p:cNvPr id="2" name="Group 2"/>
            <p:cNvGrpSpPr/>
            <p:nvPr/>
          </p:nvGrpSpPr>
          <p:grpSpPr>
            <a:xfrm>
              <a:off x="9167812" y="5372100"/>
              <a:ext cx="6858000" cy="2500189"/>
              <a:chOff x="0" y="0"/>
              <a:chExt cx="2393585" cy="2283865"/>
            </a:xfrm>
          </p:grpSpPr>
          <p:sp>
            <p:nvSpPr>
              <p:cNvPr id="3" name="Freeform 3"/>
              <p:cNvSpPr/>
              <p:nvPr/>
            </p:nvSpPr>
            <p:spPr>
              <a:xfrm>
                <a:off x="0" y="0"/>
                <a:ext cx="2393585" cy="2283865"/>
              </a:xfrm>
              <a:custGeom>
                <a:avLst/>
                <a:gdLst/>
                <a:ahLst/>
                <a:cxnLst/>
                <a:rect l="l" t="t" r="r" b="b"/>
                <a:pathLst>
                  <a:path w="2393585" h="2283865">
                    <a:moveTo>
                      <a:pt x="2269125" y="2283865"/>
                    </a:moveTo>
                    <a:lnTo>
                      <a:pt x="124460" y="2283865"/>
                    </a:lnTo>
                    <a:cubicBezTo>
                      <a:pt x="55880" y="2283865"/>
                      <a:pt x="0" y="2227985"/>
                      <a:pt x="0" y="2159405"/>
                    </a:cubicBezTo>
                    <a:lnTo>
                      <a:pt x="0" y="124460"/>
                    </a:lnTo>
                    <a:cubicBezTo>
                      <a:pt x="0" y="55880"/>
                      <a:pt x="55880" y="0"/>
                      <a:pt x="124460" y="0"/>
                    </a:cubicBezTo>
                    <a:lnTo>
                      <a:pt x="2269125" y="0"/>
                    </a:lnTo>
                    <a:cubicBezTo>
                      <a:pt x="2337705" y="0"/>
                      <a:pt x="2393585" y="55880"/>
                      <a:pt x="2393585" y="124460"/>
                    </a:cubicBezTo>
                    <a:lnTo>
                      <a:pt x="2393585" y="2159405"/>
                    </a:lnTo>
                    <a:cubicBezTo>
                      <a:pt x="2393585" y="2227985"/>
                      <a:pt x="2337705" y="2283865"/>
                      <a:pt x="2269125" y="2283865"/>
                    </a:cubicBezTo>
                    <a:close/>
                  </a:path>
                </a:pathLst>
              </a:custGeom>
              <a:solidFill>
                <a:srgbClr val="FFFFFF"/>
              </a:solidFill>
            </p:spPr>
          </p:sp>
        </p:grpSp>
        <p:sp>
          <p:nvSpPr>
            <p:cNvPr id="27" name="Rectangle 26">
              <a:extLst>
                <a:ext uri="{FF2B5EF4-FFF2-40B4-BE49-F238E27FC236}">
                  <a16:creationId xmlns:a16="http://schemas.microsoft.com/office/drawing/2014/main" id="{C875E1F5-03BD-443A-BC2C-130E59B6C25F}"/>
                </a:ext>
              </a:extLst>
            </p:cNvPr>
            <p:cNvSpPr/>
            <p:nvPr/>
          </p:nvSpPr>
          <p:spPr>
            <a:xfrm>
              <a:off x="8795325" y="5759604"/>
              <a:ext cx="7602972" cy="1754326"/>
            </a:xfrm>
            <a:prstGeom prst="rect">
              <a:avLst/>
            </a:prstGeom>
            <a:noFill/>
          </p:spPr>
          <p:txBody>
            <a:bodyPr wrap="square" lIns="91440" tIns="45720" rIns="91440" bIns="45720">
              <a:spAutoFit/>
            </a:bodyPr>
            <a:lstStyle/>
            <a:p>
              <a:pPr algn="ctr"/>
              <a:r>
                <a:rPr lang="en-US" sz="5400">
                  <a:ln w="0"/>
                  <a:solidFill>
                    <a:srgbClr val="FF0000"/>
                  </a:solidFill>
                </a:rPr>
                <a:t>Viết được đoạn văn về nghĩa vụ bảo vệ Tổ quốc</a:t>
              </a:r>
              <a:endParaRPr lang="en-US" sz="5400" b="0" cap="none" spc="0">
                <a:ln w="0"/>
                <a:solidFill>
                  <a:srgbClr val="FF0000"/>
                </a:solidFill>
              </a:endParaRPr>
            </a:p>
          </p:txBody>
        </p:sp>
      </p:grpSp>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12494" y="7055179"/>
            <a:ext cx="1452910" cy="1718495"/>
          </a:xfrm>
          <a:prstGeom prst="rect">
            <a:avLst/>
          </a:prstGeom>
        </p:spPr>
      </p:pic>
      <p:pic>
        <p:nvPicPr>
          <p:cNvPr id="30" name="Picture 29" descr="A picture containing text, toy&#10;&#10;Description automatically generated">
            <a:extLst>
              <a:ext uri="{FF2B5EF4-FFF2-40B4-BE49-F238E27FC236}">
                <a16:creationId xmlns:a16="http://schemas.microsoft.com/office/drawing/2014/main" id="{DE3A7079-E297-42C7-A81D-DE2D3CA352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20" y="3107599"/>
            <a:ext cx="9637939" cy="6787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80">
                                          <p:stCondLst>
                                            <p:cond delay="0"/>
                                          </p:stCondLst>
                                        </p:cTn>
                                        <p:tgtEl>
                                          <p:spTgt spid="26"/>
                                        </p:tgtEl>
                                      </p:cBhvr>
                                    </p:animEffect>
                                    <p:anim calcmode="lin" valueType="num">
                                      <p:cBhvr>
                                        <p:cTn id="1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1" dur="26">
                                          <p:stCondLst>
                                            <p:cond delay="650"/>
                                          </p:stCondLst>
                                        </p:cTn>
                                        <p:tgtEl>
                                          <p:spTgt spid="26"/>
                                        </p:tgtEl>
                                      </p:cBhvr>
                                      <p:to x="100000" y="60000"/>
                                    </p:animScale>
                                    <p:animScale>
                                      <p:cBhvr>
                                        <p:cTn id="22" dur="166" decel="50000">
                                          <p:stCondLst>
                                            <p:cond delay="676"/>
                                          </p:stCondLst>
                                        </p:cTn>
                                        <p:tgtEl>
                                          <p:spTgt spid="26"/>
                                        </p:tgtEl>
                                      </p:cBhvr>
                                      <p:to x="100000" y="100000"/>
                                    </p:animScale>
                                    <p:animScale>
                                      <p:cBhvr>
                                        <p:cTn id="23" dur="26">
                                          <p:stCondLst>
                                            <p:cond delay="1312"/>
                                          </p:stCondLst>
                                        </p:cTn>
                                        <p:tgtEl>
                                          <p:spTgt spid="26"/>
                                        </p:tgtEl>
                                      </p:cBhvr>
                                      <p:to x="100000" y="80000"/>
                                    </p:animScale>
                                    <p:animScale>
                                      <p:cBhvr>
                                        <p:cTn id="24" dur="166" decel="50000">
                                          <p:stCondLst>
                                            <p:cond delay="1338"/>
                                          </p:stCondLst>
                                        </p:cTn>
                                        <p:tgtEl>
                                          <p:spTgt spid="26"/>
                                        </p:tgtEl>
                                      </p:cBhvr>
                                      <p:to x="100000" y="100000"/>
                                    </p:animScale>
                                    <p:animScale>
                                      <p:cBhvr>
                                        <p:cTn id="25" dur="26">
                                          <p:stCondLst>
                                            <p:cond delay="1642"/>
                                          </p:stCondLst>
                                        </p:cTn>
                                        <p:tgtEl>
                                          <p:spTgt spid="26"/>
                                        </p:tgtEl>
                                      </p:cBhvr>
                                      <p:to x="100000" y="90000"/>
                                    </p:animScale>
                                    <p:animScale>
                                      <p:cBhvr>
                                        <p:cTn id="26" dur="166" decel="50000">
                                          <p:stCondLst>
                                            <p:cond delay="1668"/>
                                          </p:stCondLst>
                                        </p:cTn>
                                        <p:tgtEl>
                                          <p:spTgt spid="26"/>
                                        </p:tgtEl>
                                      </p:cBhvr>
                                      <p:to x="100000" y="100000"/>
                                    </p:animScale>
                                    <p:animScale>
                                      <p:cBhvr>
                                        <p:cTn id="27" dur="26">
                                          <p:stCondLst>
                                            <p:cond delay="1808"/>
                                          </p:stCondLst>
                                        </p:cTn>
                                        <p:tgtEl>
                                          <p:spTgt spid="26"/>
                                        </p:tgtEl>
                                      </p:cBhvr>
                                      <p:to x="100000" y="95000"/>
                                    </p:animScale>
                                    <p:animScale>
                                      <p:cBhvr>
                                        <p:cTn id="28" dur="166" decel="50000">
                                          <p:stCondLst>
                                            <p:cond delay="1834"/>
                                          </p:stCondLst>
                                        </p:cTn>
                                        <p:tgtEl>
                                          <p:spTgt spid="26"/>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80">
                                          <p:stCondLst>
                                            <p:cond delay="0"/>
                                          </p:stCondLst>
                                        </p:cTn>
                                        <p:tgtEl>
                                          <p:spTgt spid="28"/>
                                        </p:tgtEl>
                                      </p:cBhvr>
                                    </p:animEffect>
                                    <p:anim calcmode="lin" valueType="num">
                                      <p:cBhvr>
                                        <p:cTn id="3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7" dur="26">
                                          <p:stCondLst>
                                            <p:cond delay="650"/>
                                          </p:stCondLst>
                                        </p:cTn>
                                        <p:tgtEl>
                                          <p:spTgt spid="28"/>
                                        </p:tgtEl>
                                      </p:cBhvr>
                                      <p:to x="100000" y="60000"/>
                                    </p:animScale>
                                    <p:animScale>
                                      <p:cBhvr>
                                        <p:cTn id="38" dur="166" decel="50000">
                                          <p:stCondLst>
                                            <p:cond delay="676"/>
                                          </p:stCondLst>
                                        </p:cTn>
                                        <p:tgtEl>
                                          <p:spTgt spid="28"/>
                                        </p:tgtEl>
                                      </p:cBhvr>
                                      <p:to x="100000" y="100000"/>
                                    </p:animScale>
                                    <p:animScale>
                                      <p:cBhvr>
                                        <p:cTn id="39" dur="26">
                                          <p:stCondLst>
                                            <p:cond delay="1312"/>
                                          </p:stCondLst>
                                        </p:cTn>
                                        <p:tgtEl>
                                          <p:spTgt spid="28"/>
                                        </p:tgtEl>
                                      </p:cBhvr>
                                      <p:to x="100000" y="80000"/>
                                    </p:animScale>
                                    <p:animScale>
                                      <p:cBhvr>
                                        <p:cTn id="40" dur="166" decel="50000">
                                          <p:stCondLst>
                                            <p:cond delay="1338"/>
                                          </p:stCondLst>
                                        </p:cTn>
                                        <p:tgtEl>
                                          <p:spTgt spid="28"/>
                                        </p:tgtEl>
                                      </p:cBhvr>
                                      <p:to x="100000" y="100000"/>
                                    </p:animScale>
                                    <p:animScale>
                                      <p:cBhvr>
                                        <p:cTn id="41" dur="26">
                                          <p:stCondLst>
                                            <p:cond delay="1642"/>
                                          </p:stCondLst>
                                        </p:cTn>
                                        <p:tgtEl>
                                          <p:spTgt spid="28"/>
                                        </p:tgtEl>
                                      </p:cBhvr>
                                      <p:to x="100000" y="90000"/>
                                    </p:animScale>
                                    <p:animScale>
                                      <p:cBhvr>
                                        <p:cTn id="42" dur="166" decel="50000">
                                          <p:stCondLst>
                                            <p:cond delay="1668"/>
                                          </p:stCondLst>
                                        </p:cTn>
                                        <p:tgtEl>
                                          <p:spTgt spid="28"/>
                                        </p:tgtEl>
                                      </p:cBhvr>
                                      <p:to x="100000" y="100000"/>
                                    </p:animScale>
                                    <p:animScale>
                                      <p:cBhvr>
                                        <p:cTn id="43" dur="26">
                                          <p:stCondLst>
                                            <p:cond delay="1808"/>
                                          </p:stCondLst>
                                        </p:cTn>
                                        <p:tgtEl>
                                          <p:spTgt spid="28"/>
                                        </p:tgtEl>
                                      </p:cBhvr>
                                      <p:to x="100000" y="95000"/>
                                    </p:animScale>
                                    <p:animScale>
                                      <p:cBhvr>
                                        <p:cTn id="44" dur="166" decel="50000">
                                          <p:stCondLst>
                                            <p:cond delay="1834"/>
                                          </p:stCondLst>
                                        </p:cTn>
                                        <p:tgtEl>
                                          <p:spTgt spid="28"/>
                                        </p:tgtEl>
                                      </p:cBhvr>
                                      <p:to x="100000" y="100000"/>
                                    </p:animScale>
                                  </p:childTnLst>
                                </p:cTn>
                              </p:par>
                              <p:par>
                                <p:cTn id="45" presetID="21" presetClass="entr" presetSubtype="1"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heel(1)">
                                      <p:cBhvr>
                                        <p:cTn id="47" dur="2000"/>
                                        <p:tgtEl>
                                          <p:spTgt spid="19"/>
                                        </p:tgtEl>
                                      </p:cBhvr>
                                    </p:animEffect>
                                  </p:childTnLst>
                                </p:cTn>
                              </p:par>
                              <p:par>
                                <p:cTn id="48" presetID="21" presetClass="entr" presetSubtype="1"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heel(1)">
                                      <p:cBhvr>
                                        <p:cTn id="5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C226F3E-DC1D-4F2F-801E-99A6B27A6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314700"/>
            <a:ext cx="10653389" cy="2750149"/>
          </a:xfrm>
          <a:prstGeom prst="rect">
            <a:avLst/>
          </a:prstGeom>
        </p:spPr>
      </p:pic>
    </p:spTree>
    <p:extLst>
      <p:ext uri="{BB962C8B-B14F-4D97-AF65-F5344CB8AC3E}">
        <p14:creationId xmlns:p14="http://schemas.microsoft.com/office/powerpoint/2010/main" val="2036803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C138494-565E-4CB4-9032-C39BF407ABA4}"/>
              </a:ext>
            </a:extLst>
          </p:cNvPr>
          <p:cNvSpPr/>
          <p:nvPr/>
        </p:nvSpPr>
        <p:spPr>
          <a:xfrm>
            <a:off x="914400" y="262855"/>
            <a:ext cx="16896339" cy="295465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0"/>
                <a:solidFill>
                  <a:srgbClr val="C00000"/>
                </a:solidFill>
                <a:effectLst/>
                <a:uLnTx/>
                <a:uFillTx/>
                <a:latin typeface="SVN-Rio 2016" panose="03060502030307020202" pitchFamily="66" charset="0"/>
                <a:ea typeface="+mn-ea"/>
                <a:cs typeface="+mn-cs"/>
              </a:rPr>
              <a:t>Câu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0"/>
                <a:effectLst/>
                <a:uLnTx/>
                <a:uFillTx/>
                <a:latin typeface="+mj-lt"/>
                <a:ea typeface="+mn-ea"/>
                <a:cs typeface="+mn-cs"/>
              </a:rPr>
              <a:t>Từ</a:t>
            </a:r>
            <a:r>
              <a:rPr kumimoji="0" lang="en-US" sz="6600" b="1" i="0" u="none" strike="noStrike" kern="1200" cap="none" spc="0" normalizeH="0" noProof="0">
                <a:ln w="0"/>
                <a:effectLst/>
                <a:uLnTx/>
                <a:uFillTx/>
                <a:latin typeface="+mj-lt"/>
                <a:ea typeface="+mn-ea"/>
                <a:cs typeface="+mn-cs"/>
              </a:rPr>
              <a:t> nào chứa tiếng công có nghĩa là “của nhà nước, của chung”?</a:t>
            </a:r>
            <a:endParaRPr kumimoji="0" lang="vi-VN" sz="6600" b="1" i="0" u="none" strike="noStrike" kern="1200" cap="none" spc="0" normalizeH="0" baseline="0" noProof="0">
              <a:ln w="0"/>
              <a:effectLst/>
              <a:uLnTx/>
              <a:uFillTx/>
              <a:latin typeface="+mj-lt"/>
              <a:ea typeface="+mn-ea"/>
              <a:cs typeface="+mn-cs"/>
            </a:endParaRPr>
          </a:p>
        </p:txBody>
      </p:sp>
      <p:grpSp>
        <p:nvGrpSpPr>
          <p:cNvPr id="17" name="Group 16">
            <a:extLst>
              <a:ext uri="{FF2B5EF4-FFF2-40B4-BE49-F238E27FC236}">
                <a16:creationId xmlns:a16="http://schemas.microsoft.com/office/drawing/2014/main" id="{2158098D-4234-418B-8193-74601D968D7C}"/>
              </a:ext>
            </a:extLst>
          </p:cNvPr>
          <p:cNvGrpSpPr/>
          <p:nvPr/>
        </p:nvGrpSpPr>
        <p:grpSpPr>
          <a:xfrm>
            <a:off x="635106" y="3619500"/>
            <a:ext cx="6340189" cy="2402107"/>
            <a:chOff x="141895" y="2776947"/>
            <a:chExt cx="4444325" cy="1664117"/>
          </a:xfrm>
        </p:grpSpPr>
        <p:sp>
          <p:nvSpPr>
            <p:cNvPr id="18" name="Rectangle: Rounded Corners 17">
              <a:extLst>
                <a:ext uri="{FF2B5EF4-FFF2-40B4-BE49-F238E27FC236}">
                  <a16:creationId xmlns:a16="http://schemas.microsoft.com/office/drawing/2014/main" id="{BC2085ED-9524-4279-9532-B50C00DCCF07}"/>
                </a:ext>
              </a:extLst>
            </p:cNvPr>
            <p:cNvSpPr/>
            <p:nvPr/>
          </p:nvSpPr>
          <p:spPr>
            <a:xfrm>
              <a:off x="480657" y="3131000"/>
              <a:ext cx="4105563" cy="1310064"/>
            </a:xfrm>
            <a:custGeom>
              <a:avLst/>
              <a:gdLst>
                <a:gd name="connsiteX0" fmla="*/ 0 w 4105563"/>
                <a:gd name="connsiteY0" fmla="*/ 218348 h 1310064"/>
                <a:gd name="connsiteX1" fmla="*/ 218348 w 4105563"/>
                <a:gd name="connsiteY1" fmla="*/ 0 h 1310064"/>
                <a:gd name="connsiteX2" fmla="*/ 793137 w 4105563"/>
                <a:gd name="connsiteY2" fmla="*/ 0 h 1310064"/>
                <a:gd name="connsiteX3" fmla="*/ 1441304 w 4105563"/>
                <a:gd name="connsiteY3" fmla="*/ 0 h 1310064"/>
                <a:gd name="connsiteX4" fmla="*/ 1942715 w 4105563"/>
                <a:gd name="connsiteY4" fmla="*/ 0 h 1310064"/>
                <a:gd name="connsiteX5" fmla="*/ 2480816 w 4105563"/>
                <a:gd name="connsiteY5" fmla="*/ 0 h 1310064"/>
                <a:gd name="connsiteX6" fmla="*/ 3128982 w 4105563"/>
                <a:gd name="connsiteY6" fmla="*/ 0 h 1310064"/>
                <a:gd name="connsiteX7" fmla="*/ 3887215 w 4105563"/>
                <a:gd name="connsiteY7" fmla="*/ 0 h 1310064"/>
                <a:gd name="connsiteX8" fmla="*/ 4105563 w 4105563"/>
                <a:gd name="connsiteY8" fmla="*/ 218348 h 1310064"/>
                <a:gd name="connsiteX9" fmla="*/ 4105563 w 4105563"/>
                <a:gd name="connsiteY9" fmla="*/ 628831 h 1310064"/>
                <a:gd name="connsiteX10" fmla="*/ 4105563 w 4105563"/>
                <a:gd name="connsiteY10" fmla="*/ 1091716 h 1310064"/>
                <a:gd name="connsiteX11" fmla="*/ 3887215 w 4105563"/>
                <a:gd name="connsiteY11" fmla="*/ 1310064 h 1310064"/>
                <a:gd name="connsiteX12" fmla="*/ 3239048 w 4105563"/>
                <a:gd name="connsiteY12" fmla="*/ 1310064 h 1310064"/>
                <a:gd name="connsiteX13" fmla="*/ 2664259 w 4105563"/>
                <a:gd name="connsiteY13" fmla="*/ 1310064 h 1310064"/>
                <a:gd name="connsiteX14" fmla="*/ 1979404 w 4105563"/>
                <a:gd name="connsiteY14" fmla="*/ 1310064 h 1310064"/>
                <a:gd name="connsiteX15" fmla="*/ 1331238 w 4105563"/>
                <a:gd name="connsiteY15" fmla="*/ 1310064 h 1310064"/>
                <a:gd name="connsiteX16" fmla="*/ 218348 w 4105563"/>
                <a:gd name="connsiteY16" fmla="*/ 1310064 h 1310064"/>
                <a:gd name="connsiteX17" fmla="*/ 0 w 4105563"/>
                <a:gd name="connsiteY17" fmla="*/ 1091716 h 1310064"/>
                <a:gd name="connsiteX18" fmla="*/ 0 w 4105563"/>
                <a:gd name="connsiteY18" fmla="*/ 681233 h 1310064"/>
                <a:gd name="connsiteX19" fmla="*/ 0 w 4105563"/>
                <a:gd name="connsiteY19" fmla="*/ 218348 h 13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5563" h="1310064" fill="none" extrusionOk="0">
                  <a:moveTo>
                    <a:pt x="0" y="218348"/>
                  </a:moveTo>
                  <a:cubicBezTo>
                    <a:pt x="-8827" y="89453"/>
                    <a:pt x="95696" y="2074"/>
                    <a:pt x="218348" y="0"/>
                  </a:cubicBezTo>
                  <a:cubicBezTo>
                    <a:pt x="364158" y="24559"/>
                    <a:pt x="513282" y="24642"/>
                    <a:pt x="793137" y="0"/>
                  </a:cubicBezTo>
                  <a:cubicBezTo>
                    <a:pt x="1072992" y="-24642"/>
                    <a:pt x="1215249" y="-8430"/>
                    <a:pt x="1441304" y="0"/>
                  </a:cubicBezTo>
                  <a:cubicBezTo>
                    <a:pt x="1667359" y="8430"/>
                    <a:pt x="1701658" y="-14897"/>
                    <a:pt x="1942715" y="0"/>
                  </a:cubicBezTo>
                  <a:cubicBezTo>
                    <a:pt x="2183772" y="14897"/>
                    <a:pt x="2293022" y="4005"/>
                    <a:pt x="2480816" y="0"/>
                  </a:cubicBezTo>
                  <a:cubicBezTo>
                    <a:pt x="2668610" y="-4005"/>
                    <a:pt x="2944007" y="-25453"/>
                    <a:pt x="3128982" y="0"/>
                  </a:cubicBezTo>
                  <a:cubicBezTo>
                    <a:pt x="3313957" y="25453"/>
                    <a:pt x="3712172" y="4261"/>
                    <a:pt x="3887215" y="0"/>
                  </a:cubicBezTo>
                  <a:cubicBezTo>
                    <a:pt x="3997060" y="11944"/>
                    <a:pt x="4110479" y="93016"/>
                    <a:pt x="4105563" y="218348"/>
                  </a:cubicBezTo>
                  <a:cubicBezTo>
                    <a:pt x="4097660" y="406749"/>
                    <a:pt x="4112431" y="470021"/>
                    <a:pt x="4105563" y="628831"/>
                  </a:cubicBezTo>
                  <a:cubicBezTo>
                    <a:pt x="4098695" y="787641"/>
                    <a:pt x="4122120" y="890903"/>
                    <a:pt x="4105563" y="1091716"/>
                  </a:cubicBezTo>
                  <a:cubicBezTo>
                    <a:pt x="4094549" y="1210807"/>
                    <a:pt x="4011890" y="1312714"/>
                    <a:pt x="3887215" y="1310064"/>
                  </a:cubicBezTo>
                  <a:cubicBezTo>
                    <a:pt x="3672985" y="1295078"/>
                    <a:pt x="3489175" y="1282621"/>
                    <a:pt x="3239048" y="1310064"/>
                  </a:cubicBezTo>
                  <a:cubicBezTo>
                    <a:pt x="2988921" y="1337507"/>
                    <a:pt x="2786964" y="1333261"/>
                    <a:pt x="2664259" y="1310064"/>
                  </a:cubicBezTo>
                  <a:cubicBezTo>
                    <a:pt x="2541554" y="1286867"/>
                    <a:pt x="2239809" y="1284098"/>
                    <a:pt x="1979404" y="1310064"/>
                  </a:cubicBezTo>
                  <a:cubicBezTo>
                    <a:pt x="1718999" y="1336030"/>
                    <a:pt x="1502059" y="1302401"/>
                    <a:pt x="1331238" y="1310064"/>
                  </a:cubicBezTo>
                  <a:cubicBezTo>
                    <a:pt x="1160417" y="1317727"/>
                    <a:pt x="650532" y="1322665"/>
                    <a:pt x="218348" y="1310064"/>
                  </a:cubicBezTo>
                  <a:cubicBezTo>
                    <a:pt x="84160" y="1307573"/>
                    <a:pt x="-16629" y="1220603"/>
                    <a:pt x="0" y="1091716"/>
                  </a:cubicBezTo>
                  <a:cubicBezTo>
                    <a:pt x="-7558" y="912311"/>
                    <a:pt x="-8978" y="822458"/>
                    <a:pt x="0" y="681233"/>
                  </a:cubicBezTo>
                  <a:cubicBezTo>
                    <a:pt x="8978" y="540008"/>
                    <a:pt x="17381" y="367962"/>
                    <a:pt x="0" y="218348"/>
                  </a:cubicBezTo>
                  <a:close/>
                </a:path>
                <a:path w="4105563" h="1310064" stroke="0" extrusionOk="0">
                  <a:moveTo>
                    <a:pt x="0" y="218348"/>
                  </a:moveTo>
                  <a:cubicBezTo>
                    <a:pt x="-27231" y="89807"/>
                    <a:pt x="95387" y="15051"/>
                    <a:pt x="218348" y="0"/>
                  </a:cubicBezTo>
                  <a:cubicBezTo>
                    <a:pt x="361973" y="-17890"/>
                    <a:pt x="579890" y="8286"/>
                    <a:pt x="793137" y="0"/>
                  </a:cubicBezTo>
                  <a:cubicBezTo>
                    <a:pt x="1006384" y="-8286"/>
                    <a:pt x="1169496" y="-19692"/>
                    <a:pt x="1404615" y="0"/>
                  </a:cubicBezTo>
                  <a:cubicBezTo>
                    <a:pt x="1639734" y="19692"/>
                    <a:pt x="1755596" y="-19285"/>
                    <a:pt x="1942715" y="0"/>
                  </a:cubicBezTo>
                  <a:cubicBezTo>
                    <a:pt x="2129834" y="19285"/>
                    <a:pt x="2283784" y="-25400"/>
                    <a:pt x="2590882" y="0"/>
                  </a:cubicBezTo>
                  <a:cubicBezTo>
                    <a:pt x="2897980" y="25400"/>
                    <a:pt x="3012431" y="19103"/>
                    <a:pt x="3128982" y="0"/>
                  </a:cubicBezTo>
                  <a:cubicBezTo>
                    <a:pt x="3245533" y="-19103"/>
                    <a:pt x="3645572" y="-8619"/>
                    <a:pt x="3887215" y="0"/>
                  </a:cubicBezTo>
                  <a:cubicBezTo>
                    <a:pt x="3990490" y="-1954"/>
                    <a:pt x="4122009" y="118096"/>
                    <a:pt x="4105563" y="218348"/>
                  </a:cubicBezTo>
                  <a:cubicBezTo>
                    <a:pt x="4118375" y="313483"/>
                    <a:pt x="4089240" y="457753"/>
                    <a:pt x="4105563" y="637565"/>
                  </a:cubicBezTo>
                  <a:cubicBezTo>
                    <a:pt x="4121886" y="817377"/>
                    <a:pt x="4096173" y="950727"/>
                    <a:pt x="4105563" y="1091716"/>
                  </a:cubicBezTo>
                  <a:cubicBezTo>
                    <a:pt x="4117479" y="1208943"/>
                    <a:pt x="3990271" y="1315040"/>
                    <a:pt x="3887215" y="1310064"/>
                  </a:cubicBezTo>
                  <a:cubicBezTo>
                    <a:pt x="3690799" y="1302592"/>
                    <a:pt x="3377940" y="1294133"/>
                    <a:pt x="3239048" y="1310064"/>
                  </a:cubicBezTo>
                  <a:cubicBezTo>
                    <a:pt x="3100156" y="1325995"/>
                    <a:pt x="2900279" y="1311067"/>
                    <a:pt x="2664259" y="1310064"/>
                  </a:cubicBezTo>
                  <a:cubicBezTo>
                    <a:pt x="2428239" y="1309061"/>
                    <a:pt x="2374368" y="1283610"/>
                    <a:pt x="2089470" y="1310064"/>
                  </a:cubicBezTo>
                  <a:cubicBezTo>
                    <a:pt x="1804572" y="1336518"/>
                    <a:pt x="1645894" y="1334803"/>
                    <a:pt x="1514681" y="1310064"/>
                  </a:cubicBezTo>
                  <a:cubicBezTo>
                    <a:pt x="1383468" y="1285325"/>
                    <a:pt x="1193904" y="1285554"/>
                    <a:pt x="903203" y="1310064"/>
                  </a:cubicBezTo>
                  <a:cubicBezTo>
                    <a:pt x="612502" y="1334574"/>
                    <a:pt x="494443" y="1333905"/>
                    <a:pt x="218348" y="1310064"/>
                  </a:cubicBezTo>
                  <a:cubicBezTo>
                    <a:pt x="79584" y="1313173"/>
                    <a:pt x="15624" y="1206721"/>
                    <a:pt x="0" y="1091716"/>
                  </a:cubicBezTo>
                  <a:cubicBezTo>
                    <a:pt x="7358" y="966509"/>
                    <a:pt x="-3094" y="810714"/>
                    <a:pt x="0" y="646298"/>
                  </a:cubicBezTo>
                  <a:cubicBezTo>
                    <a:pt x="3094" y="481882"/>
                    <a:pt x="-16070" y="308833"/>
                    <a:pt x="0" y="218348"/>
                  </a:cubicBezTo>
                  <a:close/>
                </a:path>
              </a:pathLst>
            </a:custGeom>
            <a:solidFill>
              <a:schemeClr val="accent6">
                <a:lumMod val="20000"/>
                <a:lumOff val="80000"/>
              </a:schemeClr>
            </a:solidFill>
            <a:ln>
              <a:solidFill>
                <a:schemeClr val="accent6"/>
              </a:solidFill>
              <a:extLst>
                <a:ext uri="{C807C97D-BFC1-408E-A445-0C87EB9F89A2}">
                  <ask:lineSketchStyleProps xmlns:ask="http://schemas.microsoft.com/office/drawing/2018/sketchyshapes" sd="3413492038">
                    <a:prstGeom prst="round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black"/>
                  </a:solidFill>
                  <a:effectLst/>
                  <a:uLnTx/>
                  <a:uFillTx/>
                  <a:latin typeface="Calibri"/>
                  <a:ea typeface="+mn-ea"/>
                  <a:cs typeface="+mn-cs"/>
                </a:rPr>
                <a:t>Công bằng</a:t>
              </a:r>
            </a:p>
          </p:txBody>
        </p:sp>
        <p:pic>
          <p:nvPicPr>
            <p:cNvPr id="19" name="Picture 18" descr="A picture containing text, sign&#10;&#10;Description automatically generated">
              <a:extLst>
                <a:ext uri="{FF2B5EF4-FFF2-40B4-BE49-F238E27FC236}">
                  <a16:creationId xmlns:a16="http://schemas.microsoft.com/office/drawing/2014/main" id="{C2DADDB8-0905-446F-B6BF-03D4E97408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895" y="2776947"/>
              <a:ext cx="1021888" cy="1160711"/>
            </a:xfrm>
            <a:prstGeom prst="rect">
              <a:avLst/>
            </a:prstGeom>
          </p:spPr>
        </p:pic>
      </p:grpSp>
      <p:grpSp>
        <p:nvGrpSpPr>
          <p:cNvPr id="20" name="Group 19">
            <a:extLst>
              <a:ext uri="{FF2B5EF4-FFF2-40B4-BE49-F238E27FC236}">
                <a16:creationId xmlns:a16="http://schemas.microsoft.com/office/drawing/2014/main" id="{304405E7-EB2B-430F-BCD7-F1A85469E4BC}"/>
              </a:ext>
            </a:extLst>
          </p:cNvPr>
          <p:cNvGrpSpPr/>
          <p:nvPr/>
        </p:nvGrpSpPr>
        <p:grpSpPr>
          <a:xfrm>
            <a:off x="11430000" y="3619500"/>
            <a:ext cx="6250093" cy="2410971"/>
            <a:chOff x="5064259" y="2746393"/>
            <a:chExt cx="4381170" cy="1670258"/>
          </a:xfrm>
        </p:grpSpPr>
        <p:sp>
          <p:nvSpPr>
            <p:cNvPr id="21" name="Rectangle: Rounded Corners 20">
              <a:extLst>
                <a:ext uri="{FF2B5EF4-FFF2-40B4-BE49-F238E27FC236}">
                  <a16:creationId xmlns:a16="http://schemas.microsoft.com/office/drawing/2014/main" id="{DE7DCAAC-9C65-4803-84E5-DB2BBA1DAA91}"/>
                </a:ext>
              </a:extLst>
            </p:cNvPr>
            <p:cNvSpPr/>
            <p:nvPr/>
          </p:nvSpPr>
          <p:spPr>
            <a:xfrm>
              <a:off x="5339866" y="3106587"/>
              <a:ext cx="4105563" cy="1310064"/>
            </a:xfrm>
            <a:custGeom>
              <a:avLst/>
              <a:gdLst>
                <a:gd name="connsiteX0" fmla="*/ 0 w 4105563"/>
                <a:gd name="connsiteY0" fmla="*/ 218348 h 1310064"/>
                <a:gd name="connsiteX1" fmla="*/ 218348 w 4105563"/>
                <a:gd name="connsiteY1" fmla="*/ 0 h 1310064"/>
                <a:gd name="connsiteX2" fmla="*/ 793137 w 4105563"/>
                <a:gd name="connsiteY2" fmla="*/ 0 h 1310064"/>
                <a:gd name="connsiteX3" fmla="*/ 1441304 w 4105563"/>
                <a:gd name="connsiteY3" fmla="*/ 0 h 1310064"/>
                <a:gd name="connsiteX4" fmla="*/ 1942715 w 4105563"/>
                <a:gd name="connsiteY4" fmla="*/ 0 h 1310064"/>
                <a:gd name="connsiteX5" fmla="*/ 2480816 w 4105563"/>
                <a:gd name="connsiteY5" fmla="*/ 0 h 1310064"/>
                <a:gd name="connsiteX6" fmla="*/ 3128982 w 4105563"/>
                <a:gd name="connsiteY6" fmla="*/ 0 h 1310064"/>
                <a:gd name="connsiteX7" fmla="*/ 3887215 w 4105563"/>
                <a:gd name="connsiteY7" fmla="*/ 0 h 1310064"/>
                <a:gd name="connsiteX8" fmla="*/ 4105563 w 4105563"/>
                <a:gd name="connsiteY8" fmla="*/ 218348 h 1310064"/>
                <a:gd name="connsiteX9" fmla="*/ 4105563 w 4105563"/>
                <a:gd name="connsiteY9" fmla="*/ 628831 h 1310064"/>
                <a:gd name="connsiteX10" fmla="*/ 4105563 w 4105563"/>
                <a:gd name="connsiteY10" fmla="*/ 1091716 h 1310064"/>
                <a:gd name="connsiteX11" fmla="*/ 3887215 w 4105563"/>
                <a:gd name="connsiteY11" fmla="*/ 1310064 h 1310064"/>
                <a:gd name="connsiteX12" fmla="*/ 3239048 w 4105563"/>
                <a:gd name="connsiteY12" fmla="*/ 1310064 h 1310064"/>
                <a:gd name="connsiteX13" fmla="*/ 2664259 w 4105563"/>
                <a:gd name="connsiteY13" fmla="*/ 1310064 h 1310064"/>
                <a:gd name="connsiteX14" fmla="*/ 1979404 w 4105563"/>
                <a:gd name="connsiteY14" fmla="*/ 1310064 h 1310064"/>
                <a:gd name="connsiteX15" fmla="*/ 1331238 w 4105563"/>
                <a:gd name="connsiteY15" fmla="*/ 1310064 h 1310064"/>
                <a:gd name="connsiteX16" fmla="*/ 218348 w 4105563"/>
                <a:gd name="connsiteY16" fmla="*/ 1310064 h 1310064"/>
                <a:gd name="connsiteX17" fmla="*/ 0 w 4105563"/>
                <a:gd name="connsiteY17" fmla="*/ 1091716 h 1310064"/>
                <a:gd name="connsiteX18" fmla="*/ 0 w 4105563"/>
                <a:gd name="connsiteY18" fmla="*/ 681233 h 1310064"/>
                <a:gd name="connsiteX19" fmla="*/ 0 w 4105563"/>
                <a:gd name="connsiteY19" fmla="*/ 218348 h 13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5563" h="1310064" fill="none" extrusionOk="0">
                  <a:moveTo>
                    <a:pt x="0" y="218348"/>
                  </a:moveTo>
                  <a:cubicBezTo>
                    <a:pt x="-8827" y="89453"/>
                    <a:pt x="95696" y="2074"/>
                    <a:pt x="218348" y="0"/>
                  </a:cubicBezTo>
                  <a:cubicBezTo>
                    <a:pt x="364158" y="24559"/>
                    <a:pt x="513282" y="24642"/>
                    <a:pt x="793137" y="0"/>
                  </a:cubicBezTo>
                  <a:cubicBezTo>
                    <a:pt x="1072992" y="-24642"/>
                    <a:pt x="1215249" y="-8430"/>
                    <a:pt x="1441304" y="0"/>
                  </a:cubicBezTo>
                  <a:cubicBezTo>
                    <a:pt x="1667359" y="8430"/>
                    <a:pt x="1701658" y="-14897"/>
                    <a:pt x="1942715" y="0"/>
                  </a:cubicBezTo>
                  <a:cubicBezTo>
                    <a:pt x="2183772" y="14897"/>
                    <a:pt x="2293022" y="4005"/>
                    <a:pt x="2480816" y="0"/>
                  </a:cubicBezTo>
                  <a:cubicBezTo>
                    <a:pt x="2668610" y="-4005"/>
                    <a:pt x="2944007" y="-25453"/>
                    <a:pt x="3128982" y="0"/>
                  </a:cubicBezTo>
                  <a:cubicBezTo>
                    <a:pt x="3313957" y="25453"/>
                    <a:pt x="3712172" y="4261"/>
                    <a:pt x="3887215" y="0"/>
                  </a:cubicBezTo>
                  <a:cubicBezTo>
                    <a:pt x="3997060" y="11944"/>
                    <a:pt x="4110479" y="93016"/>
                    <a:pt x="4105563" y="218348"/>
                  </a:cubicBezTo>
                  <a:cubicBezTo>
                    <a:pt x="4097660" y="406749"/>
                    <a:pt x="4112431" y="470021"/>
                    <a:pt x="4105563" y="628831"/>
                  </a:cubicBezTo>
                  <a:cubicBezTo>
                    <a:pt x="4098695" y="787641"/>
                    <a:pt x="4122120" y="890903"/>
                    <a:pt x="4105563" y="1091716"/>
                  </a:cubicBezTo>
                  <a:cubicBezTo>
                    <a:pt x="4094549" y="1210807"/>
                    <a:pt x="4011890" y="1312714"/>
                    <a:pt x="3887215" y="1310064"/>
                  </a:cubicBezTo>
                  <a:cubicBezTo>
                    <a:pt x="3672985" y="1295078"/>
                    <a:pt x="3489175" y="1282621"/>
                    <a:pt x="3239048" y="1310064"/>
                  </a:cubicBezTo>
                  <a:cubicBezTo>
                    <a:pt x="2988921" y="1337507"/>
                    <a:pt x="2786964" y="1333261"/>
                    <a:pt x="2664259" y="1310064"/>
                  </a:cubicBezTo>
                  <a:cubicBezTo>
                    <a:pt x="2541554" y="1286867"/>
                    <a:pt x="2239809" y="1284098"/>
                    <a:pt x="1979404" y="1310064"/>
                  </a:cubicBezTo>
                  <a:cubicBezTo>
                    <a:pt x="1718999" y="1336030"/>
                    <a:pt x="1502059" y="1302401"/>
                    <a:pt x="1331238" y="1310064"/>
                  </a:cubicBezTo>
                  <a:cubicBezTo>
                    <a:pt x="1160417" y="1317727"/>
                    <a:pt x="650532" y="1322665"/>
                    <a:pt x="218348" y="1310064"/>
                  </a:cubicBezTo>
                  <a:cubicBezTo>
                    <a:pt x="84160" y="1307573"/>
                    <a:pt x="-16629" y="1220603"/>
                    <a:pt x="0" y="1091716"/>
                  </a:cubicBezTo>
                  <a:cubicBezTo>
                    <a:pt x="-7558" y="912311"/>
                    <a:pt x="-8978" y="822458"/>
                    <a:pt x="0" y="681233"/>
                  </a:cubicBezTo>
                  <a:cubicBezTo>
                    <a:pt x="8978" y="540008"/>
                    <a:pt x="17381" y="367962"/>
                    <a:pt x="0" y="218348"/>
                  </a:cubicBezTo>
                  <a:close/>
                </a:path>
                <a:path w="4105563" h="1310064" stroke="0" extrusionOk="0">
                  <a:moveTo>
                    <a:pt x="0" y="218348"/>
                  </a:moveTo>
                  <a:cubicBezTo>
                    <a:pt x="-27231" y="89807"/>
                    <a:pt x="95387" y="15051"/>
                    <a:pt x="218348" y="0"/>
                  </a:cubicBezTo>
                  <a:cubicBezTo>
                    <a:pt x="361973" y="-17890"/>
                    <a:pt x="579890" y="8286"/>
                    <a:pt x="793137" y="0"/>
                  </a:cubicBezTo>
                  <a:cubicBezTo>
                    <a:pt x="1006384" y="-8286"/>
                    <a:pt x="1169496" y="-19692"/>
                    <a:pt x="1404615" y="0"/>
                  </a:cubicBezTo>
                  <a:cubicBezTo>
                    <a:pt x="1639734" y="19692"/>
                    <a:pt x="1755596" y="-19285"/>
                    <a:pt x="1942715" y="0"/>
                  </a:cubicBezTo>
                  <a:cubicBezTo>
                    <a:pt x="2129834" y="19285"/>
                    <a:pt x="2283784" y="-25400"/>
                    <a:pt x="2590882" y="0"/>
                  </a:cubicBezTo>
                  <a:cubicBezTo>
                    <a:pt x="2897980" y="25400"/>
                    <a:pt x="3012431" y="19103"/>
                    <a:pt x="3128982" y="0"/>
                  </a:cubicBezTo>
                  <a:cubicBezTo>
                    <a:pt x="3245533" y="-19103"/>
                    <a:pt x="3645572" y="-8619"/>
                    <a:pt x="3887215" y="0"/>
                  </a:cubicBezTo>
                  <a:cubicBezTo>
                    <a:pt x="3990490" y="-1954"/>
                    <a:pt x="4122009" y="118096"/>
                    <a:pt x="4105563" y="218348"/>
                  </a:cubicBezTo>
                  <a:cubicBezTo>
                    <a:pt x="4118375" y="313483"/>
                    <a:pt x="4089240" y="457753"/>
                    <a:pt x="4105563" y="637565"/>
                  </a:cubicBezTo>
                  <a:cubicBezTo>
                    <a:pt x="4121886" y="817377"/>
                    <a:pt x="4096173" y="950727"/>
                    <a:pt x="4105563" y="1091716"/>
                  </a:cubicBezTo>
                  <a:cubicBezTo>
                    <a:pt x="4117479" y="1208943"/>
                    <a:pt x="3990271" y="1315040"/>
                    <a:pt x="3887215" y="1310064"/>
                  </a:cubicBezTo>
                  <a:cubicBezTo>
                    <a:pt x="3690799" y="1302592"/>
                    <a:pt x="3377940" y="1294133"/>
                    <a:pt x="3239048" y="1310064"/>
                  </a:cubicBezTo>
                  <a:cubicBezTo>
                    <a:pt x="3100156" y="1325995"/>
                    <a:pt x="2900279" y="1311067"/>
                    <a:pt x="2664259" y="1310064"/>
                  </a:cubicBezTo>
                  <a:cubicBezTo>
                    <a:pt x="2428239" y="1309061"/>
                    <a:pt x="2374368" y="1283610"/>
                    <a:pt x="2089470" y="1310064"/>
                  </a:cubicBezTo>
                  <a:cubicBezTo>
                    <a:pt x="1804572" y="1336518"/>
                    <a:pt x="1645894" y="1334803"/>
                    <a:pt x="1514681" y="1310064"/>
                  </a:cubicBezTo>
                  <a:cubicBezTo>
                    <a:pt x="1383468" y="1285325"/>
                    <a:pt x="1193904" y="1285554"/>
                    <a:pt x="903203" y="1310064"/>
                  </a:cubicBezTo>
                  <a:cubicBezTo>
                    <a:pt x="612502" y="1334574"/>
                    <a:pt x="494443" y="1333905"/>
                    <a:pt x="218348" y="1310064"/>
                  </a:cubicBezTo>
                  <a:cubicBezTo>
                    <a:pt x="79584" y="1313173"/>
                    <a:pt x="15624" y="1206721"/>
                    <a:pt x="0" y="1091716"/>
                  </a:cubicBezTo>
                  <a:cubicBezTo>
                    <a:pt x="7358" y="966509"/>
                    <a:pt x="-3094" y="810714"/>
                    <a:pt x="0" y="646298"/>
                  </a:cubicBezTo>
                  <a:cubicBezTo>
                    <a:pt x="3094" y="481882"/>
                    <a:pt x="-16070" y="308833"/>
                    <a:pt x="0" y="218348"/>
                  </a:cubicBezTo>
                  <a:close/>
                </a:path>
              </a:pathLst>
            </a:custGeom>
            <a:solidFill>
              <a:schemeClr val="accent6">
                <a:lumMod val="20000"/>
                <a:lumOff val="80000"/>
              </a:schemeClr>
            </a:solidFill>
            <a:ln>
              <a:solidFill>
                <a:schemeClr val="accent6"/>
              </a:solidFill>
              <a:extLst>
                <a:ext uri="{C807C97D-BFC1-408E-A445-0C87EB9F89A2}">
                  <ask:lineSketchStyleProps xmlns:ask="http://schemas.microsoft.com/office/drawing/2018/sketchyshapes" sd="3413492038">
                    <a:prstGeom prst="round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black"/>
                  </a:solidFill>
                  <a:effectLst/>
                  <a:uLnTx/>
                  <a:uFillTx/>
                  <a:latin typeface="Calibri"/>
                  <a:ea typeface="+mn-ea"/>
                  <a:cs typeface="+mn-cs"/>
                </a:rPr>
                <a:t>Công cộng</a:t>
              </a:r>
            </a:p>
          </p:txBody>
        </p:sp>
        <p:pic>
          <p:nvPicPr>
            <p:cNvPr id="22" name="Picture 21" descr="Icon&#10;&#10;Description automatically generated">
              <a:extLst>
                <a:ext uri="{FF2B5EF4-FFF2-40B4-BE49-F238E27FC236}">
                  <a16:creationId xmlns:a16="http://schemas.microsoft.com/office/drawing/2014/main" id="{269FC8D9-595C-46D5-8579-2EF382C531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4259" y="2746393"/>
              <a:ext cx="881020" cy="1151733"/>
            </a:xfrm>
            <a:prstGeom prst="rect">
              <a:avLst/>
            </a:prstGeom>
          </p:spPr>
        </p:pic>
      </p:grpSp>
      <p:grpSp>
        <p:nvGrpSpPr>
          <p:cNvPr id="26" name="Group 25">
            <a:extLst>
              <a:ext uri="{FF2B5EF4-FFF2-40B4-BE49-F238E27FC236}">
                <a16:creationId xmlns:a16="http://schemas.microsoft.com/office/drawing/2014/main" id="{E0300672-5DA5-48EA-A0DA-73A09A9F0D8E}"/>
              </a:ext>
            </a:extLst>
          </p:cNvPr>
          <p:cNvGrpSpPr/>
          <p:nvPr/>
        </p:nvGrpSpPr>
        <p:grpSpPr>
          <a:xfrm>
            <a:off x="5892906" y="6858933"/>
            <a:ext cx="6400800" cy="2438400"/>
            <a:chOff x="493739" y="4365395"/>
            <a:chExt cx="4486812" cy="1689260"/>
          </a:xfrm>
        </p:grpSpPr>
        <p:sp>
          <p:nvSpPr>
            <p:cNvPr id="27" name="Rectangle: Rounded Corners 26">
              <a:extLst>
                <a:ext uri="{FF2B5EF4-FFF2-40B4-BE49-F238E27FC236}">
                  <a16:creationId xmlns:a16="http://schemas.microsoft.com/office/drawing/2014/main" id="{89CEFF13-2D76-4BA0-BE5B-82F7B1465483}"/>
                </a:ext>
              </a:extLst>
            </p:cNvPr>
            <p:cNvSpPr/>
            <p:nvPr/>
          </p:nvSpPr>
          <p:spPr>
            <a:xfrm>
              <a:off x="874988" y="4744591"/>
              <a:ext cx="4105563" cy="1310064"/>
            </a:xfrm>
            <a:custGeom>
              <a:avLst/>
              <a:gdLst>
                <a:gd name="connsiteX0" fmla="*/ 0 w 4105563"/>
                <a:gd name="connsiteY0" fmla="*/ 218348 h 1310064"/>
                <a:gd name="connsiteX1" fmla="*/ 218348 w 4105563"/>
                <a:gd name="connsiteY1" fmla="*/ 0 h 1310064"/>
                <a:gd name="connsiteX2" fmla="*/ 793137 w 4105563"/>
                <a:gd name="connsiteY2" fmla="*/ 0 h 1310064"/>
                <a:gd name="connsiteX3" fmla="*/ 1441304 w 4105563"/>
                <a:gd name="connsiteY3" fmla="*/ 0 h 1310064"/>
                <a:gd name="connsiteX4" fmla="*/ 1942715 w 4105563"/>
                <a:gd name="connsiteY4" fmla="*/ 0 h 1310064"/>
                <a:gd name="connsiteX5" fmla="*/ 2480816 w 4105563"/>
                <a:gd name="connsiteY5" fmla="*/ 0 h 1310064"/>
                <a:gd name="connsiteX6" fmla="*/ 3128982 w 4105563"/>
                <a:gd name="connsiteY6" fmla="*/ 0 h 1310064"/>
                <a:gd name="connsiteX7" fmla="*/ 3887215 w 4105563"/>
                <a:gd name="connsiteY7" fmla="*/ 0 h 1310064"/>
                <a:gd name="connsiteX8" fmla="*/ 4105563 w 4105563"/>
                <a:gd name="connsiteY8" fmla="*/ 218348 h 1310064"/>
                <a:gd name="connsiteX9" fmla="*/ 4105563 w 4105563"/>
                <a:gd name="connsiteY9" fmla="*/ 628831 h 1310064"/>
                <a:gd name="connsiteX10" fmla="*/ 4105563 w 4105563"/>
                <a:gd name="connsiteY10" fmla="*/ 1091716 h 1310064"/>
                <a:gd name="connsiteX11" fmla="*/ 3887215 w 4105563"/>
                <a:gd name="connsiteY11" fmla="*/ 1310064 h 1310064"/>
                <a:gd name="connsiteX12" fmla="*/ 3239048 w 4105563"/>
                <a:gd name="connsiteY12" fmla="*/ 1310064 h 1310064"/>
                <a:gd name="connsiteX13" fmla="*/ 2664259 w 4105563"/>
                <a:gd name="connsiteY13" fmla="*/ 1310064 h 1310064"/>
                <a:gd name="connsiteX14" fmla="*/ 1979404 w 4105563"/>
                <a:gd name="connsiteY14" fmla="*/ 1310064 h 1310064"/>
                <a:gd name="connsiteX15" fmla="*/ 1331238 w 4105563"/>
                <a:gd name="connsiteY15" fmla="*/ 1310064 h 1310064"/>
                <a:gd name="connsiteX16" fmla="*/ 218348 w 4105563"/>
                <a:gd name="connsiteY16" fmla="*/ 1310064 h 1310064"/>
                <a:gd name="connsiteX17" fmla="*/ 0 w 4105563"/>
                <a:gd name="connsiteY17" fmla="*/ 1091716 h 1310064"/>
                <a:gd name="connsiteX18" fmla="*/ 0 w 4105563"/>
                <a:gd name="connsiteY18" fmla="*/ 681233 h 1310064"/>
                <a:gd name="connsiteX19" fmla="*/ 0 w 4105563"/>
                <a:gd name="connsiteY19" fmla="*/ 218348 h 13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5563" h="1310064" fill="none" extrusionOk="0">
                  <a:moveTo>
                    <a:pt x="0" y="218348"/>
                  </a:moveTo>
                  <a:cubicBezTo>
                    <a:pt x="-8827" y="89453"/>
                    <a:pt x="95696" y="2074"/>
                    <a:pt x="218348" y="0"/>
                  </a:cubicBezTo>
                  <a:cubicBezTo>
                    <a:pt x="364158" y="24559"/>
                    <a:pt x="513282" y="24642"/>
                    <a:pt x="793137" y="0"/>
                  </a:cubicBezTo>
                  <a:cubicBezTo>
                    <a:pt x="1072992" y="-24642"/>
                    <a:pt x="1215249" y="-8430"/>
                    <a:pt x="1441304" y="0"/>
                  </a:cubicBezTo>
                  <a:cubicBezTo>
                    <a:pt x="1667359" y="8430"/>
                    <a:pt x="1701658" y="-14897"/>
                    <a:pt x="1942715" y="0"/>
                  </a:cubicBezTo>
                  <a:cubicBezTo>
                    <a:pt x="2183772" y="14897"/>
                    <a:pt x="2293022" y="4005"/>
                    <a:pt x="2480816" y="0"/>
                  </a:cubicBezTo>
                  <a:cubicBezTo>
                    <a:pt x="2668610" y="-4005"/>
                    <a:pt x="2944007" y="-25453"/>
                    <a:pt x="3128982" y="0"/>
                  </a:cubicBezTo>
                  <a:cubicBezTo>
                    <a:pt x="3313957" y="25453"/>
                    <a:pt x="3712172" y="4261"/>
                    <a:pt x="3887215" y="0"/>
                  </a:cubicBezTo>
                  <a:cubicBezTo>
                    <a:pt x="3997060" y="11944"/>
                    <a:pt x="4110479" y="93016"/>
                    <a:pt x="4105563" y="218348"/>
                  </a:cubicBezTo>
                  <a:cubicBezTo>
                    <a:pt x="4097660" y="406749"/>
                    <a:pt x="4112431" y="470021"/>
                    <a:pt x="4105563" y="628831"/>
                  </a:cubicBezTo>
                  <a:cubicBezTo>
                    <a:pt x="4098695" y="787641"/>
                    <a:pt x="4122120" y="890903"/>
                    <a:pt x="4105563" y="1091716"/>
                  </a:cubicBezTo>
                  <a:cubicBezTo>
                    <a:pt x="4094549" y="1210807"/>
                    <a:pt x="4011890" y="1312714"/>
                    <a:pt x="3887215" y="1310064"/>
                  </a:cubicBezTo>
                  <a:cubicBezTo>
                    <a:pt x="3672985" y="1295078"/>
                    <a:pt x="3489175" y="1282621"/>
                    <a:pt x="3239048" y="1310064"/>
                  </a:cubicBezTo>
                  <a:cubicBezTo>
                    <a:pt x="2988921" y="1337507"/>
                    <a:pt x="2786964" y="1333261"/>
                    <a:pt x="2664259" y="1310064"/>
                  </a:cubicBezTo>
                  <a:cubicBezTo>
                    <a:pt x="2541554" y="1286867"/>
                    <a:pt x="2239809" y="1284098"/>
                    <a:pt x="1979404" y="1310064"/>
                  </a:cubicBezTo>
                  <a:cubicBezTo>
                    <a:pt x="1718999" y="1336030"/>
                    <a:pt x="1502059" y="1302401"/>
                    <a:pt x="1331238" y="1310064"/>
                  </a:cubicBezTo>
                  <a:cubicBezTo>
                    <a:pt x="1160417" y="1317727"/>
                    <a:pt x="650532" y="1322665"/>
                    <a:pt x="218348" y="1310064"/>
                  </a:cubicBezTo>
                  <a:cubicBezTo>
                    <a:pt x="84160" y="1307573"/>
                    <a:pt x="-16629" y="1220603"/>
                    <a:pt x="0" y="1091716"/>
                  </a:cubicBezTo>
                  <a:cubicBezTo>
                    <a:pt x="-7558" y="912311"/>
                    <a:pt x="-8978" y="822458"/>
                    <a:pt x="0" y="681233"/>
                  </a:cubicBezTo>
                  <a:cubicBezTo>
                    <a:pt x="8978" y="540008"/>
                    <a:pt x="17381" y="367962"/>
                    <a:pt x="0" y="218348"/>
                  </a:cubicBezTo>
                  <a:close/>
                </a:path>
                <a:path w="4105563" h="1310064" stroke="0" extrusionOk="0">
                  <a:moveTo>
                    <a:pt x="0" y="218348"/>
                  </a:moveTo>
                  <a:cubicBezTo>
                    <a:pt x="-27231" y="89807"/>
                    <a:pt x="95387" y="15051"/>
                    <a:pt x="218348" y="0"/>
                  </a:cubicBezTo>
                  <a:cubicBezTo>
                    <a:pt x="361973" y="-17890"/>
                    <a:pt x="579890" y="8286"/>
                    <a:pt x="793137" y="0"/>
                  </a:cubicBezTo>
                  <a:cubicBezTo>
                    <a:pt x="1006384" y="-8286"/>
                    <a:pt x="1169496" y="-19692"/>
                    <a:pt x="1404615" y="0"/>
                  </a:cubicBezTo>
                  <a:cubicBezTo>
                    <a:pt x="1639734" y="19692"/>
                    <a:pt x="1755596" y="-19285"/>
                    <a:pt x="1942715" y="0"/>
                  </a:cubicBezTo>
                  <a:cubicBezTo>
                    <a:pt x="2129834" y="19285"/>
                    <a:pt x="2283784" y="-25400"/>
                    <a:pt x="2590882" y="0"/>
                  </a:cubicBezTo>
                  <a:cubicBezTo>
                    <a:pt x="2897980" y="25400"/>
                    <a:pt x="3012431" y="19103"/>
                    <a:pt x="3128982" y="0"/>
                  </a:cubicBezTo>
                  <a:cubicBezTo>
                    <a:pt x="3245533" y="-19103"/>
                    <a:pt x="3645572" y="-8619"/>
                    <a:pt x="3887215" y="0"/>
                  </a:cubicBezTo>
                  <a:cubicBezTo>
                    <a:pt x="3990490" y="-1954"/>
                    <a:pt x="4122009" y="118096"/>
                    <a:pt x="4105563" y="218348"/>
                  </a:cubicBezTo>
                  <a:cubicBezTo>
                    <a:pt x="4118375" y="313483"/>
                    <a:pt x="4089240" y="457753"/>
                    <a:pt x="4105563" y="637565"/>
                  </a:cubicBezTo>
                  <a:cubicBezTo>
                    <a:pt x="4121886" y="817377"/>
                    <a:pt x="4096173" y="950727"/>
                    <a:pt x="4105563" y="1091716"/>
                  </a:cubicBezTo>
                  <a:cubicBezTo>
                    <a:pt x="4117479" y="1208943"/>
                    <a:pt x="3990271" y="1315040"/>
                    <a:pt x="3887215" y="1310064"/>
                  </a:cubicBezTo>
                  <a:cubicBezTo>
                    <a:pt x="3690799" y="1302592"/>
                    <a:pt x="3377940" y="1294133"/>
                    <a:pt x="3239048" y="1310064"/>
                  </a:cubicBezTo>
                  <a:cubicBezTo>
                    <a:pt x="3100156" y="1325995"/>
                    <a:pt x="2900279" y="1311067"/>
                    <a:pt x="2664259" y="1310064"/>
                  </a:cubicBezTo>
                  <a:cubicBezTo>
                    <a:pt x="2428239" y="1309061"/>
                    <a:pt x="2374368" y="1283610"/>
                    <a:pt x="2089470" y="1310064"/>
                  </a:cubicBezTo>
                  <a:cubicBezTo>
                    <a:pt x="1804572" y="1336518"/>
                    <a:pt x="1645894" y="1334803"/>
                    <a:pt x="1514681" y="1310064"/>
                  </a:cubicBezTo>
                  <a:cubicBezTo>
                    <a:pt x="1383468" y="1285325"/>
                    <a:pt x="1193904" y="1285554"/>
                    <a:pt x="903203" y="1310064"/>
                  </a:cubicBezTo>
                  <a:cubicBezTo>
                    <a:pt x="612502" y="1334574"/>
                    <a:pt x="494443" y="1333905"/>
                    <a:pt x="218348" y="1310064"/>
                  </a:cubicBezTo>
                  <a:cubicBezTo>
                    <a:pt x="79584" y="1313173"/>
                    <a:pt x="15624" y="1206721"/>
                    <a:pt x="0" y="1091716"/>
                  </a:cubicBezTo>
                  <a:cubicBezTo>
                    <a:pt x="7358" y="966509"/>
                    <a:pt x="-3094" y="810714"/>
                    <a:pt x="0" y="646298"/>
                  </a:cubicBezTo>
                  <a:cubicBezTo>
                    <a:pt x="3094" y="481882"/>
                    <a:pt x="-16070" y="308833"/>
                    <a:pt x="0" y="218348"/>
                  </a:cubicBezTo>
                  <a:close/>
                </a:path>
              </a:pathLst>
            </a:custGeom>
            <a:solidFill>
              <a:schemeClr val="accent6">
                <a:lumMod val="20000"/>
                <a:lumOff val="80000"/>
              </a:schemeClr>
            </a:solidFill>
            <a:ln>
              <a:solidFill>
                <a:schemeClr val="accent6"/>
              </a:solidFill>
              <a:extLst>
                <a:ext uri="{C807C97D-BFC1-408E-A445-0C87EB9F89A2}">
                  <ask:lineSketchStyleProps xmlns:ask="http://schemas.microsoft.com/office/drawing/2018/sketchyshapes" sd="3413492038">
                    <a:prstGeom prst="round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black"/>
                  </a:solidFill>
                  <a:effectLst/>
                  <a:uLnTx/>
                  <a:uFillTx/>
                  <a:latin typeface="Calibri"/>
                  <a:ea typeface="+mn-ea"/>
                  <a:cs typeface="+mn-cs"/>
                </a:rPr>
                <a:t>Công nhân</a:t>
              </a:r>
            </a:p>
          </p:txBody>
        </p:sp>
        <p:pic>
          <p:nvPicPr>
            <p:cNvPr id="28" name="Picture 27" descr="Icon&#10;&#10;Description automatically generated">
              <a:extLst>
                <a:ext uri="{FF2B5EF4-FFF2-40B4-BE49-F238E27FC236}">
                  <a16:creationId xmlns:a16="http://schemas.microsoft.com/office/drawing/2014/main" id="{28E34828-631C-4F05-8E7C-D049045A93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739" y="4365395"/>
              <a:ext cx="986505" cy="1196117"/>
            </a:xfrm>
            <a:prstGeom prst="rect">
              <a:avLst/>
            </a:prstGeom>
          </p:spPr>
        </p:pic>
      </p:grpSp>
    </p:spTree>
    <p:extLst>
      <p:ext uri="{BB962C8B-B14F-4D97-AF65-F5344CB8AC3E}">
        <p14:creationId xmlns:p14="http://schemas.microsoft.com/office/powerpoint/2010/main" val="256034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par>
                                <p:cTn id="8" presetID="21"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2000"/>
                                        <p:tgtEl>
                                          <p:spTgt spid="20"/>
                                        </p:tgtEl>
                                      </p:cBhvr>
                                    </p:animEffect>
                                  </p:childTnLst>
                                </p:cTn>
                              </p:par>
                              <p:par>
                                <p:cTn id="11" presetID="21" presetClass="entr" presetSubtype="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heel(1)">
                                      <p:cBhvr>
                                        <p:cTn id="1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nextCondLst>
                <p:cond evt="onClick" delay="0">
                  <p:tgtEl>
                    <p:spTgt spid="20"/>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26"/>
                    </p:tgtEl>
                  </p:cond>
                </p:stCondLst>
                <p:endSync evt="end" delay="0">
                  <p:rtn val="all"/>
                </p:endSync>
                <p:childTnLst>
                  <p:par>
                    <p:cTn id="30" fill="hold">
                      <p:stCondLst>
                        <p:cond delay="0"/>
                      </p:stCondLst>
                      <p:childTnLst>
                        <p:par>
                          <p:cTn id="31" fill="hold">
                            <p:stCondLst>
                              <p:cond delay="0"/>
                            </p:stCondLst>
                            <p:childTnLst>
                              <p:par>
                                <p:cTn id="32" presetID="16" presetClass="exit" presetSubtype="21" fill="hold" nodeType="clickEffect">
                                  <p:stCondLst>
                                    <p:cond delay="0"/>
                                  </p:stCondLst>
                                  <p:childTnLst>
                                    <p:animEffect transition="out" filter="barn(inVertical)">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0" b="-10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C138494-565E-4CB4-9032-C39BF407ABA4}"/>
              </a:ext>
            </a:extLst>
          </p:cNvPr>
          <p:cNvSpPr/>
          <p:nvPr/>
        </p:nvSpPr>
        <p:spPr>
          <a:xfrm>
            <a:off x="2023493" y="342900"/>
            <a:ext cx="14020800" cy="34778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0"/>
                <a:solidFill>
                  <a:srgbClr val="C00000"/>
                </a:solidFill>
                <a:effectLst/>
                <a:uLnTx/>
                <a:uFillTx/>
                <a:latin typeface="SVN-Rio 2016" panose="03060502030307020202" pitchFamily="66" charset="0"/>
                <a:ea typeface="+mn-ea"/>
                <a:cs typeface="+mn-cs"/>
              </a:rPr>
              <a:t>Câu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0"/>
                <a:effectLst/>
                <a:uLnTx/>
                <a:uFillTx/>
                <a:latin typeface="+mj-lt"/>
                <a:ea typeface="+mn-ea"/>
                <a:cs typeface="+mn-cs"/>
              </a:rPr>
              <a:t>Từ nào chứa tiếng công, có nghĩa là không thiên vị</a:t>
            </a:r>
            <a:r>
              <a:rPr kumimoji="0" lang="vi-VN" sz="8000" b="1" i="0" strike="noStrike" kern="1200" cap="none" spc="0" normalizeH="0" baseline="0" noProof="0">
                <a:ln w="0"/>
                <a:effectLst/>
                <a:uLnTx/>
                <a:uFillTx/>
                <a:ea typeface="+mn-ea"/>
                <a:cs typeface="+mn-cs"/>
              </a:rPr>
              <a:t>?</a:t>
            </a:r>
          </a:p>
        </p:txBody>
      </p:sp>
      <p:grpSp>
        <p:nvGrpSpPr>
          <p:cNvPr id="17" name="Group 16">
            <a:extLst>
              <a:ext uri="{FF2B5EF4-FFF2-40B4-BE49-F238E27FC236}">
                <a16:creationId xmlns:a16="http://schemas.microsoft.com/office/drawing/2014/main" id="{2158098D-4234-418B-8193-74601D968D7C}"/>
              </a:ext>
            </a:extLst>
          </p:cNvPr>
          <p:cNvGrpSpPr/>
          <p:nvPr/>
        </p:nvGrpSpPr>
        <p:grpSpPr>
          <a:xfrm>
            <a:off x="719137" y="4172207"/>
            <a:ext cx="5486400" cy="1942585"/>
            <a:chOff x="141895" y="2776947"/>
            <a:chExt cx="4444325" cy="1664117"/>
          </a:xfrm>
        </p:grpSpPr>
        <p:sp>
          <p:nvSpPr>
            <p:cNvPr id="18" name="Rectangle: Rounded Corners 17">
              <a:extLst>
                <a:ext uri="{FF2B5EF4-FFF2-40B4-BE49-F238E27FC236}">
                  <a16:creationId xmlns:a16="http://schemas.microsoft.com/office/drawing/2014/main" id="{BC2085ED-9524-4279-9532-B50C00DCCF07}"/>
                </a:ext>
              </a:extLst>
            </p:cNvPr>
            <p:cNvSpPr/>
            <p:nvPr/>
          </p:nvSpPr>
          <p:spPr>
            <a:xfrm>
              <a:off x="480657" y="3131000"/>
              <a:ext cx="4105563" cy="1310064"/>
            </a:xfrm>
            <a:custGeom>
              <a:avLst/>
              <a:gdLst>
                <a:gd name="connsiteX0" fmla="*/ 0 w 4105563"/>
                <a:gd name="connsiteY0" fmla="*/ 218348 h 1310064"/>
                <a:gd name="connsiteX1" fmla="*/ 218348 w 4105563"/>
                <a:gd name="connsiteY1" fmla="*/ 0 h 1310064"/>
                <a:gd name="connsiteX2" fmla="*/ 793137 w 4105563"/>
                <a:gd name="connsiteY2" fmla="*/ 0 h 1310064"/>
                <a:gd name="connsiteX3" fmla="*/ 1441304 w 4105563"/>
                <a:gd name="connsiteY3" fmla="*/ 0 h 1310064"/>
                <a:gd name="connsiteX4" fmla="*/ 1942715 w 4105563"/>
                <a:gd name="connsiteY4" fmla="*/ 0 h 1310064"/>
                <a:gd name="connsiteX5" fmla="*/ 2480816 w 4105563"/>
                <a:gd name="connsiteY5" fmla="*/ 0 h 1310064"/>
                <a:gd name="connsiteX6" fmla="*/ 3128982 w 4105563"/>
                <a:gd name="connsiteY6" fmla="*/ 0 h 1310064"/>
                <a:gd name="connsiteX7" fmla="*/ 3887215 w 4105563"/>
                <a:gd name="connsiteY7" fmla="*/ 0 h 1310064"/>
                <a:gd name="connsiteX8" fmla="*/ 4105563 w 4105563"/>
                <a:gd name="connsiteY8" fmla="*/ 218348 h 1310064"/>
                <a:gd name="connsiteX9" fmla="*/ 4105563 w 4105563"/>
                <a:gd name="connsiteY9" fmla="*/ 628831 h 1310064"/>
                <a:gd name="connsiteX10" fmla="*/ 4105563 w 4105563"/>
                <a:gd name="connsiteY10" fmla="*/ 1091716 h 1310064"/>
                <a:gd name="connsiteX11" fmla="*/ 3887215 w 4105563"/>
                <a:gd name="connsiteY11" fmla="*/ 1310064 h 1310064"/>
                <a:gd name="connsiteX12" fmla="*/ 3239048 w 4105563"/>
                <a:gd name="connsiteY12" fmla="*/ 1310064 h 1310064"/>
                <a:gd name="connsiteX13" fmla="*/ 2664259 w 4105563"/>
                <a:gd name="connsiteY13" fmla="*/ 1310064 h 1310064"/>
                <a:gd name="connsiteX14" fmla="*/ 1979404 w 4105563"/>
                <a:gd name="connsiteY14" fmla="*/ 1310064 h 1310064"/>
                <a:gd name="connsiteX15" fmla="*/ 1331238 w 4105563"/>
                <a:gd name="connsiteY15" fmla="*/ 1310064 h 1310064"/>
                <a:gd name="connsiteX16" fmla="*/ 218348 w 4105563"/>
                <a:gd name="connsiteY16" fmla="*/ 1310064 h 1310064"/>
                <a:gd name="connsiteX17" fmla="*/ 0 w 4105563"/>
                <a:gd name="connsiteY17" fmla="*/ 1091716 h 1310064"/>
                <a:gd name="connsiteX18" fmla="*/ 0 w 4105563"/>
                <a:gd name="connsiteY18" fmla="*/ 681233 h 1310064"/>
                <a:gd name="connsiteX19" fmla="*/ 0 w 4105563"/>
                <a:gd name="connsiteY19" fmla="*/ 218348 h 13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5563" h="1310064" fill="none" extrusionOk="0">
                  <a:moveTo>
                    <a:pt x="0" y="218348"/>
                  </a:moveTo>
                  <a:cubicBezTo>
                    <a:pt x="-8827" y="89453"/>
                    <a:pt x="95696" y="2074"/>
                    <a:pt x="218348" y="0"/>
                  </a:cubicBezTo>
                  <a:cubicBezTo>
                    <a:pt x="364158" y="24559"/>
                    <a:pt x="513282" y="24642"/>
                    <a:pt x="793137" y="0"/>
                  </a:cubicBezTo>
                  <a:cubicBezTo>
                    <a:pt x="1072992" y="-24642"/>
                    <a:pt x="1215249" y="-8430"/>
                    <a:pt x="1441304" y="0"/>
                  </a:cubicBezTo>
                  <a:cubicBezTo>
                    <a:pt x="1667359" y="8430"/>
                    <a:pt x="1701658" y="-14897"/>
                    <a:pt x="1942715" y="0"/>
                  </a:cubicBezTo>
                  <a:cubicBezTo>
                    <a:pt x="2183772" y="14897"/>
                    <a:pt x="2293022" y="4005"/>
                    <a:pt x="2480816" y="0"/>
                  </a:cubicBezTo>
                  <a:cubicBezTo>
                    <a:pt x="2668610" y="-4005"/>
                    <a:pt x="2944007" y="-25453"/>
                    <a:pt x="3128982" y="0"/>
                  </a:cubicBezTo>
                  <a:cubicBezTo>
                    <a:pt x="3313957" y="25453"/>
                    <a:pt x="3712172" y="4261"/>
                    <a:pt x="3887215" y="0"/>
                  </a:cubicBezTo>
                  <a:cubicBezTo>
                    <a:pt x="3997060" y="11944"/>
                    <a:pt x="4110479" y="93016"/>
                    <a:pt x="4105563" y="218348"/>
                  </a:cubicBezTo>
                  <a:cubicBezTo>
                    <a:pt x="4097660" y="406749"/>
                    <a:pt x="4112431" y="470021"/>
                    <a:pt x="4105563" y="628831"/>
                  </a:cubicBezTo>
                  <a:cubicBezTo>
                    <a:pt x="4098695" y="787641"/>
                    <a:pt x="4122120" y="890903"/>
                    <a:pt x="4105563" y="1091716"/>
                  </a:cubicBezTo>
                  <a:cubicBezTo>
                    <a:pt x="4094549" y="1210807"/>
                    <a:pt x="4011890" y="1312714"/>
                    <a:pt x="3887215" y="1310064"/>
                  </a:cubicBezTo>
                  <a:cubicBezTo>
                    <a:pt x="3672985" y="1295078"/>
                    <a:pt x="3489175" y="1282621"/>
                    <a:pt x="3239048" y="1310064"/>
                  </a:cubicBezTo>
                  <a:cubicBezTo>
                    <a:pt x="2988921" y="1337507"/>
                    <a:pt x="2786964" y="1333261"/>
                    <a:pt x="2664259" y="1310064"/>
                  </a:cubicBezTo>
                  <a:cubicBezTo>
                    <a:pt x="2541554" y="1286867"/>
                    <a:pt x="2239809" y="1284098"/>
                    <a:pt x="1979404" y="1310064"/>
                  </a:cubicBezTo>
                  <a:cubicBezTo>
                    <a:pt x="1718999" y="1336030"/>
                    <a:pt x="1502059" y="1302401"/>
                    <a:pt x="1331238" y="1310064"/>
                  </a:cubicBezTo>
                  <a:cubicBezTo>
                    <a:pt x="1160417" y="1317727"/>
                    <a:pt x="650532" y="1322665"/>
                    <a:pt x="218348" y="1310064"/>
                  </a:cubicBezTo>
                  <a:cubicBezTo>
                    <a:pt x="84160" y="1307573"/>
                    <a:pt x="-16629" y="1220603"/>
                    <a:pt x="0" y="1091716"/>
                  </a:cubicBezTo>
                  <a:cubicBezTo>
                    <a:pt x="-7558" y="912311"/>
                    <a:pt x="-8978" y="822458"/>
                    <a:pt x="0" y="681233"/>
                  </a:cubicBezTo>
                  <a:cubicBezTo>
                    <a:pt x="8978" y="540008"/>
                    <a:pt x="17381" y="367962"/>
                    <a:pt x="0" y="218348"/>
                  </a:cubicBezTo>
                  <a:close/>
                </a:path>
                <a:path w="4105563" h="1310064" stroke="0" extrusionOk="0">
                  <a:moveTo>
                    <a:pt x="0" y="218348"/>
                  </a:moveTo>
                  <a:cubicBezTo>
                    <a:pt x="-27231" y="89807"/>
                    <a:pt x="95387" y="15051"/>
                    <a:pt x="218348" y="0"/>
                  </a:cubicBezTo>
                  <a:cubicBezTo>
                    <a:pt x="361973" y="-17890"/>
                    <a:pt x="579890" y="8286"/>
                    <a:pt x="793137" y="0"/>
                  </a:cubicBezTo>
                  <a:cubicBezTo>
                    <a:pt x="1006384" y="-8286"/>
                    <a:pt x="1169496" y="-19692"/>
                    <a:pt x="1404615" y="0"/>
                  </a:cubicBezTo>
                  <a:cubicBezTo>
                    <a:pt x="1639734" y="19692"/>
                    <a:pt x="1755596" y="-19285"/>
                    <a:pt x="1942715" y="0"/>
                  </a:cubicBezTo>
                  <a:cubicBezTo>
                    <a:pt x="2129834" y="19285"/>
                    <a:pt x="2283784" y="-25400"/>
                    <a:pt x="2590882" y="0"/>
                  </a:cubicBezTo>
                  <a:cubicBezTo>
                    <a:pt x="2897980" y="25400"/>
                    <a:pt x="3012431" y="19103"/>
                    <a:pt x="3128982" y="0"/>
                  </a:cubicBezTo>
                  <a:cubicBezTo>
                    <a:pt x="3245533" y="-19103"/>
                    <a:pt x="3645572" y="-8619"/>
                    <a:pt x="3887215" y="0"/>
                  </a:cubicBezTo>
                  <a:cubicBezTo>
                    <a:pt x="3990490" y="-1954"/>
                    <a:pt x="4122009" y="118096"/>
                    <a:pt x="4105563" y="218348"/>
                  </a:cubicBezTo>
                  <a:cubicBezTo>
                    <a:pt x="4118375" y="313483"/>
                    <a:pt x="4089240" y="457753"/>
                    <a:pt x="4105563" y="637565"/>
                  </a:cubicBezTo>
                  <a:cubicBezTo>
                    <a:pt x="4121886" y="817377"/>
                    <a:pt x="4096173" y="950727"/>
                    <a:pt x="4105563" y="1091716"/>
                  </a:cubicBezTo>
                  <a:cubicBezTo>
                    <a:pt x="4117479" y="1208943"/>
                    <a:pt x="3990271" y="1315040"/>
                    <a:pt x="3887215" y="1310064"/>
                  </a:cubicBezTo>
                  <a:cubicBezTo>
                    <a:pt x="3690799" y="1302592"/>
                    <a:pt x="3377940" y="1294133"/>
                    <a:pt x="3239048" y="1310064"/>
                  </a:cubicBezTo>
                  <a:cubicBezTo>
                    <a:pt x="3100156" y="1325995"/>
                    <a:pt x="2900279" y="1311067"/>
                    <a:pt x="2664259" y="1310064"/>
                  </a:cubicBezTo>
                  <a:cubicBezTo>
                    <a:pt x="2428239" y="1309061"/>
                    <a:pt x="2374368" y="1283610"/>
                    <a:pt x="2089470" y="1310064"/>
                  </a:cubicBezTo>
                  <a:cubicBezTo>
                    <a:pt x="1804572" y="1336518"/>
                    <a:pt x="1645894" y="1334803"/>
                    <a:pt x="1514681" y="1310064"/>
                  </a:cubicBezTo>
                  <a:cubicBezTo>
                    <a:pt x="1383468" y="1285325"/>
                    <a:pt x="1193904" y="1285554"/>
                    <a:pt x="903203" y="1310064"/>
                  </a:cubicBezTo>
                  <a:cubicBezTo>
                    <a:pt x="612502" y="1334574"/>
                    <a:pt x="494443" y="1333905"/>
                    <a:pt x="218348" y="1310064"/>
                  </a:cubicBezTo>
                  <a:cubicBezTo>
                    <a:pt x="79584" y="1313173"/>
                    <a:pt x="15624" y="1206721"/>
                    <a:pt x="0" y="1091716"/>
                  </a:cubicBezTo>
                  <a:cubicBezTo>
                    <a:pt x="7358" y="966509"/>
                    <a:pt x="-3094" y="810714"/>
                    <a:pt x="0" y="646298"/>
                  </a:cubicBezTo>
                  <a:cubicBezTo>
                    <a:pt x="3094" y="481882"/>
                    <a:pt x="-16070" y="308833"/>
                    <a:pt x="0" y="218348"/>
                  </a:cubicBezTo>
                  <a:close/>
                </a:path>
              </a:pathLst>
            </a:custGeom>
            <a:solidFill>
              <a:schemeClr val="accent6">
                <a:lumMod val="20000"/>
                <a:lumOff val="80000"/>
              </a:schemeClr>
            </a:solidFill>
            <a:ln>
              <a:solidFill>
                <a:schemeClr val="accent6"/>
              </a:solidFill>
              <a:extLst>
                <a:ext uri="{C807C97D-BFC1-408E-A445-0C87EB9F89A2}">
                  <ask:lineSketchStyleProps xmlns:ask="http://schemas.microsoft.com/office/drawing/2018/sketchyshapes" sd="3413492038">
                    <a:prstGeom prst="round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uLnTx/>
                  <a:uFillTx/>
                  <a:latin typeface="Calibri"/>
                  <a:ea typeface="+mn-ea"/>
                  <a:cs typeface="+mn-cs"/>
                </a:rPr>
                <a:t>Công dân</a:t>
              </a:r>
            </a:p>
          </p:txBody>
        </p:sp>
        <p:pic>
          <p:nvPicPr>
            <p:cNvPr id="19" name="Picture 18" descr="A picture containing text, sign&#10;&#10;Description automatically generated">
              <a:extLst>
                <a:ext uri="{FF2B5EF4-FFF2-40B4-BE49-F238E27FC236}">
                  <a16:creationId xmlns:a16="http://schemas.microsoft.com/office/drawing/2014/main" id="{C2DADDB8-0905-446F-B6BF-03D4E97408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895" y="2776947"/>
              <a:ext cx="1021888" cy="1160711"/>
            </a:xfrm>
            <a:prstGeom prst="rect">
              <a:avLst/>
            </a:prstGeom>
          </p:spPr>
        </p:pic>
      </p:grpSp>
      <p:grpSp>
        <p:nvGrpSpPr>
          <p:cNvPr id="20" name="Group 19">
            <a:extLst>
              <a:ext uri="{FF2B5EF4-FFF2-40B4-BE49-F238E27FC236}">
                <a16:creationId xmlns:a16="http://schemas.microsoft.com/office/drawing/2014/main" id="{304405E7-EB2B-430F-BCD7-F1A85469E4BC}"/>
              </a:ext>
            </a:extLst>
          </p:cNvPr>
          <p:cNvGrpSpPr/>
          <p:nvPr/>
        </p:nvGrpSpPr>
        <p:grpSpPr>
          <a:xfrm>
            <a:off x="6205537" y="6922287"/>
            <a:ext cx="5390263" cy="1996199"/>
            <a:chOff x="5064259" y="2785204"/>
            <a:chExt cx="4381170" cy="1631447"/>
          </a:xfrm>
        </p:grpSpPr>
        <p:sp>
          <p:nvSpPr>
            <p:cNvPr id="21" name="Rectangle: Rounded Corners 20">
              <a:extLst>
                <a:ext uri="{FF2B5EF4-FFF2-40B4-BE49-F238E27FC236}">
                  <a16:creationId xmlns:a16="http://schemas.microsoft.com/office/drawing/2014/main" id="{DE7DCAAC-9C65-4803-84E5-DB2BBA1DAA91}"/>
                </a:ext>
              </a:extLst>
            </p:cNvPr>
            <p:cNvSpPr/>
            <p:nvPr/>
          </p:nvSpPr>
          <p:spPr>
            <a:xfrm>
              <a:off x="5339866" y="3106587"/>
              <a:ext cx="4105563" cy="1310064"/>
            </a:xfrm>
            <a:custGeom>
              <a:avLst/>
              <a:gdLst>
                <a:gd name="connsiteX0" fmla="*/ 0 w 4105563"/>
                <a:gd name="connsiteY0" fmla="*/ 218348 h 1310064"/>
                <a:gd name="connsiteX1" fmla="*/ 218348 w 4105563"/>
                <a:gd name="connsiteY1" fmla="*/ 0 h 1310064"/>
                <a:gd name="connsiteX2" fmla="*/ 793137 w 4105563"/>
                <a:gd name="connsiteY2" fmla="*/ 0 h 1310064"/>
                <a:gd name="connsiteX3" fmla="*/ 1441304 w 4105563"/>
                <a:gd name="connsiteY3" fmla="*/ 0 h 1310064"/>
                <a:gd name="connsiteX4" fmla="*/ 1942715 w 4105563"/>
                <a:gd name="connsiteY4" fmla="*/ 0 h 1310064"/>
                <a:gd name="connsiteX5" fmla="*/ 2480816 w 4105563"/>
                <a:gd name="connsiteY5" fmla="*/ 0 h 1310064"/>
                <a:gd name="connsiteX6" fmla="*/ 3128982 w 4105563"/>
                <a:gd name="connsiteY6" fmla="*/ 0 h 1310064"/>
                <a:gd name="connsiteX7" fmla="*/ 3887215 w 4105563"/>
                <a:gd name="connsiteY7" fmla="*/ 0 h 1310064"/>
                <a:gd name="connsiteX8" fmla="*/ 4105563 w 4105563"/>
                <a:gd name="connsiteY8" fmla="*/ 218348 h 1310064"/>
                <a:gd name="connsiteX9" fmla="*/ 4105563 w 4105563"/>
                <a:gd name="connsiteY9" fmla="*/ 628831 h 1310064"/>
                <a:gd name="connsiteX10" fmla="*/ 4105563 w 4105563"/>
                <a:gd name="connsiteY10" fmla="*/ 1091716 h 1310064"/>
                <a:gd name="connsiteX11" fmla="*/ 3887215 w 4105563"/>
                <a:gd name="connsiteY11" fmla="*/ 1310064 h 1310064"/>
                <a:gd name="connsiteX12" fmla="*/ 3239048 w 4105563"/>
                <a:gd name="connsiteY12" fmla="*/ 1310064 h 1310064"/>
                <a:gd name="connsiteX13" fmla="*/ 2664259 w 4105563"/>
                <a:gd name="connsiteY13" fmla="*/ 1310064 h 1310064"/>
                <a:gd name="connsiteX14" fmla="*/ 1979404 w 4105563"/>
                <a:gd name="connsiteY14" fmla="*/ 1310064 h 1310064"/>
                <a:gd name="connsiteX15" fmla="*/ 1331238 w 4105563"/>
                <a:gd name="connsiteY15" fmla="*/ 1310064 h 1310064"/>
                <a:gd name="connsiteX16" fmla="*/ 218348 w 4105563"/>
                <a:gd name="connsiteY16" fmla="*/ 1310064 h 1310064"/>
                <a:gd name="connsiteX17" fmla="*/ 0 w 4105563"/>
                <a:gd name="connsiteY17" fmla="*/ 1091716 h 1310064"/>
                <a:gd name="connsiteX18" fmla="*/ 0 w 4105563"/>
                <a:gd name="connsiteY18" fmla="*/ 681233 h 1310064"/>
                <a:gd name="connsiteX19" fmla="*/ 0 w 4105563"/>
                <a:gd name="connsiteY19" fmla="*/ 218348 h 13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5563" h="1310064" fill="none" extrusionOk="0">
                  <a:moveTo>
                    <a:pt x="0" y="218348"/>
                  </a:moveTo>
                  <a:cubicBezTo>
                    <a:pt x="-8827" y="89453"/>
                    <a:pt x="95696" y="2074"/>
                    <a:pt x="218348" y="0"/>
                  </a:cubicBezTo>
                  <a:cubicBezTo>
                    <a:pt x="364158" y="24559"/>
                    <a:pt x="513282" y="24642"/>
                    <a:pt x="793137" y="0"/>
                  </a:cubicBezTo>
                  <a:cubicBezTo>
                    <a:pt x="1072992" y="-24642"/>
                    <a:pt x="1215249" y="-8430"/>
                    <a:pt x="1441304" y="0"/>
                  </a:cubicBezTo>
                  <a:cubicBezTo>
                    <a:pt x="1667359" y="8430"/>
                    <a:pt x="1701658" y="-14897"/>
                    <a:pt x="1942715" y="0"/>
                  </a:cubicBezTo>
                  <a:cubicBezTo>
                    <a:pt x="2183772" y="14897"/>
                    <a:pt x="2293022" y="4005"/>
                    <a:pt x="2480816" y="0"/>
                  </a:cubicBezTo>
                  <a:cubicBezTo>
                    <a:pt x="2668610" y="-4005"/>
                    <a:pt x="2944007" y="-25453"/>
                    <a:pt x="3128982" y="0"/>
                  </a:cubicBezTo>
                  <a:cubicBezTo>
                    <a:pt x="3313957" y="25453"/>
                    <a:pt x="3712172" y="4261"/>
                    <a:pt x="3887215" y="0"/>
                  </a:cubicBezTo>
                  <a:cubicBezTo>
                    <a:pt x="3997060" y="11944"/>
                    <a:pt x="4110479" y="93016"/>
                    <a:pt x="4105563" y="218348"/>
                  </a:cubicBezTo>
                  <a:cubicBezTo>
                    <a:pt x="4097660" y="406749"/>
                    <a:pt x="4112431" y="470021"/>
                    <a:pt x="4105563" y="628831"/>
                  </a:cubicBezTo>
                  <a:cubicBezTo>
                    <a:pt x="4098695" y="787641"/>
                    <a:pt x="4122120" y="890903"/>
                    <a:pt x="4105563" y="1091716"/>
                  </a:cubicBezTo>
                  <a:cubicBezTo>
                    <a:pt x="4094549" y="1210807"/>
                    <a:pt x="4011890" y="1312714"/>
                    <a:pt x="3887215" y="1310064"/>
                  </a:cubicBezTo>
                  <a:cubicBezTo>
                    <a:pt x="3672985" y="1295078"/>
                    <a:pt x="3489175" y="1282621"/>
                    <a:pt x="3239048" y="1310064"/>
                  </a:cubicBezTo>
                  <a:cubicBezTo>
                    <a:pt x="2988921" y="1337507"/>
                    <a:pt x="2786964" y="1333261"/>
                    <a:pt x="2664259" y="1310064"/>
                  </a:cubicBezTo>
                  <a:cubicBezTo>
                    <a:pt x="2541554" y="1286867"/>
                    <a:pt x="2239809" y="1284098"/>
                    <a:pt x="1979404" y="1310064"/>
                  </a:cubicBezTo>
                  <a:cubicBezTo>
                    <a:pt x="1718999" y="1336030"/>
                    <a:pt x="1502059" y="1302401"/>
                    <a:pt x="1331238" y="1310064"/>
                  </a:cubicBezTo>
                  <a:cubicBezTo>
                    <a:pt x="1160417" y="1317727"/>
                    <a:pt x="650532" y="1322665"/>
                    <a:pt x="218348" y="1310064"/>
                  </a:cubicBezTo>
                  <a:cubicBezTo>
                    <a:pt x="84160" y="1307573"/>
                    <a:pt x="-16629" y="1220603"/>
                    <a:pt x="0" y="1091716"/>
                  </a:cubicBezTo>
                  <a:cubicBezTo>
                    <a:pt x="-7558" y="912311"/>
                    <a:pt x="-8978" y="822458"/>
                    <a:pt x="0" y="681233"/>
                  </a:cubicBezTo>
                  <a:cubicBezTo>
                    <a:pt x="8978" y="540008"/>
                    <a:pt x="17381" y="367962"/>
                    <a:pt x="0" y="218348"/>
                  </a:cubicBezTo>
                  <a:close/>
                </a:path>
                <a:path w="4105563" h="1310064" stroke="0" extrusionOk="0">
                  <a:moveTo>
                    <a:pt x="0" y="218348"/>
                  </a:moveTo>
                  <a:cubicBezTo>
                    <a:pt x="-27231" y="89807"/>
                    <a:pt x="95387" y="15051"/>
                    <a:pt x="218348" y="0"/>
                  </a:cubicBezTo>
                  <a:cubicBezTo>
                    <a:pt x="361973" y="-17890"/>
                    <a:pt x="579890" y="8286"/>
                    <a:pt x="793137" y="0"/>
                  </a:cubicBezTo>
                  <a:cubicBezTo>
                    <a:pt x="1006384" y="-8286"/>
                    <a:pt x="1169496" y="-19692"/>
                    <a:pt x="1404615" y="0"/>
                  </a:cubicBezTo>
                  <a:cubicBezTo>
                    <a:pt x="1639734" y="19692"/>
                    <a:pt x="1755596" y="-19285"/>
                    <a:pt x="1942715" y="0"/>
                  </a:cubicBezTo>
                  <a:cubicBezTo>
                    <a:pt x="2129834" y="19285"/>
                    <a:pt x="2283784" y="-25400"/>
                    <a:pt x="2590882" y="0"/>
                  </a:cubicBezTo>
                  <a:cubicBezTo>
                    <a:pt x="2897980" y="25400"/>
                    <a:pt x="3012431" y="19103"/>
                    <a:pt x="3128982" y="0"/>
                  </a:cubicBezTo>
                  <a:cubicBezTo>
                    <a:pt x="3245533" y="-19103"/>
                    <a:pt x="3645572" y="-8619"/>
                    <a:pt x="3887215" y="0"/>
                  </a:cubicBezTo>
                  <a:cubicBezTo>
                    <a:pt x="3990490" y="-1954"/>
                    <a:pt x="4122009" y="118096"/>
                    <a:pt x="4105563" y="218348"/>
                  </a:cubicBezTo>
                  <a:cubicBezTo>
                    <a:pt x="4118375" y="313483"/>
                    <a:pt x="4089240" y="457753"/>
                    <a:pt x="4105563" y="637565"/>
                  </a:cubicBezTo>
                  <a:cubicBezTo>
                    <a:pt x="4121886" y="817377"/>
                    <a:pt x="4096173" y="950727"/>
                    <a:pt x="4105563" y="1091716"/>
                  </a:cubicBezTo>
                  <a:cubicBezTo>
                    <a:pt x="4117479" y="1208943"/>
                    <a:pt x="3990271" y="1315040"/>
                    <a:pt x="3887215" y="1310064"/>
                  </a:cubicBezTo>
                  <a:cubicBezTo>
                    <a:pt x="3690799" y="1302592"/>
                    <a:pt x="3377940" y="1294133"/>
                    <a:pt x="3239048" y="1310064"/>
                  </a:cubicBezTo>
                  <a:cubicBezTo>
                    <a:pt x="3100156" y="1325995"/>
                    <a:pt x="2900279" y="1311067"/>
                    <a:pt x="2664259" y="1310064"/>
                  </a:cubicBezTo>
                  <a:cubicBezTo>
                    <a:pt x="2428239" y="1309061"/>
                    <a:pt x="2374368" y="1283610"/>
                    <a:pt x="2089470" y="1310064"/>
                  </a:cubicBezTo>
                  <a:cubicBezTo>
                    <a:pt x="1804572" y="1336518"/>
                    <a:pt x="1645894" y="1334803"/>
                    <a:pt x="1514681" y="1310064"/>
                  </a:cubicBezTo>
                  <a:cubicBezTo>
                    <a:pt x="1383468" y="1285325"/>
                    <a:pt x="1193904" y="1285554"/>
                    <a:pt x="903203" y="1310064"/>
                  </a:cubicBezTo>
                  <a:cubicBezTo>
                    <a:pt x="612502" y="1334574"/>
                    <a:pt x="494443" y="1333905"/>
                    <a:pt x="218348" y="1310064"/>
                  </a:cubicBezTo>
                  <a:cubicBezTo>
                    <a:pt x="79584" y="1313173"/>
                    <a:pt x="15624" y="1206721"/>
                    <a:pt x="0" y="1091716"/>
                  </a:cubicBezTo>
                  <a:cubicBezTo>
                    <a:pt x="7358" y="966509"/>
                    <a:pt x="-3094" y="810714"/>
                    <a:pt x="0" y="646298"/>
                  </a:cubicBezTo>
                  <a:cubicBezTo>
                    <a:pt x="3094" y="481882"/>
                    <a:pt x="-16070" y="308833"/>
                    <a:pt x="0" y="218348"/>
                  </a:cubicBezTo>
                  <a:close/>
                </a:path>
              </a:pathLst>
            </a:custGeom>
            <a:solidFill>
              <a:schemeClr val="accent6">
                <a:lumMod val="20000"/>
                <a:lumOff val="80000"/>
              </a:schemeClr>
            </a:solidFill>
            <a:ln>
              <a:solidFill>
                <a:schemeClr val="accent6"/>
              </a:solidFill>
              <a:extLst>
                <a:ext uri="{C807C97D-BFC1-408E-A445-0C87EB9F89A2}">
                  <ask:lineSketchStyleProps xmlns:ask="http://schemas.microsoft.com/office/drawing/2018/sketchyshapes" sd="3413492038">
                    <a:prstGeom prst="round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uLnTx/>
                  <a:uFillTx/>
                  <a:latin typeface="Calibri"/>
                  <a:ea typeface="+mn-ea"/>
                  <a:cs typeface="+mn-cs"/>
                </a:rPr>
                <a:t>Công bằng</a:t>
              </a:r>
            </a:p>
          </p:txBody>
        </p:sp>
        <p:pic>
          <p:nvPicPr>
            <p:cNvPr id="22" name="Picture 21">
              <a:extLst>
                <a:ext uri="{FF2B5EF4-FFF2-40B4-BE49-F238E27FC236}">
                  <a16:creationId xmlns:a16="http://schemas.microsoft.com/office/drawing/2014/main" id="{269FC8D9-595C-46D5-8579-2EF382C531F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064259" y="2785204"/>
              <a:ext cx="881020" cy="1074110"/>
            </a:xfrm>
            <a:prstGeom prst="rect">
              <a:avLst/>
            </a:prstGeom>
          </p:spPr>
        </p:pic>
      </p:grpSp>
      <p:grpSp>
        <p:nvGrpSpPr>
          <p:cNvPr id="26" name="Group 25">
            <a:extLst>
              <a:ext uri="{FF2B5EF4-FFF2-40B4-BE49-F238E27FC236}">
                <a16:creationId xmlns:a16="http://schemas.microsoft.com/office/drawing/2014/main" id="{E0300672-5DA5-48EA-A0DA-73A09A9F0D8E}"/>
              </a:ext>
            </a:extLst>
          </p:cNvPr>
          <p:cNvGrpSpPr/>
          <p:nvPr/>
        </p:nvGrpSpPr>
        <p:grpSpPr>
          <a:xfrm>
            <a:off x="11737657" y="4172207"/>
            <a:ext cx="5413013" cy="1956115"/>
            <a:chOff x="553755" y="4365395"/>
            <a:chExt cx="4426796" cy="1689260"/>
          </a:xfrm>
        </p:grpSpPr>
        <p:sp>
          <p:nvSpPr>
            <p:cNvPr id="27" name="Rectangle: Rounded Corners 26">
              <a:extLst>
                <a:ext uri="{FF2B5EF4-FFF2-40B4-BE49-F238E27FC236}">
                  <a16:creationId xmlns:a16="http://schemas.microsoft.com/office/drawing/2014/main" id="{89CEFF13-2D76-4BA0-BE5B-82F7B1465483}"/>
                </a:ext>
              </a:extLst>
            </p:cNvPr>
            <p:cNvSpPr/>
            <p:nvPr/>
          </p:nvSpPr>
          <p:spPr>
            <a:xfrm>
              <a:off x="874988" y="4744591"/>
              <a:ext cx="4105563" cy="1310064"/>
            </a:xfrm>
            <a:custGeom>
              <a:avLst/>
              <a:gdLst>
                <a:gd name="connsiteX0" fmla="*/ 0 w 4105563"/>
                <a:gd name="connsiteY0" fmla="*/ 218348 h 1310064"/>
                <a:gd name="connsiteX1" fmla="*/ 218348 w 4105563"/>
                <a:gd name="connsiteY1" fmla="*/ 0 h 1310064"/>
                <a:gd name="connsiteX2" fmla="*/ 793137 w 4105563"/>
                <a:gd name="connsiteY2" fmla="*/ 0 h 1310064"/>
                <a:gd name="connsiteX3" fmla="*/ 1441304 w 4105563"/>
                <a:gd name="connsiteY3" fmla="*/ 0 h 1310064"/>
                <a:gd name="connsiteX4" fmla="*/ 1942715 w 4105563"/>
                <a:gd name="connsiteY4" fmla="*/ 0 h 1310064"/>
                <a:gd name="connsiteX5" fmla="*/ 2480816 w 4105563"/>
                <a:gd name="connsiteY5" fmla="*/ 0 h 1310064"/>
                <a:gd name="connsiteX6" fmla="*/ 3128982 w 4105563"/>
                <a:gd name="connsiteY6" fmla="*/ 0 h 1310064"/>
                <a:gd name="connsiteX7" fmla="*/ 3887215 w 4105563"/>
                <a:gd name="connsiteY7" fmla="*/ 0 h 1310064"/>
                <a:gd name="connsiteX8" fmla="*/ 4105563 w 4105563"/>
                <a:gd name="connsiteY8" fmla="*/ 218348 h 1310064"/>
                <a:gd name="connsiteX9" fmla="*/ 4105563 w 4105563"/>
                <a:gd name="connsiteY9" fmla="*/ 628831 h 1310064"/>
                <a:gd name="connsiteX10" fmla="*/ 4105563 w 4105563"/>
                <a:gd name="connsiteY10" fmla="*/ 1091716 h 1310064"/>
                <a:gd name="connsiteX11" fmla="*/ 3887215 w 4105563"/>
                <a:gd name="connsiteY11" fmla="*/ 1310064 h 1310064"/>
                <a:gd name="connsiteX12" fmla="*/ 3239048 w 4105563"/>
                <a:gd name="connsiteY12" fmla="*/ 1310064 h 1310064"/>
                <a:gd name="connsiteX13" fmla="*/ 2664259 w 4105563"/>
                <a:gd name="connsiteY13" fmla="*/ 1310064 h 1310064"/>
                <a:gd name="connsiteX14" fmla="*/ 1979404 w 4105563"/>
                <a:gd name="connsiteY14" fmla="*/ 1310064 h 1310064"/>
                <a:gd name="connsiteX15" fmla="*/ 1331238 w 4105563"/>
                <a:gd name="connsiteY15" fmla="*/ 1310064 h 1310064"/>
                <a:gd name="connsiteX16" fmla="*/ 218348 w 4105563"/>
                <a:gd name="connsiteY16" fmla="*/ 1310064 h 1310064"/>
                <a:gd name="connsiteX17" fmla="*/ 0 w 4105563"/>
                <a:gd name="connsiteY17" fmla="*/ 1091716 h 1310064"/>
                <a:gd name="connsiteX18" fmla="*/ 0 w 4105563"/>
                <a:gd name="connsiteY18" fmla="*/ 681233 h 1310064"/>
                <a:gd name="connsiteX19" fmla="*/ 0 w 4105563"/>
                <a:gd name="connsiteY19" fmla="*/ 218348 h 13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5563" h="1310064" fill="none" extrusionOk="0">
                  <a:moveTo>
                    <a:pt x="0" y="218348"/>
                  </a:moveTo>
                  <a:cubicBezTo>
                    <a:pt x="-8827" y="89453"/>
                    <a:pt x="95696" y="2074"/>
                    <a:pt x="218348" y="0"/>
                  </a:cubicBezTo>
                  <a:cubicBezTo>
                    <a:pt x="364158" y="24559"/>
                    <a:pt x="513282" y="24642"/>
                    <a:pt x="793137" y="0"/>
                  </a:cubicBezTo>
                  <a:cubicBezTo>
                    <a:pt x="1072992" y="-24642"/>
                    <a:pt x="1215249" y="-8430"/>
                    <a:pt x="1441304" y="0"/>
                  </a:cubicBezTo>
                  <a:cubicBezTo>
                    <a:pt x="1667359" y="8430"/>
                    <a:pt x="1701658" y="-14897"/>
                    <a:pt x="1942715" y="0"/>
                  </a:cubicBezTo>
                  <a:cubicBezTo>
                    <a:pt x="2183772" y="14897"/>
                    <a:pt x="2293022" y="4005"/>
                    <a:pt x="2480816" y="0"/>
                  </a:cubicBezTo>
                  <a:cubicBezTo>
                    <a:pt x="2668610" y="-4005"/>
                    <a:pt x="2944007" y="-25453"/>
                    <a:pt x="3128982" y="0"/>
                  </a:cubicBezTo>
                  <a:cubicBezTo>
                    <a:pt x="3313957" y="25453"/>
                    <a:pt x="3712172" y="4261"/>
                    <a:pt x="3887215" y="0"/>
                  </a:cubicBezTo>
                  <a:cubicBezTo>
                    <a:pt x="3997060" y="11944"/>
                    <a:pt x="4110479" y="93016"/>
                    <a:pt x="4105563" y="218348"/>
                  </a:cubicBezTo>
                  <a:cubicBezTo>
                    <a:pt x="4097660" y="406749"/>
                    <a:pt x="4112431" y="470021"/>
                    <a:pt x="4105563" y="628831"/>
                  </a:cubicBezTo>
                  <a:cubicBezTo>
                    <a:pt x="4098695" y="787641"/>
                    <a:pt x="4122120" y="890903"/>
                    <a:pt x="4105563" y="1091716"/>
                  </a:cubicBezTo>
                  <a:cubicBezTo>
                    <a:pt x="4094549" y="1210807"/>
                    <a:pt x="4011890" y="1312714"/>
                    <a:pt x="3887215" y="1310064"/>
                  </a:cubicBezTo>
                  <a:cubicBezTo>
                    <a:pt x="3672985" y="1295078"/>
                    <a:pt x="3489175" y="1282621"/>
                    <a:pt x="3239048" y="1310064"/>
                  </a:cubicBezTo>
                  <a:cubicBezTo>
                    <a:pt x="2988921" y="1337507"/>
                    <a:pt x="2786964" y="1333261"/>
                    <a:pt x="2664259" y="1310064"/>
                  </a:cubicBezTo>
                  <a:cubicBezTo>
                    <a:pt x="2541554" y="1286867"/>
                    <a:pt x="2239809" y="1284098"/>
                    <a:pt x="1979404" y="1310064"/>
                  </a:cubicBezTo>
                  <a:cubicBezTo>
                    <a:pt x="1718999" y="1336030"/>
                    <a:pt x="1502059" y="1302401"/>
                    <a:pt x="1331238" y="1310064"/>
                  </a:cubicBezTo>
                  <a:cubicBezTo>
                    <a:pt x="1160417" y="1317727"/>
                    <a:pt x="650532" y="1322665"/>
                    <a:pt x="218348" y="1310064"/>
                  </a:cubicBezTo>
                  <a:cubicBezTo>
                    <a:pt x="84160" y="1307573"/>
                    <a:pt x="-16629" y="1220603"/>
                    <a:pt x="0" y="1091716"/>
                  </a:cubicBezTo>
                  <a:cubicBezTo>
                    <a:pt x="-7558" y="912311"/>
                    <a:pt x="-8978" y="822458"/>
                    <a:pt x="0" y="681233"/>
                  </a:cubicBezTo>
                  <a:cubicBezTo>
                    <a:pt x="8978" y="540008"/>
                    <a:pt x="17381" y="367962"/>
                    <a:pt x="0" y="218348"/>
                  </a:cubicBezTo>
                  <a:close/>
                </a:path>
                <a:path w="4105563" h="1310064" stroke="0" extrusionOk="0">
                  <a:moveTo>
                    <a:pt x="0" y="218348"/>
                  </a:moveTo>
                  <a:cubicBezTo>
                    <a:pt x="-27231" y="89807"/>
                    <a:pt x="95387" y="15051"/>
                    <a:pt x="218348" y="0"/>
                  </a:cubicBezTo>
                  <a:cubicBezTo>
                    <a:pt x="361973" y="-17890"/>
                    <a:pt x="579890" y="8286"/>
                    <a:pt x="793137" y="0"/>
                  </a:cubicBezTo>
                  <a:cubicBezTo>
                    <a:pt x="1006384" y="-8286"/>
                    <a:pt x="1169496" y="-19692"/>
                    <a:pt x="1404615" y="0"/>
                  </a:cubicBezTo>
                  <a:cubicBezTo>
                    <a:pt x="1639734" y="19692"/>
                    <a:pt x="1755596" y="-19285"/>
                    <a:pt x="1942715" y="0"/>
                  </a:cubicBezTo>
                  <a:cubicBezTo>
                    <a:pt x="2129834" y="19285"/>
                    <a:pt x="2283784" y="-25400"/>
                    <a:pt x="2590882" y="0"/>
                  </a:cubicBezTo>
                  <a:cubicBezTo>
                    <a:pt x="2897980" y="25400"/>
                    <a:pt x="3012431" y="19103"/>
                    <a:pt x="3128982" y="0"/>
                  </a:cubicBezTo>
                  <a:cubicBezTo>
                    <a:pt x="3245533" y="-19103"/>
                    <a:pt x="3645572" y="-8619"/>
                    <a:pt x="3887215" y="0"/>
                  </a:cubicBezTo>
                  <a:cubicBezTo>
                    <a:pt x="3990490" y="-1954"/>
                    <a:pt x="4122009" y="118096"/>
                    <a:pt x="4105563" y="218348"/>
                  </a:cubicBezTo>
                  <a:cubicBezTo>
                    <a:pt x="4118375" y="313483"/>
                    <a:pt x="4089240" y="457753"/>
                    <a:pt x="4105563" y="637565"/>
                  </a:cubicBezTo>
                  <a:cubicBezTo>
                    <a:pt x="4121886" y="817377"/>
                    <a:pt x="4096173" y="950727"/>
                    <a:pt x="4105563" y="1091716"/>
                  </a:cubicBezTo>
                  <a:cubicBezTo>
                    <a:pt x="4117479" y="1208943"/>
                    <a:pt x="3990271" y="1315040"/>
                    <a:pt x="3887215" y="1310064"/>
                  </a:cubicBezTo>
                  <a:cubicBezTo>
                    <a:pt x="3690799" y="1302592"/>
                    <a:pt x="3377940" y="1294133"/>
                    <a:pt x="3239048" y="1310064"/>
                  </a:cubicBezTo>
                  <a:cubicBezTo>
                    <a:pt x="3100156" y="1325995"/>
                    <a:pt x="2900279" y="1311067"/>
                    <a:pt x="2664259" y="1310064"/>
                  </a:cubicBezTo>
                  <a:cubicBezTo>
                    <a:pt x="2428239" y="1309061"/>
                    <a:pt x="2374368" y="1283610"/>
                    <a:pt x="2089470" y="1310064"/>
                  </a:cubicBezTo>
                  <a:cubicBezTo>
                    <a:pt x="1804572" y="1336518"/>
                    <a:pt x="1645894" y="1334803"/>
                    <a:pt x="1514681" y="1310064"/>
                  </a:cubicBezTo>
                  <a:cubicBezTo>
                    <a:pt x="1383468" y="1285325"/>
                    <a:pt x="1193904" y="1285554"/>
                    <a:pt x="903203" y="1310064"/>
                  </a:cubicBezTo>
                  <a:cubicBezTo>
                    <a:pt x="612502" y="1334574"/>
                    <a:pt x="494443" y="1333905"/>
                    <a:pt x="218348" y="1310064"/>
                  </a:cubicBezTo>
                  <a:cubicBezTo>
                    <a:pt x="79584" y="1313173"/>
                    <a:pt x="15624" y="1206721"/>
                    <a:pt x="0" y="1091716"/>
                  </a:cubicBezTo>
                  <a:cubicBezTo>
                    <a:pt x="7358" y="966509"/>
                    <a:pt x="-3094" y="810714"/>
                    <a:pt x="0" y="646298"/>
                  </a:cubicBezTo>
                  <a:cubicBezTo>
                    <a:pt x="3094" y="481882"/>
                    <a:pt x="-16070" y="308833"/>
                    <a:pt x="0" y="218348"/>
                  </a:cubicBezTo>
                  <a:close/>
                </a:path>
              </a:pathLst>
            </a:custGeom>
            <a:solidFill>
              <a:schemeClr val="accent6">
                <a:lumMod val="20000"/>
                <a:lumOff val="80000"/>
              </a:schemeClr>
            </a:solidFill>
            <a:ln>
              <a:solidFill>
                <a:schemeClr val="accent6"/>
              </a:solidFill>
              <a:extLst>
                <a:ext uri="{C807C97D-BFC1-408E-A445-0C87EB9F89A2}">
                  <ask:lineSketchStyleProps xmlns:ask="http://schemas.microsoft.com/office/drawing/2018/sketchyshapes" sd="3413492038">
                    <a:prstGeom prst="roundRect">
                      <a:avLst/>
                    </a:prstGeom>
                    <ask:type>
                      <ask:lineSketchFreehan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uLnTx/>
                  <a:uFillTx/>
                  <a:latin typeface="Calibri"/>
                  <a:ea typeface="+mn-ea"/>
                  <a:cs typeface="+mn-cs"/>
                </a:rPr>
                <a:t>Công nghiệp</a:t>
              </a:r>
            </a:p>
          </p:txBody>
        </p:sp>
        <p:pic>
          <p:nvPicPr>
            <p:cNvPr id="28" name="Picture 27">
              <a:extLst>
                <a:ext uri="{FF2B5EF4-FFF2-40B4-BE49-F238E27FC236}">
                  <a16:creationId xmlns:a16="http://schemas.microsoft.com/office/drawing/2014/main" id="{28E34828-631C-4F05-8E7C-D049045A931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53755" y="4365395"/>
              <a:ext cx="866474" cy="1196117"/>
            </a:xfrm>
            <a:prstGeom prst="rect">
              <a:avLst/>
            </a:prstGeom>
          </p:spPr>
        </p:pic>
      </p:grpSp>
    </p:spTree>
    <p:extLst>
      <p:ext uri="{BB962C8B-B14F-4D97-AF65-F5344CB8AC3E}">
        <p14:creationId xmlns:p14="http://schemas.microsoft.com/office/powerpoint/2010/main" val="149595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par>
                                <p:cTn id="8" presetID="21"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2000"/>
                                        <p:tgtEl>
                                          <p:spTgt spid="20"/>
                                        </p:tgtEl>
                                      </p:cBhvr>
                                    </p:animEffect>
                                  </p:childTnLst>
                                </p:cTn>
                              </p:par>
                              <p:par>
                                <p:cTn id="11" presetID="21" presetClass="entr" presetSubtype="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heel(1)">
                                      <p:cBhvr>
                                        <p:cTn id="1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nextCondLst>
                <p:cond evt="onClick" delay="0">
                  <p:tgtEl>
                    <p:spTgt spid="20"/>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26"/>
                    </p:tgtEl>
                  </p:cond>
                </p:stCondLst>
                <p:endSync evt="end" delay="0">
                  <p:rtn val="all"/>
                </p:endSync>
                <p:childTnLst>
                  <p:par>
                    <p:cTn id="30" fill="hold">
                      <p:stCondLst>
                        <p:cond delay="0"/>
                      </p:stCondLst>
                      <p:childTnLst>
                        <p:par>
                          <p:cTn id="31" fill="hold">
                            <p:stCondLst>
                              <p:cond delay="0"/>
                            </p:stCondLst>
                            <p:childTnLst>
                              <p:par>
                                <p:cTn id="32" presetID="16" presetClass="exit" presetSubtype="21" fill="hold" nodeType="clickEffect">
                                  <p:stCondLst>
                                    <p:cond delay="0"/>
                                  </p:stCondLst>
                                  <p:childTnLst>
                                    <p:animEffect transition="out" filter="barn(inVertical)">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226F3E-DC1D-4F2F-801E-99A6B27A65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86200" y="3238500"/>
            <a:ext cx="10791347" cy="2971800"/>
          </a:xfrm>
          <a:prstGeom prst="rect">
            <a:avLst/>
          </a:prstGeom>
        </p:spPr>
      </p:pic>
    </p:spTree>
    <p:extLst>
      <p:ext uri="{BB962C8B-B14F-4D97-AF65-F5344CB8AC3E}">
        <p14:creationId xmlns:p14="http://schemas.microsoft.com/office/powerpoint/2010/main" val="3305549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68" name="Picture 16">
            <a:extLst>
              <a:ext uri="{FF2B5EF4-FFF2-40B4-BE49-F238E27FC236}">
                <a16:creationId xmlns:a16="http://schemas.microsoft.com/office/drawing/2014/main" id="{534859DA-0EB7-4601-B7EE-B5066C9464E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007015" y="335972"/>
            <a:ext cx="992546" cy="927579"/>
          </a:xfrm>
          <a:prstGeom prst="rect">
            <a:avLst/>
          </a:prstGeom>
        </p:spPr>
      </p:pic>
      <p:pic>
        <p:nvPicPr>
          <p:cNvPr id="69" name="Picture 17">
            <a:extLst>
              <a:ext uri="{FF2B5EF4-FFF2-40B4-BE49-F238E27FC236}">
                <a16:creationId xmlns:a16="http://schemas.microsoft.com/office/drawing/2014/main" id="{DDFF6C47-88F6-4F0C-BB96-37753C9812B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44548" y="5881788"/>
            <a:ext cx="354974" cy="328512"/>
          </a:xfrm>
          <a:prstGeom prst="rect">
            <a:avLst/>
          </a:prstGeom>
        </p:spPr>
      </p:pic>
      <p:pic>
        <p:nvPicPr>
          <p:cNvPr id="70" name="Picture 18">
            <a:extLst>
              <a:ext uri="{FF2B5EF4-FFF2-40B4-BE49-F238E27FC236}">
                <a16:creationId xmlns:a16="http://schemas.microsoft.com/office/drawing/2014/main" id="{FE4F047E-95BC-4343-8425-A224BAB50B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6254" y="1468576"/>
            <a:ext cx="354974" cy="328512"/>
          </a:xfrm>
          <a:prstGeom prst="rect">
            <a:avLst/>
          </a:prstGeom>
        </p:spPr>
      </p:pic>
      <p:pic>
        <p:nvPicPr>
          <p:cNvPr id="71" name="Picture 19">
            <a:extLst>
              <a:ext uri="{FF2B5EF4-FFF2-40B4-BE49-F238E27FC236}">
                <a16:creationId xmlns:a16="http://schemas.microsoft.com/office/drawing/2014/main" id="{B3564264-06D9-4011-B340-296E6673C9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611600" y="6210300"/>
            <a:ext cx="992546" cy="927579"/>
          </a:xfrm>
          <a:prstGeom prst="rect">
            <a:avLst/>
          </a:prstGeom>
        </p:spPr>
      </p:pic>
      <p:pic>
        <p:nvPicPr>
          <p:cNvPr id="72" name="Picture 19">
            <a:extLst>
              <a:ext uri="{FF2B5EF4-FFF2-40B4-BE49-F238E27FC236}">
                <a16:creationId xmlns:a16="http://schemas.microsoft.com/office/drawing/2014/main" id="{F8B3810A-F4BF-4108-A237-C21336EC37B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6190" y="159306"/>
            <a:ext cx="992546" cy="927579"/>
          </a:xfrm>
          <a:prstGeom prst="rect">
            <a:avLst/>
          </a:prstGeom>
        </p:spPr>
      </p:pic>
      <p:pic>
        <p:nvPicPr>
          <p:cNvPr id="73" name="Picture 18">
            <a:extLst>
              <a:ext uri="{FF2B5EF4-FFF2-40B4-BE49-F238E27FC236}">
                <a16:creationId xmlns:a16="http://schemas.microsoft.com/office/drawing/2014/main" id="{65991F69-5797-4CD9-9797-B01201873CE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00600" y="421146"/>
            <a:ext cx="354974" cy="328512"/>
          </a:xfrm>
          <a:prstGeom prst="rect">
            <a:avLst/>
          </a:prstGeom>
        </p:spPr>
      </p:pic>
      <p:pic>
        <p:nvPicPr>
          <p:cNvPr id="74" name="Picture 17">
            <a:extLst>
              <a:ext uri="{FF2B5EF4-FFF2-40B4-BE49-F238E27FC236}">
                <a16:creationId xmlns:a16="http://schemas.microsoft.com/office/drawing/2014/main" id="{9A34971F-0E07-44A2-845D-B40744B0B2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1249" y="7446824"/>
            <a:ext cx="354974" cy="328512"/>
          </a:xfrm>
          <a:prstGeom prst="rect">
            <a:avLst/>
          </a:prstGeom>
        </p:spPr>
      </p:pic>
      <p:pic>
        <p:nvPicPr>
          <p:cNvPr id="75" name="Picture 20">
            <a:extLst>
              <a:ext uri="{FF2B5EF4-FFF2-40B4-BE49-F238E27FC236}">
                <a16:creationId xmlns:a16="http://schemas.microsoft.com/office/drawing/2014/main" id="{B6F9D7A9-2500-43F9-AC60-C448DF2DAF3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61965" y="2705100"/>
            <a:ext cx="354974" cy="328512"/>
          </a:xfrm>
          <a:prstGeom prst="rect">
            <a:avLst/>
          </a:prstGeom>
        </p:spPr>
      </p:pic>
      <p:pic>
        <p:nvPicPr>
          <p:cNvPr id="76" name="Picture 17">
            <a:extLst>
              <a:ext uri="{FF2B5EF4-FFF2-40B4-BE49-F238E27FC236}">
                <a16:creationId xmlns:a16="http://schemas.microsoft.com/office/drawing/2014/main" id="{6442AEE1-1126-4437-BD57-6BDC8BABA32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50217" y="1020213"/>
            <a:ext cx="354974" cy="328512"/>
          </a:xfrm>
          <a:prstGeom prst="rect">
            <a:avLst/>
          </a:prstGeom>
        </p:spPr>
      </p:pic>
      <p:pic>
        <p:nvPicPr>
          <p:cNvPr id="77" name="Picture 18">
            <a:extLst>
              <a:ext uri="{FF2B5EF4-FFF2-40B4-BE49-F238E27FC236}">
                <a16:creationId xmlns:a16="http://schemas.microsoft.com/office/drawing/2014/main" id="{05F08EF8-3F0B-40AD-AF63-7FF1A222D7E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81713" y="2716250"/>
            <a:ext cx="354974" cy="328512"/>
          </a:xfrm>
          <a:prstGeom prst="rect">
            <a:avLst/>
          </a:prstGeom>
        </p:spPr>
      </p:pic>
      <p:pic>
        <p:nvPicPr>
          <p:cNvPr id="78" name="Picture 18">
            <a:extLst>
              <a:ext uri="{FF2B5EF4-FFF2-40B4-BE49-F238E27FC236}">
                <a16:creationId xmlns:a16="http://schemas.microsoft.com/office/drawing/2014/main" id="{E4A27758-B46C-4E30-96EB-EA5AB9758A9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72527" y="5737100"/>
            <a:ext cx="354974" cy="328512"/>
          </a:xfrm>
          <a:prstGeom prst="rect">
            <a:avLst/>
          </a:prstGeom>
        </p:spPr>
      </p:pic>
      <p:grpSp>
        <p:nvGrpSpPr>
          <p:cNvPr id="65" name="Group 64">
            <a:extLst>
              <a:ext uri="{FF2B5EF4-FFF2-40B4-BE49-F238E27FC236}">
                <a16:creationId xmlns:a16="http://schemas.microsoft.com/office/drawing/2014/main" id="{D92B45FE-5430-4434-8AF9-FFDEDE803526}"/>
              </a:ext>
            </a:extLst>
          </p:cNvPr>
          <p:cNvGrpSpPr/>
          <p:nvPr/>
        </p:nvGrpSpPr>
        <p:grpSpPr>
          <a:xfrm>
            <a:off x="1262789" y="5434568"/>
            <a:ext cx="15272611" cy="2069841"/>
            <a:chOff x="2362200" y="5380722"/>
            <a:chExt cx="13117420" cy="2069841"/>
          </a:xfrm>
        </p:grpSpPr>
        <p:sp>
          <p:nvSpPr>
            <p:cNvPr id="63" name="Rectangle: Rounded Corners 62">
              <a:extLst>
                <a:ext uri="{FF2B5EF4-FFF2-40B4-BE49-F238E27FC236}">
                  <a16:creationId xmlns:a16="http://schemas.microsoft.com/office/drawing/2014/main" id="{6182C624-7695-492C-A7EB-C5563B46EBCB}"/>
                </a:ext>
              </a:extLst>
            </p:cNvPr>
            <p:cNvSpPr/>
            <p:nvPr/>
          </p:nvSpPr>
          <p:spPr>
            <a:xfrm>
              <a:off x="2362200" y="5380722"/>
              <a:ext cx="13117420" cy="2069841"/>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88B097F-53CF-405D-85D4-C8A9D43EB255}"/>
                </a:ext>
              </a:extLst>
            </p:cNvPr>
            <p:cNvSpPr/>
            <p:nvPr/>
          </p:nvSpPr>
          <p:spPr>
            <a:xfrm>
              <a:off x="7207300" y="6051013"/>
              <a:ext cx="3262433" cy="923330"/>
            </a:xfrm>
            <a:prstGeom prst="rect">
              <a:avLst/>
            </a:prstGeom>
            <a:noFill/>
          </p:spPr>
          <p:txBody>
            <a:bodyPr wrap="none" lIns="91440" tIns="45720" rIns="91440" bIns="45720">
              <a:spAutoFit/>
            </a:bodyPr>
            <a:lstStyle/>
            <a:p>
              <a:pPr algn="ctr"/>
              <a:r>
                <a:rPr lang="en-US" sz="5400" b="1" cap="none" spc="0">
                  <a:ln w="0"/>
                  <a:solidFill>
                    <a:srgbClr val="C00000"/>
                  </a:solidFill>
                  <a:latin typeface="Arial" panose="020B0604020202020204" pitchFamily="34" charset="0"/>
                  <a:cs typeface="Arial" panose="020B0604020202020204" pitchFamily="34" charset="0"/>
                </a:rPr>
                <a:t>công dân</a:t>
              </a:r>
            </a:p>
          </p:txBody>
        </p:sp>
      </p:grpSp>
      <p:sp>
        <p:nvSpPr>
          <p:cNvPr id="2" name="TextBox 1">
            <a:extLst>
              <a:ext uri="{FF2B5EF4-FFF2-40B4-BE49-F238E27FC236}">
                <a16:creationId xmlns:a16="http://schemas.microsoft.com/office/drawing/2014/main" id="{03E1FD29-0130-4C84-8946-07EF50EA269A}"/>
              </a:ext>
            </a:extLst>
          </p:cNvPr>
          <p:cNvSpPr txBox="1"/>
          <p:nvPr/>
        </p:nvSpPr>
        <p:spPr>
          <a:xfrm>
            <a:off x="6934200" y="0"/>
            <a:ext cx="3993177" cy="923330"/>
          </a:xfrm>
          <a:prstGeom prst="rect">
            <a:avLst/>
          </a:prstGeom>
          <a:noFill/>
        </p:spPr>
        <p:txBody>
          <a:bodyPr wrap="square" rtlCol="0">
            <a:spAutoFit/>
          </a:bodyPr>
          <a:lstStyle/>
          <a:p>
            <a:pPr algn="ctr" defTabSz="914217">
              <a:defRPr/>
            </a:pPr>
            <a:r>
              <a:rPr lang="en-US" sz="5400">
                <a:ln>
                  <a:solidFill>
                    <a:prstClr val="black">
                      <a:lumMod val="85000"/>
                      <a:lumOff val="15000"/>
                    </a:prstClr>
                  </a:solidFill>
                </a:ln>
                <a:solidFill>
                  <a:srgbClr val="FFC000"/>
                </a:solidFill>
                <a:latin typeface="iCiel Cadena" panose="02000503000000020004" pitchFamily="2" charset="0"/>
              </a:rPr>
              <a:t>Bài</a:t>
            </a:r>
            <a:r>
              <a:rPr lang="vi-VN" sz="5400">
                <a:ln>
                  <a:solidFill>
                    <a:prstClr val="black">
                      <a:lumMod val="85000"/>
                      <a:lumOff val="15000"/>
                    </a:prstClr>
                  </a:solidFill>
                </a:ln>
                <a:solidFill>
                  <a:srgbClr val="FFC000"/>
                </a:solidFill>
                <a:latin typeface="iCiel Cadena" panose="02000503000000020004" pitchFamily="2" charset="0"/>
              </a:rPr>
              <a:t> </a:t>
            </a:r>
            <a:r>
              <a:rPr lang="en-US" sz="5400">
                <a:ln>
                  <a:solidFill>
                    <a:prstClr val="black">
                      <a:lumMod val="85000"/>
                      <a:lumOff val="15000"/>
                    </a:prstClr>
                  </a:solidFill>
                </a:ln>
                <a:solidFill>
                  <a:srgbClr val="FFC000"/>
                </a:solidFill>
                <a:latin typeface="iCiel Cadena" panose="02000503000000020004" pitchFamily="2" charset="0"/>
              </a:rPr>
              <a:t>1</a:t>
            </a:r>
            <a:endParaRPr lang="vi-VN" sz="5400">
              <a:ln>
                <a:solidFill>
                  <a:prstClr val="black">
                    <a:lumMod val="85000"/>
                    <a:lumOff val="15000"/>
                  </a:prstClr>
                </a:solidFill>
              </a:ln>
              <a:solidFill>
                <a:srgbClr val="FFC000"/>
              </a:solidFill>
              <a:latin typeface="iCiel Cadena" panose="02000503000000020004" pitchFamily="2" charset="0"/>
            </a:endParaRPr>
          </a:p>
        </p:txBody>
      </p:sp>
      <p:sp>
        <p:nvSpPr>
          <p:cNvPr id="4" name="TextBox 3">
            <a:extLst>
              <a:ext uri="{FF2B5EF4-FFF2-40B4-BE49-F238E27FC236}">
                <a16:creationId xmlns:a16="http://schemas.microsoft.com/office/drawing/2014/main" id="{AD384C7F-C748-475A-AADB-0F5B58FF4CFE}"/>
              </a:ext>
            </a:extLst>
          </p:cNvPr>
          <p:cNvSpPr txBox="1"/>
          <p:nvPr/>
        </p:nvSpPr>
        <p:spPr>
          <a:xfrm>
            <a:off x="358288" y="910218"/>
            <a:ext cx="17145000" cy="1446550"/>
          </a:xfrm>
          <a:prstGeom prst="rect">
            <a:avLst/>
          </a:prstGeom>
          <a:noFill/>
        </p:spPr>
        <p:txBody>
          <a:bodyPr wrap="square">
            <a:spAutoFit/>
          </a:bodyPr>
          <a:lstStyle/>
          <a:p>
            <a:pPr algn="ctr"/>
            <a:r>
              <a:rPr lang="vi-VN" sz="4400" b="1" i="0">
                <a:solidFill>
                  <a:srgbClr val="002060"/>
                </a:solidFill>
                <a:effectLst/>
              </a:rPr>
              <a:t>Ghép từ công dân vào trước hoặc sau từng từ dưới đây để tạo thành những cụm từ có nghĩa:</a:t>
            </a:r>
            <a:endParaRPr lang="vi-VN" sz="4400" b="0" i="0">
              <a:solidFill>
                <a:srgbClr val="002060"/>
              </a:solidFill>
              <a:effectLst/>
            </a:endParaRPr>
          </a:p>
        </p:txBody>
      </p:sp>
      <p:grpSp>
        <p:nvGrpSpPr>
          <p:cNvPr id="24" name="Group 23">
            <a:extLst>
              <a:ext uri="{FF2B5EF4-FFF2-40B4-BE49-F238E27FC236}">
                <a16:creationId xmlns:a16="http://schemas.microsoft.com/office/drawing/2014/main" id="{B85E3076-A21A-430B-8E55-BB8A527A83F4}"/>
              </a:ext>
            </a:extLst>
          </p:cNvPr>
          <p:cNvGrpSpPr/>
          <p:nvPr/>
        </p:nvGrpSpPr>
        <p:grpSpPr>
          <a:xfrm>
            <a:off x="5068593" y="2413068"/>
            <a:ext cx="5173694" cy="990600"/>
            <a:chOff x="762000" y="2781300"/>
            <a:chExt cx="3544938" cy="990600"/>
          </a:xfrm>
        </p:grpSpPr>
        <p:sp>
          <p:nvSpPr>
            <p:cNvPr id="25" name="Rectangle: Rounded Corners 24">
              <a:extLst>
                <a:ext uri="{FF2B5EF4-FFF2-40B4-BE49-F238E27FC236}">
                  <a16:creationId xmlns:a16="http://schemas.microsoft.com/office/drawing/2014/main" id="{C4727133-3237-4D6A-91E8-8A38D8163019}"/>
                </a:ext>
              </a:extLst>
            </p:cNvPr>
            <p:cNvSpPr/>
            <p:nvPr/>
          </p:nvSpPr>
          <p:spPr>
            <a:xfrm>
              <a:off x="762000" y="2781300"/>
              <a:ext cx="2819400" cy="9906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6" name="TextBox 25">
              <a:extLst>
                <a:ext uri="{FF2B5EF4-FFF2-40B4-BE49-F238E27FC236}">
                  <a16:creationId xmlns:a16="http://schemas.microsoft.com/office/drawing/2014/main" id="{014656D4-A92E-4D9A-B788-6346F7386274}"/>
                </a:ext>
              </a:extLst>
            </p:cNvPr>
            <p:cNvSpPr txBox="1"/>
            <p:nvPr/>
          </p:nvSpPr>
          <p:spPr>
            <a:xfrm>
              <a:off x="877938" y="2827099"/>
              <a:ext cx="3429000" cy="923330"/>
            </a:xfrm>
            <a:prstGeom prst="rect">
              <a:avLst/>
            </a:prstGeom>
            <a:noFill/>
          </p:spPr>
          <p:txBody>
            <a:bodyPr wrap="square">
              <a:spAutoFit/>
            </a:bodyPr>
            <a:lstStyle/>
            <a:p>
              <a:r>
                <a:rPr kumimoji="0" lang="vi-VN" sz="5400" b="0" i="0" u="none" strike="noStrike" kern="1200" cap="none" spc="0" normalizeH="0" baseline="0" noProof="0">
                  <a:ln>
                    <a:noFill/>
                  </a:ln>
                  <a:solidFill>
                    <a:srgbClr val="0070C0"/>
                  </a:solidFill>
                  <a:effectLst/>
                  <a:uLnTx/>
                  <a:uFillTx/>
                  <a:latin typeface="Arial" panose="020B0604020202020204" pitchFamily="34" charset="0"/>
                  <a:ea typeface="+mn-ea"/>
                  <a:cs typeface="+mn-cs"/>
                </a:rPr>
                <a:t>trách nhiệm</a:t>
              </a:r>
              <a:endParaRPr lang="en-US" sz="2800"/>
            </a:p>
          </p:txBody>
        </p:sp>
      </p:grpSp>
      <p:grpSp>
        <p:nvGrpSpPr>
          <p:cNvPr id="27" name="Group 26">
            <a:extLst>
              <a:ext uri="{FF2B5EF4-FFF2-40B4-BE49-F238E27FC236}">
                <a16:creationId xmlns:a16="http://schemas.microsoft.com/office/drawing/2014/main" id="{70B5F617-5745-46C1-8FD2-743BF4470122}"/>
              </a:ext>
            </a:extLst>
          </p:cNvPr>
          <p:cNvGrpSpPr/>
          <p:nvPr/>
        </p:nvGrpSpPr>
        <p:grpSpPr>
          <a:xfrm>
            <a:off x="2780398" y="3516098"/>
            <a:ext cx="4337222" cy="990600"/>
            <a:chOff x="638668" y="2817333"/>
            <a:chExt cx="3412896" cy="990600"/>
          </a:xfrm>
        </p:grpSpPr>
        <p:sp>
          <p:nvSpPr>
            <p:cNvPr id="28" name="Rectangle: Rounded Corners 27">
              <a:extLst>
                <a:ext uri="{FF2B5EF4-FFF2-40B4-BE49-F238E27FC236}">
                  <a16:creationId xmlns:a16="http://schemas.microsoft.com/office/drawing/2014/main" id="{17E9EC9F-78F4-4694-9EF6-BAABCB4ECA55}"/>
                </a:ext>
              </a:extLst>
            </p:cNvPr>
            <p:cNvSpPr/>
            <p:nvPr/>
          </p:nvSpPr>
          <p:spPr>
            <a:xfrm>
              <a:off x="713380" y="2817333"/>
              <a:ext cx="2819400" cy="9906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TextBox 28">
              <a:extLst>
                <a:ext uri="{FF2B5EF4-FFF2-40B4-BE49-F238E27FC236}">
                  <a16:creationId xmlns:a16="http://schemas.microsoft.com/office/drawing/2014/main" id="{9730FF2E-798F-4E69-BA42-78E6DFE4B980}"/>
                </a:ext>
              </a:extLst>
            </p:cNvPr>
            <p:cNvSpPr txBox="1"/>
            <p:nvPr/>
          </p:nvSpPr>
          <p:spPr>
            <a:xfrm>
              <a:off x="638668" y="2820241"/>
              <a:ext cx="3412896" cy="923330"/>
            </a:xfrm>
            <a:prstGeom prst="rect">
              <a:avLst/>
            </a:prstGeom>
            <a:noFill/>
          </p:spPr>
          <p:txBody>
            <a:bodyPr wrap="square">
              <a:spAutoFit/>
            </a:bodyPr>
            <a:lstStyle/>
            <a:p>
              <a:r>
                <a:rPr kumimoji="0" lang="vi-VN" sz="5400" b="0" i="0" u="none" strike="noStrike" kern="1200" cap="none" spc="0" normalizeH="0" baseline="0" noProof="0">
                  <a:ln>
                    <a:noFill/>
                  </a:ln>
                  <a:solidFill>
                    <a:srgbClr val="0070C0"/>
                  </a:solidFill>
                  <a:effectLst/>
                  <a:uLnTx/>
                  <a:uFillTx/>
                  <a:latin typeface="Arial" panose="020B0604020202020204" pitchFamily="34" charset="0"/>
                  <a:ea typeface="+mn-ea"/>
                  <a:cs typeface="+mn-cs"/>
                </a:rPr>
                <a:t>gương mẫu</a:t>
              </a:r>
              <a:endParaRPr lang="en-US" sz="2800"/>
            </a:p>
          </p:txBody>
        </p:sp>
      </p:grpSp>
      <p:grpSp>
        <p:nvGrpSpPr>
          <p:cNvPr id="48" name="Group 47">
            <a:extLst>
              <a:ext uri="{FF2B5EF4-FFF2-40B4-BE49-F238E27FC236}">
                <a16:creationId xmlns:a16="http://schemas.microsoft.com/office/drawing/2014/main" id="{85D7D7DC-D97D-435F-A350-67B6D489DEA0}"/>
              </a:ext>
            </a:extLst>
          </p:cNvPr>
          <p:cNvGrpSpPr/>
          <p:nvPr/>
        </p:nvGrpSpPr>
        <p:grpSpPr>
          <a:xfrm>
            <a:off x="685800" y="2441133"/>
            <a:ext cx="4114800" cy="1816600"/>
            <a:chOff x="762000" y="2781300"/>
            <a:chExt cx="2819400" cy="1816600"/>
          </a:xfrm>
        </p:grpSpPr>
        <p:sp>
          <p:nvSpPr>
            <p:cNvPr id="49" name="Rectangle: Rounded Corners 48">
              <a:extLst>
                <a:ext uri="{FF2B5EF4-FFF2-40B4-BE49-F238E27FC236}">
                  <a16:creationId xmlns:a16="http://schemas.microsoft.com/office/drawing/2014/main" id="{27A27CB7-0D7B-4FC2-AE2D-5240163AE44F}"/>
                </a:ext>
              </a:extLst>
            </p:cNvPr>
            <p:cNvSpPr/>
            <p:nvPr/>
          </p:nvSpPr>
          <p:spPr>
            <a:xfrm>
              <a:off x="762000" y="2781300"/>
              <a:ext cx="2819400" cy="9906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0" name="TextBox 49">
              <a:extLst>
                <a:ext uri="{FF2B5EF4-FFF2-40B4-BE49-F238E27FC236}">
                  <a16:creationId xmlns:a16="http://schemas.microsoft.com/office/drawing/2014/main" id="{20682480-D06E-411E-A9A7-9431B76B6B50}"/>
                </a:ext>
              </a:extLst>
            </p:cNvPr>
            <p:cNvSpPr txBox="1"/>
            <p:nvPr/>
          </p:nvSpPr>
          <p:spPr>
            <a:xfrm>
              <a:off x="1157344" y="2843574"/>
              <a:ext cx="2209800" cy="1754326"/>
            </a:xfrm>
            <a:prstGeom prst="rect">
              <a:avLst/>
            </a:prstGeom>
            <a:noFill/>
          </p:spPr>
          <p:txBody>
            <a:bodyPr wrap="square">
              <a:spAutoFit/>
            </a:bodyPr>
            <a:lstStyle/>
            <a:p>
              <a:r>
                <a:rPr kumimoji="0" lang="vi-VN" sz="5400" b="0" i="0" u="none" strike="noStrike" kern="1200" cap="none" spc="0" normalizeH="0" baseline="0" noProof="0">
                  <a:ln>
                    <a:noFill/>
                  </a:ln>
                  <a:solidFill>
                    <a:srgbClr val="0070C0"/>
                  </a:solidFill>
                  <a:effectLst/>
                  <a:uLnTx/>
                  <a:uFillTx/>
                  <a:latin typeface="Arial" panose="020B0604020202020204" pitchFamily="34" charset="0"/>
                  <a:ea typeface="+mn-ea"/>
                  <a:cs typeface="+mn-cs"/>
                </a:rPr>
                <a:t>nghĩa vụ</a:t>
              </a:r>
              <a:endParaRPr lang="en-US" sz="2800"/>
            </a:p>
          </p:txBody>
        </p:sp>
      </p:grpSp>
      <p:grpSp>
        <p:nvGrpSpPr>
          <p:cNvPr id="51" name="Group 50">
            <a:extLst>
              <a:ext uri="{FF2B5EF4-FFF2-40B4-BE49-F238E27FC236}">
                <a16:creationId xmlns:a16="http://schemas.microsoft.com/office/drawing/2014/main" id="{4DFB4DDA-1102-4F76-8C66-DD9D2A73BFEF}"/>
              </a:ext>
            </a:extLst>
          </p:cNvPr>
          <p:cNvGrpSpPr/>
          <p:nvPr/>
        </p:nvGrpSpPr>
        <p:grpSpPr>
          <a:xfrm>
            <a:off x="9396906" y="2389970"/>
            <a:ext cx="4284007" cy="990600"/>
            <a:chOff x="762000" y="2781300"/>
            <a:chExt cx="2935338" cy="990600"/>
          </a:xfrm>
        </p:grpSpPr>
        <p:sp>
          <p:nvSpPr>
            <p:cNvPr id="52" name="Rectangle: Rounded Corners 51">
              <a:extLst>
                <a:ext uri="{FF2B5EF4-FFF2-40B4-BE49-F238E27FC236}">
                  <a16:creationId xmlns:a16="http://schemas.microsoft.com/office/drawing/2014/main" id="{E419CD14-2505-4BE7-8E0C-B8BED6A0B228}"/>
                </a:ext>
              </a:extLst>
            </p:cNvPr>
            <p:cNvSpPr/>
            <p:nvPr/>
          </p:nvSpPr>
          <p:spPr>
            <a:xfrm>
              <a:off x="762000" y="2781300"/>
              <a:ext cx="2819400" cy="9906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3" name="TextBox 52">
              <a:extLst>
                <a:ext uri="{FF2B5EF4-FFF2-40B4-BE49-F238E27FC236}">
                  <a16:creationId xmlns:a16="http://schemas.microsoft.com/office/drawing/2014/main" id="{11E06E0F-E547-4552-B774-475CF64B80D2}"/>
                </a:ext>
              </a:extLst>
            </p:cNvPr>
            <p:cNvSpPr txBox="1"/>
            <p:nvPr/>
          </p:nvSpPr>
          <p:spPr>
            <a:xfrm>
              <a:off x="1487538" y="2838033"/>
              <a:ext cx="2209800" cy="923330"/>
            </a:xfrm>
            <a:prstGeom prst="rect">
              <a:avLst/>
            </a:prstGeom>
            <a:noFill/>
          </p:spPr>
          <p:txBody>
            <a:bodyPr wrap="square">
              <a:spAutoFit/>
            </a:bodyPr>
            <a:lstStyle/>
            <a:p>
              <a:r>
                <a:rPr kumimoji="0" lang="vi-VN" sz="5400" b="0" i="0" u="none" strike="noStrike" kern="1200" cap="none" spc="0" normalizeH="0" baseline="0" noProof="0">
                  <a:ln>
                    <a:noFill/>
                  </a:ln>
                  <a:solidFill>
                    <a:srgbClr val="0070C0"/>
                  </a:solidFill>
                  <a:effectLst/>
                  <a:uLnTx/>
                  <a:uFillTx/>
                  <a:latin typeface="Arial" panose="020B0604020202020204" pitchFamily="34" charset="0"/>
                  <a:ea typeface="+mn-ea"/>
                  <a:cs typeface="+mn-cs"/>
                </a:rPr>
                <a:t>quyền</a:t>
              </a:r>
              <a:endParaRPr lang="en-US" sz="2800"/>
            </a:p>
          </p:txBody>
        </p:sp>
      </p:grpSp>
      <p:grpSp>
        <p:nvGrpSpPr>
          <p:cNvPr id="54" name="Group 53">
            <a:extLst>
              <a:ext uri="{FF2B5EF4-FFF2-40B4-BE49-F238E27FC236}">
                <a16:creationId xmlns:a16="http://schemas.microsoft.com/office/drawing/2014/main" id="{B977535A-2502-430B-A0E4-57906098A5F7}"/>
              </a:ext>
            </a:extLst>
          </p:cNvPr>
          <p:cNvGrpSpPr/>
          <p:nvPr/>
        </p:nvGrpSpPr>
        <p:grpSpPr>
          <a:xfrm>
            <a:off x="13754593" y="2389970"/>
            <a:ext cx="4210326" cy="990600"/>
            <a:chOff x="762000" y="2781300"/>
            <a:chExt cx="2884853" cy="990600"/>
          </a:xfrm>
        </p:grpSpPr>
        <p:sp>
          <p:nvSpPr>
            <p:cNvPr id="55" name="Rectangle: Rounded Corners 54">
              <a:extLst>
                <a:ext uri="{FF2B5EF4-FFF2-40B4-BE49-F238E27FC236}">
                  <a16:creationId xmlns:a16="http://schemas.microsoft.com/office/drawing/2014/main" id="{54526458-ED17-41C0-9B0E-B490B66F4125}"/>
                </a:ext>
              </a:extLst>
            </p:cNvPr>
            <p:cNvSpPr/>
            <p:nvPr/>
          </p:nvSpPr>
          <p:spPr>
            <a:xfrm>
              <a:off x="762000" y="2781300"/>
              <a:ext cx="2819400" cy="9906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6" name="TextBox 55">
              <a:extLst>
                <a:ext uri="{FF2B5EF4-FFF2-40B4-BE49-F238E27FC236}">
                  <a16:creationId xmlns:a16="http://schemas.microsoft.com/office/drawing/2014/main" id="{1CE2F171-77AF-472B-BFB2-6213068D1C3A}"/>
                </a:ext>
              </a:extLst>
            </p:cNvPr>
            <p:cNvSpPr txBox="1"/>
            <p:nvPr/>
          </p:nvSpPr>
          <p:spPr>
            <a:xfrm>
              <a:off x="1437053" y="2820614"/>
              <a:ext cx="2209800" cy="923330"/>
            </a:xfrm>
            <a:prstGeom prst="rect">
              <a:avLst/>
            </a:prstGeom>
            <a:noFill/>
          </p:spPr>
          <p:txBody>
            <a:bodyPr wrap="square">
              <a:spAutoFit/>
            </a:bodyPr>
            <a:lstStyle/>
            <a:p>
              <a:r>
                <a:rPr kumimoji="0" lang="vi-VN" sz="5400" b="0" i="0" u="none" strike="noStrike" kern="1200" cap="none" spc="0" normalizeH="0" baseline="0" noProof="0">
                  <a:ln>
                    <a:noFill/>
                  </a:ln>
                  <a:solidFill>
                    <a:srgbClr val="0070C0"/>
                  </a:solidFill>
                  <a:effectLst/>
                  <a:uLnTx/>
                  <a:uFillTx/>
                  <a:latin typeface="Arial" panose="020B0604020202020204" pitchFamily="34" charset="0"/>
                  <a:ea typeface="+mn-ea"/>
                  <a:cs typeface="+mn-cs"/>
                </a:rPr>
                <a:t>ý thức</a:t>
              </a:r>
              <a:endParaRPr lang="en-US" sz="2800"/>
            </a:p>
          </p:txBody>
        </p:sp>
      </p:grpSp>
      <p:grpSp>
        <p:nvGrpSpPr>
          <p:cNvPr id="57" name="Group 56">
            <a:extLst>
              <a:ext uri="{FF2B5EF4-FFF2-40B4-BE49-F238E27FC236}">
                <a16:creationId xmlns:a16="http://schemas.microsoft.com/office/drawing/2014/main" id="{4F52A356-F9A3-4B4B-9598-0FA1070D1D90}"/>
              </a:ext>
            </a:extLst>
          </p:cNvPr>
          <p:cNvGrpSpPr/>
          <p:nvPr/>
        </p:nvGrpSpPr>
        <p:grpSpPr>
          <a:xfrm>
            <a:off x="7369379" y="3521926"/>
            <a:ext cx="4901143" cy="1000469"/>
            <a:chOff x="762000" y="2781300"/>
            <a:chExt cx="3358190" cy="1000469"/>
          </a:xfrm>
        </p:grpSpPr>
        <p:sp>
          <p:nvSpPr>
            <p:cNvPr id="58" name="Rectangle: Rounded Corners 57">
              <a:extLst>
                <a:ext uri="{FF2B5EF4-FFF2-40B4-BE49-F238E27FC236}">
                  <a16:creationId xmlns:a16="http://schemas.microsoft.com/office/drawing/2014/main" id="{04816B02-B4B0-40BF-9A7E-1A32B57895CB}"/>
                </a:ext>
              </a:extLst>
            </p:cNvPr>
            <p:cNvSpPr/>
            <p:nvPr/>
          </p:nvSpPr>
          <p:spPr>
            <a:xfrm>
              <a:off x="762000" y="2781300"/>
              <a:ext cx="2819400" cy="9906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9" name="TextBox 58">
              <a:extLst>
                <a:ext uri="{FF2B5EF4-FFF2-40B4-BE49-F238E27FC236}">
                  <a16:creationId xmlns:a16="http://schemas.microsoft.com/office/drawing/2014/main" id="{AF71FE99-01BC-48A0-A876-843920B2B325}"/>
                </a:ext>
              </a:extLst>
            </p:cNvPr>
            <p:cNvSpPr txBox="1"/>
            <p:nvPr/>
          </p:nvSpPr>
          <p:spPr>
            <a:xfrm>
              <a:off x="1148390" y="2858439"/>
              <a:ext cx="2971800" cy="923330"/>
            </a:xfrm>
            <a:prstGeom prst="rect">
              <a:avLst/>
            </a:prstGeom>
            <a:noFill/>
          </p:spPr>
          <p:txBody>
            <a:bodyPr wrap="square">
              <a:spAutoFit/>
            </a:bodyPr>
            <a:lstStyle/>
            <a:p>
              <a:r>
                <a:rPr kumimoji="0" lang="vi-VN" sz="5400" b="0" i="0" u="none" strike="noStrike" kern="1200" cap="none" spc="0" normalizeH="0" baseline="0" noProof="0">
                  <a:ln>
                    <a:noFill/>
                  </a:ln>
                  <a:solidFill>
                    <a:srgbClr val="0070C0"/>
                  </a:solidFill>
                  <a:effectLst/>
                  <a:uLnTx/>
                  <a:uFillTx/>
                  <a:latin typeface="Arial" panose="020B0604020202020204" pitchFamily="34" charset="0"/>
                  <a:ea typeface="+mn-ea"/>
                  <a:cs typeface="+mn-cs"/>
                </a:rPr>
                <a:t>bổn phận</a:t>
              </a:r>
              <a:endParaRPr lang="en-US" sz="2800"/>
            </a:p>
          </p:txBody>
        </p:sp>
      </p:grpSp>
      <p:grpSp>
        <p:nvGrpSpPr>
          <p:cNvPr id="60" name="Group 59">
            <a:extLst>
              <a:ext uri="{FF2B5EF4-FFF2-40B4-BE49-F238E27FC236}">
                <a16:creationId xmlns:a16="http://schemas.microsoft.com/office/drawing/2014/main" id="{39C96802-8E73-42D9-AA8E-CCE808BFBE32}"/>
              </a:ext>
            </a:extLst>
          </p:cNvPr>
          <p:cNvGrpSpPr/>
          <p:nvPr/>
        </p:nvGrpSpPr>
        <p:grpSpPr>
          <a:xfrm>
            <a:off x="11777079" y="3484296"/>
            <a:ext cx="3582987" cy="990600"/>
            <a:chOff x="762000" y="2781300"/>
            <a:chExt cx="2819400" cy="990600"/>
          </a:xfrm>
        </p:grpSpPr>
        <p:sp>
          <p:nvSpPr>
            <p:cNvPr id="61" name="Rectangle: Rounded Corners 60">
              <a:extLst>
                <a:ext uri="{FF2B5EF4-FFF2-40B4-BE49-F238E27FC236}">
                  <a16:creationId xmlns:a16="http://schemas.microsoft.com/office/drawing/2014/main" id="{F6E2EF67-B2C0-4ED2-AA1C-5C80F61E6CED}"/>
                </a:ext>
              </a:extLst>
            </p:cNvPr>
            <p:cNvSpPr/>
            <p:nvPr/>
          </p:nvSpPr>
          <p:spPr>
            <a:xfrm>
              <a:off x="762000" y="2781300"/>
              <a:ext cx="2819400" cy="9906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extBox 61">
              <a:extLst>
                <a:ext uri="{FF2B5EF4-FFF2-40B4-BE49-F238E27FC236}">
                  <a16:creationId xmlns:a16="http://schemas.microsoft.com/office/drawing/2014/main" id="{41DC7BF7-8650-4FC7-A919-811A58D3978F}"/>
                </a:ext>
              </a:extLst>
            </p:cNvPr>
            <p:cNvSpPr txBox="1"/>
            <p:nvPr/>
          </p:nvSpPr>
          <p:spPr>
            <a:xfrm>
              <a:off x="1119580" y="2818930"/>
              <a:ext cx="2209800" cy="923330"/>
            </a:xfrm>
            <a:prstGeom prst="rect">
              <a:avLst/>
            </a:prstGeom>
            <a:noFill/>
          </p:spPr>
          <p:txBody>
            <a:bodyPr wrap="square">
              <a:spAutoFit/>
            </a:bodyPr>
            <a:lstStyle/>
            <a:p>
              <a:r>
                <a:rPr kumimoji="0" lang="vi-VN" sz="5400" b="0" i="0" u="none" strike="noStrike" kern="1200" cap="none" spc="0" normalizeH="0" baseline="0" noProof="0">
                  <a:ln>
                    <a:noFill/>
                  </a:ln>
                  <a:solidFill>
                    <a:srgbClr val="0070C0"/>
                  </a:solidFill>
                  <a:effectLst/>
                  <a:uLnTx/>
                  <a:uFillTx/>
                  <a:latin typeface="Arial" panose="020B0604020202020204" pitchFamily="34" charset="0"/>
                  <a:ea typeface="+mn-ea"/>
                  <a:cs typeface="+mn-cs"/>
                </a:rPr>
                <a:t>danh dự</a:t>
              </a:r>
              <a:endParaRPr lang="en-US" sz="2800"/>
            </a:p>
          </p:txBody>
        </p:sp>
      </p:grpSp>
      <p:sp>
        <p:nvSpPr>
          <p:cNvPr id="79" name="Freeform: Shape 78">
            <a:extLst>
              <a:ext uri="{FF2B5EF4-FFF2-40B4-BE49-F238E27FC236}">
                <a16:creationId xmlns:a16="http://schemas.microsoft.com/office/drawing/2014/main" id="{70C290DB-9D19-474B-98FB-094C05A724F0}"/>
              </a:ext>
            </a:extLst>
          </p:cNvPr>
          <p:cNvSpPr/>
          <p:nvPr/>
        </p:nvSpPr>
        <p:spPr>
          <a:xfrm>
            <a:off x="13995470" y="9181915"/>
            <a:ext cx="4306107" cy="1097270"/>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009B93"/>
          </a:solidFill>
          <a:ln w="21168" cap="flat">
            <a:noFill/>
            <a:prstDash val="solid"/>
            <a:miter/>
          </a:ln>
        </p:spPr>
        <p:txBody>
          <a:bodyPr rtlCol="0" anchor="ctr"/>
          <a:lstStyle/>
          <a:p>
            <a:endParaRPr lang="en-US"/>
          </a:p>
        </p:txBody>
      </p:sp>
      <p:grpSp>
        <p:nvGrpSpPr>
          <p:cNvPr id="80" name="Group 79">
            <a:extLst>
              <a:ext uri="{FF2B5EF4-FFF2-40B4-BE49-F238E27FC236}">
                <a16:creationId xmlns:a16="http://schemas.microsoft.com/office/drawing/2014/main" id="{FC7EF3DD-459A-454F-9FC6-B94DA9A1A44E}"/>
              </a:ext>
            </a:extLst>
          </p:cNvPr>
          <p:cNvGrpSpPr/>
          <p:nvPr/>
        </p:nvGrpSpPr>
        <p:grpSpPr>
          <a:xfrm>
            <a:off x="14173201" y="8264298"/>
            <a:ext cx="2475058" cy="2069841"/>
            <a:chOff x="5337376" y="3832625"/>
            <a:chExt cx="1864191" cy="1403213"/>
          </a:xfrm>
        </p:grpSpPr>
        <p:sp>
          <p:nvSpPr>
            <p:cNvPr id="81" name="Freeform: Shape 80">
              <a:extLst>
                <a:ext uri="{FF2B5EF4-FFF2-40B4-BE49-F238E27FC236}">
                  <a16:creationId xmlns:a16="http://schemas.microsoft.com/office/drawing/2014/main" id="{4351CC2D-F3EF-4C71-A919-3D656FB7BE20}"/>
                </a:ext>
              </a:extLst>
            </p:cNvPr>
            <p:cNvSpPr/>
            <p:nvPr/>
          </p:nvSpPr>
          <p:spPr>
            <a:xfrm>
              <a:off x="6194906" y="3940890"/>
              <a:ext cx="1006661" cy="1171952"/>
            </a:xfrm>
            <a:custGeom>
              <a:avLst/>
              <a:gdLst>
                <a:gd name="connsiteX0" fmla="*/ 983568 w 1006661"/>
                <a:gd name="connsiteY0" fmla="*/ 187939 h 1171952"/>
                <a:gd name="connsiteX1" fmla="*/ 1002840 w 1006661"/>
                <a:gd name="connsiteY1" fmla="*/ 198528 h 1171952"/>
                <a:gd name="connsiteX2" fmla="*/ 1004322 w 1006661"/>
                <a:gd name="connsiteY2" fmla="*/ 226908 h 1171952"/>
                <a:gd name="connsiteX3" fmla="*/ 761190 w 1006661"/>
                <a:gd name="connsiteY3" fmla="*/ 1149668 h 1171952"/>
                <a:gd name="connsiteX4" fmla="*/ 747212 w 1006661"/>
                <a:gd name="connsiteY4" fmla="*/ 1170847 h 1171952"/>
                <a:gd name="connsiteX5" fmla="*/ 731751 w 1006661"/>
                <a:gd name="connsiteY5" fmla="*/ 1170847 h 1171952"/>
                <a:gd name="connsiteX6" fmla="*/ 24 w 1006661"/>
                <a:gd name="connsiteY6" fmla="*/ 1013912 h 1171952"/>
                <a:gd name="connsiteX7" fmla="*/ 158230 w 1006661"/>
                <a:gd name="connsiteY7" fmla="*/ 305481 h 1171952"/>
                <a:gd name="connsiteX8" fmla="*/ 216895 w 1006661"/>
                <a:gd name="connsiteY8" fmla="*/ 92634 h 1171952"/>
                <a:gd name="connsiteX9" fmla="*/ 244216 w 1006661"/>
                <a:gd name="connsiteY9" fmla="*/ 5589 h 1171952"/>
                <a:gd name="connsiteX10" fmla="*/ 327448 w 1006661"/>
                <a:gd name="connsiteY10" fmla="*/ 14061 h 1171952"/>
                <a:gd name="connsiteX11" fmla="*/ 745942 w 1006661"/>
                <a:gd name="connsiteY11" fmla="*/ 121014 h 1171952"/>
                <a:gd name="connsiteX12" fmla="*/ 983568 w 1006661"/>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61" h="1171952">
                  <a:moveTo>
                    <a:pt x="983568" y="187939"/>
                  </a:moveTo>
                  <a:cubicBezTo>
                    <a:pt x="991001" y="189189"/>
                    <a:pt x="997800" y="192937"/>
                    <a:pt x="1002840" y="198528"/>
                  </a:cubicBezTo>
                  <a:cubicBezTo>
                    <a:pt x="1007394" y="207339"/>
                    <a:pt x="1007923" y="217674"/>
                    <a:pt x="1004322" y="226908"/>
                  </a:cubicBezTo>
                  <a:cubicBezTo>
                    <a:pt x="929138" y="546072"/>
                    <a:pt x="848023" y="852317"/>
                    <a:pt x="761190" y="1149668"/>
                  </a:cubicBezTo>
                  <a:cubicBezTo>
                    <a:pt x="758860" y="1158139"/>
                    <a:pt x="755260" y="1167670"/>
                    <a:pt x="747212" y="1170847"/>
                  </a:cubicBezTo>
                  <a:cubicBezTo>
                    <a:pt x="742171" y="1172329"/>
                    <a:pt x="736792" y="1172329"/>
                    <a:pt x="731751" y="1170847"/>
                  </a:cubicBezTo>
                  <a:cubicBezTo>
                    <a:pt x="486501" y="1124465"/>
                    <a:pt x="241039" y="1078083"/>
                    <a:pt x="24" y="1013912"/>
                  </a:cubicBezTo>
                  <a:cubicBezTo>
                    <a:pt x="29462" y="773744"/>
                    <a:pt x="94058" y="539083"/>
                    <a:pt x="158230" y="305481"/>
                  </a:cubicBezTo>
                  <a:cubicBezTo>
                    <a:pt x="177863" y="234892"/>
                    <a:pt x="197411" y="163943"/>
                    <a:pt x="216895" y="92634"/>
                  </a:cubicBezTo>
                  <a:cubicBezTo>
                    <a:pt x="222614" y="71455"/>
                    <a:pt x="226849" y="19991"/>
                    <a:pt x="244216" y="5589"/>
                  </a:cubicBezTo>
                  <a:cubicBezTo>
                    <a:pt x="261583" y="-8812"/>
                    <a:pt x="304363" y="8554"/>
                    <a:pt x="327448" y="14061"/>
                  </a:cubicBezTo>
                  <a:cubicBezTo>
                    <a:pt x="467652" y="47523"/>
                    <a:pt x="607157" y="83167"/>
                    <a:pt x="745942" y="121014"/>
                  </a:cubicBezTo>
                  <a:cubicBezTo>
                    <a:pt x="825425" y="142468"/>
                    <a:pt x="904634" y="164790"/>
                    <a:pt x="983568" y="187939"/>
                  </a:cubicBezTo>
                  <a:close/>
                </a:path>
              </a:pathLst>
            </a:custGeom>
            <a:solidFill>
              <a:srgbClr val="000000">
                <a:alpha val="15000"/>
              </a:srgbClr>
            </a:solidFill>
            <a:ln w="21168"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F928519-42D0-40AE-9241-F18C1E5F1806}"/>
                </a:ext>
              </a:extLst>
            </p:cNvPr>
            <p:cNvSpPr/>
            <p:nvPr/>
          </p:nvSpPr>
          <p:spPr>
            <a:xfrm>
              <a:off x="6135181" y="3865493"/>
              <a:ext cx="1006653" cy="1171952"/>
            </a:xfrm>
            <a:custGeom>
              <a:avLst/>
              <a:gdLst>
                <a:gd name="connsiteX0" fmla="*/ 983568 w 1006653"/>
                <a:gd name="connsiteY0" fmla="*/ 187939 h 1171952"/>
                <a:gd name="connsiteX1" fmla="*/ 1003052 w 1006653"/>
                <a:gd name="connsiteY1" fmla="*/ 198528 h 1171952"/>
                <a:gd name="connsiteX2" fmla="*/ 1004323 w 1006653"/>
                <a:gd name="connsiteY2" fmla="*/ 226908 h 1171952"/>
                <a:gd name="connsiteX3" fmla="*/ 761190 w 1006653"/>
                <a:gd name="connsiteY3" fmla="*/ 1149668 h 1171952"/>
                <a:gd name="connsiteX4" fmla="*/ 747212 w 1006653"/>
                <a:gd name="connsiteY4" fmla="*/ 1170847 h 1171952"/>
                <a:gd name="connsiteX5" fmla="*/ 731751 w 1006653"/>
                <a:gd name="connsiteY5" fmla="*/ 1170847 h 1171952"/>
                <a:gd name="connsiteX6" fmla="*/ 24 w 1006653"/>
                <a:gd name="connsiteY6" fmla="*/ 1013912 h 1171952"/>
                <a:gd name="connsiteX7" fmla="*/ 158442 w 1006653"/>
                <a:gd name="connsiteY7" fmla="*/ 305482 h 1171952"/>
                <a:gd name="connsiteX8" fmla="*/ 216895 w 1006653"/>
                <a:gd name="connsiteY8" fmla="*/ 92634 h 1171952"/>
                <a:gd name="connsiteX9" fmla="*/ 244428 w 1006653"/>
                <a:gd name="connsiteY9" fmla="*/ 5590 h 1171952"/>
                <a:gd name="connsiteX10" fmla="*/ 327448 w 1006653"/>
                <a:gd name="connsiteY10" fmla="*/ 14061 h 1171952"/>
                <a:gd name="connsiteX11" fmla="*/ 746153 w 1006653"/>
                <a:gd name="connsiteY11" fmla="*/ 121014 h 1171952"/>
                <a:gd name="connsiteX12" fmla="*/ 983568 w 1006653"/>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53" h="1171952">
                  <a:moveTo>
                    <a:pt x="983568" y="187939"/>
                  </a:moveTo>
                  <a:cubicBezTo>
                    <a:pt x="991044" y="189252"/>
                    <a:pt x="997884" y="192958"/>
                    <a:pt x="1003052" y="198528"/>
                  </a:cubicBezTo>
                  <a:cubicBezTo>
                    <a:pt x="1007394" y="207402"/>
                    <a:pt x="1007860" y="217674"/>
                    <a:pt x="1004323" y="226908"/>
                  </a:cubicBezTo>
                  <a:cubicBezTo>
                    <a:pt x="931468" y="536394"/>
                    <a:pt x="850417" y="843994"/>
                    <a:pt x="761190" y="1149668"/>
                  </a:cubicBezTo>
                  <a:cubicBezTo>
                    <a:pt x="758861" y="1158140"/>
                    <a:pt x="755260" y="1167670"/>
                    <a:pt x="747212" y="1170847"/>
                  </a:cubicBezTo>
                  <a:cubicBezTo>
                    <a:pt x="742171" y="1172330"/>
                    <a:pt x="736792" y="1172330"/>
                    <a:pt x="731751" y="1170847"/>
                  </a:cubicBezTo>
                  <a:cubicBezTo>
                    <a:pt x="486501" y="1124465"/>
                    <a:pt x="241039" y="1078084"/>
                    <a:pt x="24" y="1013912"/>
                  </a:cubicBezTo>
                  <a:cubicBezTo>
                    <a:pt x="29674" y="773745"/>
                    <a:pt x="94058" y="539084"/>
                    <a:pt x="158442" y="305482"/>
                  </a:cubicBezTo>
                  <a:lnTo>
                    <a:pt x="216895" y="92634"/>
                  </a:lnTo>
                  <a:cubicBezTo>
                    <a:pt x="222614" y="71456"/>
                    <a:pt x="226849" y="19991"/>
                    <a:pt x="244428" y="5590"/>
                  </a:cubicBezTo>
                  <a:cubicBezTo>
                    <a:pt x="262006" y="-8812"/>
                    <a:pt x="304363" y="8554"/>
                    <a:pt x="327448" y="14061"/>
                  </a:cubicBezTo>
                  <a:cubicBezTo>
                    <a:pt x="467652" y="47523"/>
                    <a:pt x="607221" y="83168"/>
                    <a:pt x="746153" y="121014"/>
                  </a:cubicBezTo>
                  <a:cubicBezTo>
                    <a:pt x="824939" y="142468"/>
                    <a:pt x="904084" y="164791"/>
                    <a:pt x="983568" y="187939"/>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83" name="Freeform: Shape 82">
              <a:extLst>
                <a:ext uri="{FF2B5EF4-FFF2-40B4-BE49-F238E27FC236}">
                  <a16:creationId xmlns:a16="http://schemas.microsoft.com/office/drawing/2014/main" id="{F7602E22-A7AF-4B0C-B42E-7EC2C5AF61AC}"/>
                </a:ext>
              </a:extLst>
            </p:cNvPr>
            <p:cNvSpPr/>
            <p:nvPr/>
          </p:nvSpPr>
          <p:spPr>
            <a:xfrm>
              <a:off x="6096000" y="3832625"/>
              <a:ext cx="1006576" cy="1171914"/>
            </a:xfrm>
            <a:custGeom>
              <a:avLst/>
              <a:gdLst>
                <a:gd name="connsiteX0" fmla="*/ 983568 w 1006576"/>
                <a:gd name="connsiteY0" fmla="*/ 187980 h 1171914"/>
                <a:gd name="connsiteX1" fmla="*/ 1002840 w 1006576"/>
                <a:gd name="connsiteY1" fmla="*/ 198781 h 1171914"/>
                <a:gd name="connsiteX2" fmla="*/ 1004323 w 1006576"/>
                <a:gd name="connsiteY2" fmla="*/ 226949 h 1171914"/>
                <a:gd name="connsiteX3" fmla="*/ 761190 w 1006576"/>
                <a:gd name="connsiteY3" fmla="*/ 1149709 h 1171914"/>
                <a:gd name="connsiteX4" fmla="*/ 747001 w 1006576"/>
                <a:gd name="connsiteY4" fmla="*/ 1170888 h 1171914"/>
                <a:gd name="connsiteX5" fmla="*/ 731540 w 1006576"/>
                <a:gd name="connsiteY5" fmla="*/ 1170888 h 1171914"/>
                <a:gd name="connsiteX6" fmla="*/ 24 w 1006576"/>
                <a:gd name="connsiteY6" fmla="*/ 1013953 h 1171914"/>
                <a:gd name="connsiteX7" fmla="*/ 158230 w 1006576"/>
                <a:gd name="connsiteY7" fmla="*/ 305522 h 1171914"/>
                <a:gd name="connsiteX8" fmla="*/ 217954 w 1006576"/>
                <a:gd name="connsiteY8" fmla="*/ 92464 h 1171914"/>
                <a:gd name="connsiteX9" fmla="*/ 245275 w 1006576"/>
                <a:gd name="connsiteY9" fmla="*/ 5630 h 1171914"/>
                <a:gd name="connsiteX10" fmla="*/ 328508 w 1006576"/>
                <a:gd name="connsiteY10" fmla="*/ 13890 h 1171914"/>
                <a:gd name="connsiteX11" fmla="*/ 747001 w 1006576"/>
                <a:gd name="connsiteY11" fmla="*/ 119784 h 1171914"/>
                <a:gd name="connsiteX12" fmla="*/ 983568 w 1006576"/>
                <a:gd name="connsiteY12" fmla="*/ 187980 h 117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576" h="1171914">
                  <a:moveTo>
                    <a:pt x="983568" y="187980"/>
                  </a:moveTo>
                  <a:cubicBezTo>
                    <a:pt x="991002" y="189357"/>
                    <a:pt x="997779" y="193148"/>
                    <a:pt x="1002840" y="198781"/>
                  </a:cubicBezTo>
                  <a:cubicBezTo>
                    <a:pt x="1007267" y="207549"/>
                    <a:pt x="1007818" y="217778"/>
                    <a:pt x="1004323" y="226949"/>
                  </a:cubicBezTo>
                  <a:cubicBezTo>
                    <a:pt x="931320" y="536583"/>
                    <a:pt x="850289" y="844163"/>
                    <a:pt x="761190" y="1149709"/>
                  </a:cubicBezTo>
                  <a:cubicBezTo>
                    <a:pt x="758649" y="1158181"/>
                    <a:pt x="755260" y="1167711"/>
                    <a:pt x="747001" y="1170888"/>
                  </a:cubicBezTo>
                  <a:cubicBezTo>
                    <a:pt x="741939" y="1172265"/>
                    <a:pt x="736602" y="1172265"/>
                    <a:pt x="731540" y="1170888"/>
                  </a:cubicBezTo>
                  <a:cubicBezTo>
                    <a:pt x="486501" y="1124507"/>
                    <a:pt x="241039" y="1078125"/>
                    <a:pt x="24" y="1013953"/>
                  </a:cubicBezTo>
                  <a:cubicBezTo>
                    <a:pt x="29463" y="773574"/>
                    <a:pt x="94058" y="539124"/>
                    <a:pt x="158230" y="305522"/>
                  </a:cubicBezTo>
                  <a:lnTo>
                    <a:pt x="217954" y="92464"/>
                  </a:lnTo>
                  <a:cubicBezTo>
                    <a:pt x="223672" y="71285"/>
                    <a:pt x="227908" y="20032"/>
                    <a:pt x="245275" y="5630"/>
                  </a:cubicBezTo>
                  <a:cubicBezTo>
                    <a:pt x="262641" y="-8771"/>
                    <a:pt x="305423" y="8384"/>
                    <a:pt x="328508" y="13890"/>
                  </a:cubicBezTo>
                  <a:cubicBezTo>
                    <a:pt x="468436" y="47353"/>
                    <a:pt x="607919" y="82658"/>
                    <a:pt x="747001" y="119784"/>
                  </a:cubicBezTo>
                  <a:cubicBezTo>
                    <a:pt x="825786" y="142382"/>
                    <a:pt x="904634" y="165107"/>
                    <a:pt x="983568" y="187980"/>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84" name="Freeform: Shape 83">
              <a:extLst>
                <a:ext uri="{FF2B5EF4-FFF2-40B4-BE49-F238E27FC236}">
                  <a16:creationId xmlns:a16="http://schemas.microsoft.com/office/drawing/2014/main" id="{C617560D-CF99-460A-BD67-74951334160E}"/>
                </a:ext>
              </a:extLst>
            </p:cNvPr>
            <p:cNvSpPr/>
            <p:nvPr/>
          </p:nvSpPr>
          <p:spPr>
            <a:xfrm>
              <a:off x="6422477" y="4052471"/>
              <a:ext cx="492712" cy="264580"/>
            </a:xfrm>
            <a:custGeom>
              <a:avLst/>
              <a:gdLst>
                <a:gd name="connsiteX0" fmla="*/ 548 w 492712"/>
                <a:gd name="connsiteY0" fmla="*/ 131422 h 264580"/>
                <a:gd name="connsiteX1" fmla="*/ 548 w 492712"/>
                <a:gd name="connsiteY1" fmla="*/ 140741 h 264580"/>
                <a:gd name="connsiteX2" fmla="*/ 14738 w 492712"/>
                <a:gd name="connsiteY2" fmla="*/ 151543 h 264580"/>
                <a:gd name="connsiteX3" fmla="*/ 142870 w 492712"/>
                <a:gd name="connsiteY3" fmla="*/ 192205 h 264580"/>
                <a:gd name="connsiteX4" fmla="*/ 433231 w 492712"/>
                <a:gd name="connsiteY4" fmla="*/ 264425 h 264580"/>
                <a:gd name="connsiteX5" fmla="*/ 446574 w 492712"/>
                <a:gd name="connsiteY5" fmla="*/ 261672 h 264580"/>
                <a:gd name="connsiteX6" fmla="*/ 453563 w 492712"/>
                <a:gd name="connsiteY6" fmla="*/ 249388 h 264580"/>
                <a:gd name="connsiteX7" fmla="*/ 492108 w 492712"/>
                <a:gd name="connsiteY7" fmla="*/ 121256 h 264580"/>
                <a:gd name="connsiteX8" fmla="*/ 482175 w 492712"/>
                <a:gd name="connsiteY8" fmla="*/ 102789 h 264580"/>
                <a:gd name="connsiteX9" fmla="*/ 481519 w 492712"/>
                <a:gd name="connsiteY9" fmla="*/ 102620 h 264580"/>
                <a:gd name="connsiteX10" fmla="*/ 118726 w 492712"/>
                <a:gd name="connsiteY10" fmla="*/ 9432 h 264580"/>
                <a:gd name="connsiteX11" fmla="*/ 42059 w 492712"/>
                <a:gd name="connsiteY11" fmla="*/ 22987 h 264580"/>
                <a:gd name="connsiteX12" fmla="*/ 548 w 492712"/>
                <a:gd name="connsiteY12" fmla="*/ 131422 h 26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712" h="264580">
                  <a:moveTo>
                    <a:pt x="548" y="131422"/>
                  </a:moveTo>
                  <a:cubicBezTo>
                    <a:pt x="-150" y="134493"/>
                    <a:pt x="-150" y="137670"/>
                    <a:pt x="548" y="140741"/>
                  </a:cubicBezTo>
                  <a:cubicBezTo>
                    <a:pt x="2031" y="146883"/>
                    <a:pt x="8808" y="149636"/>
                    <a:pt x="14738" y="151543"/>
                  </a:cubicBezTo>
                  <a:lnTo>
                    <a:pt x="142870" y="192205"/>
                  </a:lnTo>
                  <a:cubicBezTo>
                    <a:pt x="183745" y="205336"/>
                    <a:pt x="375837" y="262307"/>
                    <a:pt x="433231" y="264425"/>
                  </a:cubicBezTo>
                  <a:cubicBezTo>
                    <a:pt x="437870" y="264997"/>
                    <a:pt x="442550" y="264044"/>
                    <a:pt x="446574" y="261672"/>
                  </a:cubicBezTo>
                  <a:cubicBezTo>
                    <a:pt x="450238" y="258495"/>
                    <a:pt x="452716" y="254154"/>
                    <a:pt x="453563" y="249388"/>
                  </a:cubicBezTo>
                  <a:cubicBezTo>
                    <a:pt x="467752" y="200889"/>
                    <a:pt x="478342" y="167003"/>
                    <a:pt x="492108" y="121256"/>
                  </a:cubicBezTo>
                  <a:cubicBezTo>
                    <a:pt x="494459" y="113420"/>
                    <a:pt x="490011" y="105140"/>
                    <a:pt x="482175" y="102789"/>
                  </a:cubicBezTo>
                  <a:cubicBezTo>
                    <a:pt x="481943" y="102725"/>
                    <a:pt x="481731" y="102683"/>
                    <a:pt x="481519" y="102620"/>
                  </a:cubicBezTo>
                  <a:lnTo>
                    <a:pt x="118726" y="9432"/>
                  </a:lnTo>
                  <a:cubicBezTo>
                    <a:pt x="85899" y="961"/>
                    <a:pt x="58367" y="-11746"/>
                    <a:pt x="42059" y="22987"/>
                  </a:cubicBezTo>
                  <a:cubicBezTo>
                    <a:pt x="25476" y="58017"/>
                    <a:pt x="11582" y="94275"/>
                    <a:pt x="548" y="131422"/>
                  </a:cubicBezTo>
                  <a:close/>
                </a:path>
              </a:pathLst>
            </a:custGeom>
            <a:solidFill>
              <a:srgbClr val="FFFFFF"/>
            </a:solidFill>
            <a:ln w="18628" cap="rnd">
              <a:solidFill>
                <a:srgbClr val="190B0B"/>
              </a:solidFill>
              <a:prstDash val="solid"/>
              <a:round/>
            </a:ln>
          </p:spPr>
          <p:txBody>
            <a:bodyPr rtlCol="0" anchor="ctr"/>
            <a:lstStyle/>
            <a:p>
              <a:endParaRPr lang="en-US"/>
            </a:p>
          </p:txBody>
        </p:sp>
        <p:sp>
          <p:nvSpPr>
            <p:cNvPr id="85" name="Freeform: Shape 84">
              <a:extLst>
                <a:ext uri="{FF2B5EF4-FFF2-40B4-BE49-F238E27FC236}">
                  <a16:creationId xmlns:a16="http://schemas.microsoft.com/office/drawing/2014/main" id="{1C5356A9-94D6-4F3B-BB91-4AEFF4592718}"/>
                </a:ext>
              </a:extLst>
            </p:cNvPr>
            <p:cNvSpPr/>
            <p:nvPr/>
          </p:nvSpPr>
          <p:spPr>
            <a:xfrm>
              <a:off x="6365249" y="3896194"/>
              <a:ext cx="51070" cy="46552"/>
            </a:xfrm>
            <a:custGeom>
              <a:avLst/>
              <a:gdLst>
                <a:gd name="connsiteX0" fmla="*/ 24314 w 51070"/>
                <a:gd name="connsiteY0" fmla="*/ 1150 h 46552"/>
                <a:gd name="connsiteX1" fmla="*/ 3135 w 51070"/>
                <a:gd name="connsiteY1" fmla="*/ 37789 h 46552"/>
                <a:gd name="connsiteX2" fmla="*/ 39986 w 51070"/>
                <a:gd name="connsiteY2" fmla="*/ 41602 h 46552"/>
                <a:gd name="connsiteX3" fmla="*/ 47166 w 51070"/>
                <a:gd name="connsiteY3" fmla="*/ 7906 h 46552"/>
                <a:gd name="connsiteX4" fmla="*/ 45281 w 51070"/>
                <a:gd name="connsiteY4" fmla="*/ 5386 h 46552"/>
                <a:gd name="connsiteX5" fmla="*/ 24314 w 51070"/>
                <a:gd name="connsiteY5" fmla="*/ 1150 h 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0" h="46552">
                  <a:moveTo>
                    <a:pt x="24314" y="1150"/>
                  </a:moveTo>
                  <a:cubicBezTo>
                    <a:pt x="8218" y="5809"/>
                    <a:pt x="-6607" y="24023"/>
                    <a:pt x="3135" y="37789"/>
                  </a:cubicBezTo>
                  <a:cubicBezTo>
                    <a:pt x="12856" y="47849"/>
                    <a:pt x="28402" y="49438"/>
                    <a:pt x="39986" y="41602"/>
                  </a:cubicBezTo>
                  <a:cubicBezTo>
                    <a:pt x="51274" y="34273"/>
                    <a:pt x="54494" y="19194"/>
                    <a:pt x="47166" y="7906"/>
                  </a:cubicBezTo>
                  <a:cubicBezTo>
                    <a:pt x="46594" y="7038"/>
                    <a:pt x="45959" y="6191"/>
                    <a:pt x="45281" y="5386"/>
                  </a:cubicBezTo>
                  <a:cubicBezTo>
                    <a:pt x="39563" y="282"/>
                    <a:pt x="31557" y="-1328"/>
                    <a:pt x="24314" y="1150"/>
                  </a:cubicBezTo>
                  <a:close/>
                </a:path>
              </a:pathLst>
            </a:custGeom>
            <a:solidFill>
              <a:srgbClr val="190B0B"/>
            </a:solidFill>
            <a:ln w="21168"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83D865C-0AE4-43FC-B0B5-CFC37BD7B8F7}"/>
                </a:ext>
              </a:extLst>
            </p:cNvPr>
            <p:cNvSpPr/>
            <p:nvPr/>
          </p:nvSpPr>
          <p:spPr>
            <a:xfrm>
              <a:off x="6341393" y="3982390"/>
              <a:ext cx="40867" cy="37159"/>
            </a:xfrm>
            <a:custGeom>
              <a:avLst/>
              <a:gdLst>
                <a:gd name="connsiteX0" fmla="*/ 19579 w 40867"/>
                <a:gd name="connsiteY0" fmla="*/ 939 h 37159"/>
                <a:gd name="connsiteX1" fmla="*/ 2424 w 40867"/>
                <a:gd name="connsiteY1" fmla="*/ 30166 h 37159"/>
                <a:gd name="connsiteX2" fmla="*/ 31862 w 40867"/>
                <a:gd name="connsiteY2" fmla="*/ 33131 h 37159"/>
                <a:gd name="connsiteX3" fmla="*/ 37941 w 40867"/>
                <a:gd name="connsiteY3" fmla="*/ 6573 h 37159"/>
                <a:gd name="connsiteX4" fmla="*/ 36310 w 40867"/>
                <a:gd name="connsiteY4" fmla="*/ 4328 h 37159"/>
                <a:gd name="connsiteX5" fmla="*/ 19579 w 40867"/>
                <a:gd name="connsiteY5" fmla="*/ 939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7" h="37159">
                  <a:moveTo>
                    <a:pt x="19579" y="939"/>
                  </a:moveTo>
                  <a:cubicBezTo>
                    <a:pt x="6659" y="4540"/>
                    <a:pt x="-5201" y="19154"/>
                    <a:pt x="2424" y="30166"/>
                  </a:cubicBezTo>
                  <a:cubicBezTo>
                    <a:pt x="10196" y="38214"/>
                    <a:pt x="22649" y="39485"/>
                    <a:pt x="31862" y="33131"/>
                  </a:cubicBezTo>
                  <a:cubicBezTo>
                    <a:pt x="40885" y="27476"/>
                    <a:pt x="43595" y="15574"/>
                    <a:pt x="37941" y="6573"/>
                  </a:cubicBezTo>
                  <a:cubicBezTo>
                    <a:pt x="37453" y="5789"/>
                    <a:pt x="36903" y="5027"/>
                    <a:pt x="36310" y="4328"/>
                  </a:cubicBezTo>
                  <a:cubicBezTo>
                    <a:pt x="31777" y="219"/>
                    <a:pt x="25361" y="-1073"/>
                    <a:pt x="19579" y="939"/>
                  </a:cubicBezTo>
                  <a:close/>
                </a:path>
              </a:pathLst>
            </a:custGeom>
            <a:noFill/>
            <a:ln w="18628" cap="flat">
              <a:solidFill>
                <a:srgbClr val="190B0B"/>
              </a:solid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9992963-16CB-4B6C-B169-D5C8CB8DDD94}"/>
                </a:ext>
              </a:extLst>
            </p:cNvPr>
            <p:cNvSpPr/>
            <p:nvPr/>
          </p:nvSpPr>
          <p:spPr>
            <a:xfrm>
              <a:off x="6310759" y="4074357"/>
              <a:ext cx="42618" cy="39158"/>
            </a:xfrm>
            <a:custGeom>
              <a:avLst/>
              <a:gdLst>
                <a:gd name="connsiteX0" fmla="*/ 20563 w 42618"/>
                <a:gd name="connsiteY0" fmla="*/ 1100 h 39158"/>
                <a:gd name="connsiteX1" fmla="*/ 2561 w 42618"/>
                <a:gd name="connsiteY1" fmla="*/ 31809 h 39158"/>
                <a:gd name="connsiteX2" fmla="*/ 33482 w 42618"/>
                <a:gd name="connsiteY2" fmla="*/ 34987 h 39158"/>
                <a:gd name="connsiteX3" fmla="*/ 38904 w 42618"/>
                <a:gd name="connsiteY3" fmla="*/ 5527 h 39158"/>
                <a:gd name="connsiteX4" fmla="*/ 38141 w 42618"/>
                <a:gd name="connsiteY4" fmla="*/ 4489 h 39158"/>
                <a:gd name="connsiteX5" fmla="*/ 20563 w 42618"/>
                <a:gd name="connsiteY5" fmla="*/ 1100 h 3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8" h="39158">
                  <a:moveTo>
                    <a:pt x="20563" y="1100"/>
                  </a:moveTo>
                  <a:cubicBezTo>
                    <a:pt x="7008" y="4913"/>
                    <a:pt x="-5487" y="20161"/>
                    <a:pt x="2561" y="31809"/>
                  </a:cubicBezTo>
                  <a:cubicBezTo>
                    <a:pt x="10715" y="40239"/>
                    <a:pt x="23781" y="41594"/>
                    <a:pt x="33482" y="34987"/>
                  </a:cubicBezTo>
                  <a:cubicBezTo>
                    <a:pt x="43118" y="28357"/>
                    <a:pt x="45532" y="15163"/>
                    <a:pt x="38904" y="5527"/>
                  </a:cubicBezTo>
                  <a:cubicBezTo>
                    <a:pt x="38670" y="5167"/>
                    <a:pt x="38416" y="4828"/>
                    <a:pt x="38141" y="4489"/>
                  </a:cubicBezTo>
                  <a:cubicBezTo>
                    <a:pt x="33376" y="147"/>
                    <a:pt x="26599" y="-1166"/>
                    <a:pt x="20563" y="1100"/>
                  </a:cubicBezTo>
                  <a:close/>
                </a:path>
              </a:pathLst>
            </a:custGeom>
            <a:solidFill>
              <a:srgbClr val="190B0B"/>
            </a:solidFill>
            <a:ln w="21168"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108D494-ACA2-4E67-A2C1-CC00B0837E87}"/>
                </a:ext>
              </a:extLst>
            </p:cNvPr>
            <p:cNvSpPr/>
            <p:nvPr/>
          </p:nvSpPr>
          <p:spPr>
            <a:xfrm>
              <a:off x="6278313" y="4199000"/>
              <a:ext cx="51081" cy="46455"/>
            </a:xfrm>
            <a:custGeom>
              <a:avLst/>
              <a:gdLst>
                <a:gd name="connsiteX0" fmla="*/ 24205 w 51081"/>
                <a:gd name="connsiteY0" fmla="*/ 1200 h 46455"/>
                <a:gd name="connsiteX1" fmla="*/ 3026 w 51081"/>
                <a:gd name="connsiteY1" fmla="*/ 37628 h 46455"/>
                <a:gd name="connsiteX2" fmla="*/ 39878 w 51081"/>
                <a:gd name="connsiteY2" fmla="*/ 41440 h 46455"/>
                <a:gd name="connsiteX3" fmla="*/ 47354 w 51081"/>
                <a:gd name="connsiteY3" fmla="*/ 8126 h 46455"/>
                <a:gd name="connsiteX4" fmla="*/ 45384 w 51081"/>
                <a:gd name="connsiteY4" fmla="*/ 5436 h 46455"/>
                <a:gd name="connsiteX5" fmla="*/ 24205 w 51081"/>
                <a:gd name="connsiteY5" fmla="*/ 1200 h 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81" h="46455">
                  <a:moveTo>
                    <a:pt x="24205" y="1200"/>
                  </a:moveTo>
                  <a:cubicBezTo>
                    <a:pt x="8321" y="5860"/>
                    <a:pt x="-6504" y="23862"/>
                    <a:pt x="3026" y="37628"/>
                  </a:cubicBezTo>
                  <a:cubicBezTo>
                    <a:pt x="12705" y="47751"/>
                    <a:pt x="28313" y="49382"/>
                    <a:pt x="39878" y="41440"/>
                  </a:cubicBezTo>
                  <a:cubicBezTo>
                    <a:pt x="51144" y="34303"/>
                    <a:pt x="54491" y="19393"/>
                    <a:pt x="47354" y="8126"/>
                  </a:cubicBezTo>
                  <a:cubicBezTo>
                    <a:pt x="46760" y="7194"/>
                    <a:pt x="46104" y="6284"/>
                    <a:pt x="45384" y="5436"/>
                  </a:cubicBezTo>
                  <a:cubicBezTo>
                    <a:pt x="39623" y="269"/>
                    <a:pt x="31512" y="-1363"/>
                    <a:pt x="24205" y="1200"/>
                  </a:cubicBezTo>
                  <a:close/>
                </a:path>
              </a:pathLst>
            </a:custGeom>
            <a:solidFill>
              <a:srgbClr val="190B0B"/>
            </a:solidFill>
            <a:ln w="21168"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DE4D5D5-9018-4DEE-821A-51CA984101E8}"/>
                </a:ext>
              </a:extLst>
            </p:cNvPr>
            <p:cNvSpPr/>
            <p:nvPr/>
          </p:nvSpPr>
          <p:spPr>
            <a:xfrm>
              <a:off x="6243198" y="4329983"/>
              <a:ext cx="42520" cy="39161"/>
            </a:xfrm>
            <a:custGeom>
              <a:avLst/>
              <a:gdLst>
                <a:gd name="connsiteX0" fmla="*/ 20563 w 42520"/>
                <a:gd name="connsiteY0" fmla="*/ 1103 h 39161"/>
                <a:gd name="connsiteX1" fmla="*/ 2561 w 42520"/>
                <a:gd name="connsiteY1" fmla="*/ 31812 h 39161"/>
                <a:gd name="connsiteX2" fmla="*/ 33482 w 42520"/>
                <a:gd name="connsiteY2" fmla="*/ 34989 h 39161"/>
                <a:gd name="connsiteX3" fmla="*/ 38734 w 42520"/>
                <a:gd name="connsiteY3" fmla="*/ 5508 h 39161"/>
                <a:gd name="connsiteX4" fmla="*/ 38141 w 42520"/>
                <a:gd name="connsiteY4" fmla="*/ 4703 h 39161"/>
                <a:gd name="connsiteX5" fmla="*/ 20563 w 42520"/>
                <a:gd name="connsiteY5" fmla="*/ 1103 h 3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20" h="39161">
                  <a:moveTo>
                    <a:pt x="20563" y="1103"/>
                  </a:moveTo>
                  <a:cubicBezTo>
                    <a:pt x="7008" y="4915"/>
                    <a:pt x="-5487" y="20164"/>
                    <a:pt x="2561" y="31812"/>
                  </a:cubicBezTo>
                  <a:cubicBezTo>
                    <a:pt x="10715" y="40242"/>
                    <a:pt x="23782" y="41597"/>
                    <a:pt x="33482" y="34989"/>
                  </a:cubicBezTo>
                  <a:cubicBezTo>
                    <a:pt x="43076" y="28297"/>
                    <a:pt x="45426" y="15081"/>
                    <a:pt x="38734" y="5508"/>
                  </a:cubicBezTo>
                  <a:cubicBezTo>
                    <a:pt x="38544" y="5233"/>
                    <a:pt x="38332" y="4957"/>
                    <a:pt x="38141" y="4703"/>
                  </a:cubicBezTo>
                  <a:cubicBezTo>
                    <a:pt x="33482" y="193"/>
                    <a:pt x="26619" y="-1205"/>
                    <a:pt x="20563" y="1103"/>
                  </a:cubicBezTo>
                  <a:close/>
                </a:path>
              </a:pathLst>
            </a:custGeom>
            <a:solidFill>
              <a:srgbClr val="190B0B"/>
            </a:solidFill>
            <a:ln w="21168"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6E4B723-B5CB-4DA0-B8CB-635507D4DF3C}"/>
                </a:ext>
              </a:extLst>
            </p:cNvPr>
            <p:cNvSpPr/>
            <p:nvPr/>
          </p:nvSpPr>
          <p:spPr>
            <a:xfrm>
              <a:off x="6217285" y="4438121"/>
              <a:ext cx="40747" cy="37263"/>
            </a:xfrm>
            <a:custGeom>
              <a:avLst/>
              <a:gdLst>
                <a:gd name="connsiteX0" fmla="*/ 19578 w 40747"/>
                <a:gd name="connsiteY0" fmla="*/ 976 h 37263"/>
                <a:gd name="connsiteX1" fmla="*/ 2423 w 40747"/>
                <a:gd name="connsiteY1" fmla="*/ 30203 h 37263"/>
                <a:gd name="connsiteX2" fmla="*/ 31862 w 40747"/>
                <a:gd name="connsiteY2" fmla="*/ 33380 h 37263"/>
                <a:gd name="connsiteX3" fmla="*/ 37644 w 40747"/>
                <a:gd name="connsiteY3" fmla="*/ 6441 h 37263"/>
                <a:gd name="connsiteX4" fmla="*/ 36098 w 40747"/>
                <a:gd name="connsiteY4" fmla="*/ 4365 h 37263"/>
                <a:gd name="connsiteX5" fmla="*/ 19578 w 40747"/>
                <a:gd name="connsiteY5" fmla="*/ 976 h 3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7" h="37263">
                  <a:moveTo>
                    <a:pt x="19578" y="976"/>
                  </a:moveTo>
                  <a:cubicBezTo>
                    <a:pt x="6659" y="4789"/>
                    <a:pt x="-5201" y="19190"/>
                    <a:pt x="2423" y="30203"/>
                  </a:cubicBezTo>
                  <a:cubicBezTo>
                    <a:pt x="10175" y="38251"/>
                    <a:pt x="22565" y="39586"/>
                    <a:pt x="31862" y="33380"/>
                  </a:cubicBezTo>
                  <a:cubicBezTo>
                    <a:pt x="40906" y="27535"/>
                    <a:pt x="43490" y="15484"/>
                    <a:pt x="37644" y="6441"/>
                  </a:cubicBezTo>
                  <a:cubicBezTo>
                    <a:pt x="37178" y="5720"/>
                    <a:pt x="36648" y="5021"/>
                    <a:pt x="36098" y="4365"/>
                  </a:cubicBezTo>
                  <a:cubicBezTo>
                    <a:pt x="31672" y="214"/>
                    <a:pt x="25276" y="-1099"/>
                    <a:pt x="19578" y="976"/>
                  </a:cubicBezTo>
                  <a:close/>
                </a:path>
              </a:pathLst>
            </a:custGeom>
            <a:noFill/>
            <a:ln w="18628" cap="flat">
              <a:solidFill>
                <a:srgbClr val="190B0B"/>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3B7CF5D-08F9-431A-8AA9-6F2F5DE31C04}"/>
                </a:ext>
              </a:extLst>
            </p:cNvPr>
            <p:cNvSpPr/>
            <p:nvPr/>
          </p:nvSpPr>
          <p:spPr>
            <a:xfrm>
              <a:off x="6201721" y="4531741"/>
              <a:ext cx="40760" cy="37122"/>
            </a:xfrm>
            <a:custGeom>
              <a:avLst/>
              <a:gdLst>
                <a:gd name="connsiteX0" fmla="*/ 19471 w 40760"/>
                <a:gd name="connsiteY0" fmla="*/ 967 h 37122"/>
                <a:gd name="connsiteX1" fmla="*/ 2316 w 40760"/>
                <a:gd name="connsiteY1" fmla="*/ 30194 h 37122"/>
                <a:gd name="connsiteX2" fmla="*/ 31755 w 40760"/>
                <a:gd name="connsiteY2" fmla="*/ 33158 h 37122"/>
                <a:gd name="connsiteX3" fmla="*/ 37833 w 40760"/>
                <a:gd name="connsiteY3" fmla="*/ 6600 h 37122"/>
                <a:gd name="connsiteX4" fmla="*/ 36202 w 40760"/>
                <a:gd name="connsiteY4" fmla="*/ 4355 h 37122"/>
                <a:gd name="connsiteX5" fmla="*/ 19471 w 40760"/>
                <a:gd name="connsiteY5" fmla="*/ 967 h 3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0" h="37122">
                  <a:moveTo>
                    <a:pt x="19471" y="967"/>
                  </a:moveTo>
                  <a:cubicBezTo>
                    <a:pt x="6763" y="4567"/>
                    <a:pt x="-5097" y="19180"/>
                    <a:pt x="2316" y="30194"/>
                  </a:cubicBezTo>
                  <a:cubicBezTo>
                    <a:pt x="10131" y="38178"/>
                    <a:pt x="22521" y="39406"/>
                    <a:pt x="31755" y="33158"/>
                  </a:cubicBezTo>
                  <a:cubicBezTo>
                    <a:pt x="40777" y="27503"/>
                    <a:pt x="43488" y="15601"/>
                    <a:pt x="37833" y="6600"/>
                  </a:cubicBezTo>
                  <a:cubicBezTo>
                    <a:pt x="37346" y="5817"/>
                    <a:pt x="36795" y="5054"/>
                    <a:pt x="36202" y="4355"/>
                  </a:cubicBezTo>
                  <a:cubicBezTo>
                    <a:pt x="31691" y="204"/>
                    <a:pt x="25253" y="-1087"/>
                    <a:pt x="19471" y="967"/>
                  </a:cubicBezTo>
                  <a:close/>
                </a:path>
              </a:pathLst>
            </a:custGeom>
            <a:noFill/>
            <a:ln w="18628" cap="flat">
              <a:solidFill>
                <a:srgbClr val="190B0B"/>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8A9F6BF-A358-4853-B33A-D82B6F44ED65}"/>
                </a:ext>
              </a:extLst>
            </p:cNvPr>
            <p:cNvSpPr/>
            <p:nvPr/>
          </p:nvSpPr>
          <p:spPr>
            <a:xfrm>
              <a:off x="6173443" y="4666015"/>
              <a:ext cx="40638" cy="37254"/>
            </a:xfrm>
            <a:custGeom>
              <a:avLst/>
              <a:gdLst>
                <a:gd name="connsiteX0" fmla="*/ 19369 w 40638"/>
                <a:gd name="connsiteY0" fmla="*/ 967 h 37254"/>
                <a:gd name="connsiteX1" fmla="*/ 2426 w 40638"/>
                <a:gd name="connsiteY1" fmla="*/ 30194 h 37254"/>
                <a:gd name="connsiteX2" fmla="*/ 31864 w 40638"/>
                <a:gd name="connsiteY2" fmla="*/ 33370 h 37254"/>
                <a:gd name="connsiteX3" fmla="*/ 37371 w 40638"/>
                <a:gd name="connsiteY3" fmla="*/ 6071 h 37254"/>
                <a:gd name="connsiteX4" fmla="*/ 36100 w 40638"/>
                <a:gd name="connsiteY4" fmla="*/ 4355 h 37254"/>
                <a:gd name="connsiteX5" fmla="*/ 19369 w 40638"/>
                <a:gd name="connsiteY5" fmla="*/ 967 h 3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8" h="37254">
                  <a:moveTo>
                    <a:pt x="19369" y="967"/>
                  </a:moveTo>
                  <a:cubicBezTo>
                    <a:pt x="6661" y="4779"/>
                    <a:pt x="-5199" y="19181"/>
                    <a:pt x="2426" y="30194"/>
                  </a:cubicBezTo>
                  <a:cubicBezTo>
                    <a:pt x="10177" y="38242"/>
                    <a:pt x="22567" y="39576"/>
                    <a:pt x="31864" y="33370"/>
                  </a:cubicBezTo>
                  <a:cubicBezTo>
                    <a:pt x="40929" y="27355"/>
                    <a:pt x="43386" y="15135"/>
                    <a:pt x="37371" y="6071"/>
                  </a:cubicBezTo>
                  <a:cubicBezTo>
                    <a:pt x="36990" y="5478"/>
                    <a:pt x="36566" y="4906"/>
                    <a:pt x="36100" y="4355"/>
                  </a:cubicBezTo>
                  <a:cubicBezTo>
                    <a:pt x="31589" y="204"/>
                    <a:pt x="25151" y="-1087"/>
                    <a:pt x="19369" y="967"/>
                  </a:cubicBezTo>
                  <a:close/>
                </a:path>
              </a:pathLst>
            </a:custGeom>
            <a:noFill/>
            <a:ln w="18628" cap="flat">
              <a:solidFill>
                <a:srgbClr val="190B0B"/>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594F4A19-F5A2-4039-AD8B-A15787F3C000}"/>
                </a:ext>
              </a:extLst>
            </p:cNvPr>
            <p:cNvSpPr/>
            <p:nvPr/>
          </p:nvSpPr>
          <p:spPr>
            <a:xfrm>
              <a:off x="6265009" y="3873659"/>
              <a:ext cx="137825" cy="91983"/>
            </a:xfrm>
            <a:custGeom>
              <a:avLst/>
              <a:gdLst>
                <a:gd name="connsiteX0" fmla="*/ 16330 w 137825"/>
                <a:gd name="connsiteY0" fmla="*/ 85104 h 91983"/>
                <a:gd name="connsiteX1" fmla="*/ 235 w 137825"/>
                <a:gd name="connsiteY1" fmla="*/ 45712 h 91983"/>
                <a:gd name="connsiteX2" fmla="*/ 36662 w 137825"/>
                <a:gd name="connsiteY2" fmla="*/ 3354 h 91983"/>
                <a:gd name="connsiteX3" fmla="*/ 89185 w 137825"/>
                <a:gd name="connsiteY3" fmla="*/ 5895 h 91983"/>
                <a:gd name="connsiteX4" fmla="*/ 131543 w 137825"/>
                <a:gd name="connsiteY4" fmla="*/ 28980 h 91983"/>
                <a:gd name="connsiteX5" fmla="*/ 136118 w 137825"/>
                <a:gd name="connsiteY5" fmla="*/ 46368 h 91983"/>
                <a:gd name="connsiteX6" fmla="*/ 118730 w 137825"/>
                <a:gd name="connsiteY6" fmla="*/ 50942 h 91983"/>
                <a:gd name="connsiteX7" fmla="*/ 117565 w 137825"/>
                <a:gd name="connsiteY7" fmla="*/ 50159 h 91983"/>
                <a:gd name="connsiteX8" fmla="*/ 80926 w 137825"/>
                <a:gd name="connsiteY8" fmla="*/ 28980 h 91983"/>
                <a:gd name="connsiteX9" fmla="*/ 45557 w 137825"/>
                <a:gd name="connsiteY9" fmla="*/ 26862 h 91983"/>
                <a:gd name="connsiteX10" fmla="*/ 26284 w 137825"/>
                <a:gd name="connsiteY10" fmla="*/ 48041 h 91983"/>
                <a:gd name="connsiteX11" fmla="*/ 37086 w 137825"/>
                <a:gd name="connsiteY11" fmla="*/ 67949 h 91983"/>
                <a:gd name="connsiteX12" fmla="*/ 42931 w 137825"/>
                <a:gd name="connsiteY12" fmla="*/ 84617 h 91983"/>
                <a:gd name="connsiteX13" fmla="*/ 42804 w 137825"/>
                <a:gd name="connsiteY13" fmla="*/ 84892 h 91983"/>
                <a:gd name="connsiteX14" fmla="*/ 25798 w 137825"/>
                <a:gd name="connsiteY14" fmla="*/ 90674 h 91983"/>
                <a:gd name="connsiteX15" fmla="*/ 25649 w 137825"/>
                <a:gd name="connsiteY15" fmla="*/ 90611 h 91983"/>
                <a:gd name="connsiteX16" fmla="*/ 16330 w 137825"/>
                <a:gd name="connsiteY16" fmla="*/ 85104 h 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825" h="91983">
                  <a:moveTo>
                    <a:pt x="16330" y="85104"/>
                  </a:moveTo>
                  <a:cubicBezTo>
                    <a:pt x="4809" y="75425"/>
                    <a:pt x="-1206" y="60685"/>
                    <a:pt x="235" y="45712"/>
                  </a:cubicBezTo>
                  <a:cubicBezTo>
                    <a:pt x="3390" y="25845"/>
                    <a:pt x="17474" y="9432"/>
                    <a:pt x="36662" y="3354"/>
                  </a:cubicBezTo>
                  <a:cubicBezTo>
                    <a:pt x="53944" y="-1856"/>
                    <a:pt x="72497" y="-967"/>
                    <a:pt x="89185" y="5895"/>
                  </a:cubicBezTo>
                  <a:cubicBezTo>
                    <a:pt x="104180" y="11867"/>
                    <a:pt x="118391" y="19619"/>
                    <a:pt x="131543" y="28980"/>
                  </a:cubicBezTo>
                  <a:cubicBezTo>
                    <a:pt x="137600" y="32517"/>
                    <a:pt x="139654" y="40290"/>
                    <a:pt x="136118" y="46368"/>
                  </a:cubicBezTo>
                  <a:cubicBezTo>
                    <a:pt x="132581" y="52425"/>
                    <a:pt x="124808" y="54458"/>
                    <a:pt x="118730" y="50942"/>
                  </a:cubicBezTo>
                  <a:cubicBezTo>
                    <a:pt x="118328" y="50688"/>
                    <a:pt x="117946" y="50434"/>
                    <a:pt x="117565" y="50159"/>
                  </a:cubicBezTo>
                  <a:cubicBezTo>
                    <a:pt x="106256" y="41645"/>
                    <a:pt x="93951" y="34529"/>
                    <a:pt x="80926" y="28980"/>
                  </a:cubicBezTo>
                  <a:cubicBezTo>
                    <a:pt x="69722" y="24257"/>
                    <a:pt x="57248" y="23495"/>
                    <a:pt x="45557" y="26862"/>
                  </a:cubicBezTo>
                  <a:cubicBezTo>
                    <a:pt x="35688" y="29763"/>
                    <a:pt x="28233" y="37939"/>
                    <a:pt x="26284" y="48041"/>
                  </a:cubicBezTo>
                  <a:cubicBezTo>
                    <a:pt x="25734" y="56216"/>
                    <a:pt x="29948" y="63968"/>
                    <a:pt x="37086" y="67949"/>
                  </a:cubicBezTo>
                  <a:cubicBezTo>
                    <a:pt x="43312" y="70935"/>
                    <a:pt x="45917" y="78412"/>
                    <a:pt x="42931" y="84617"/>
                  </a:cubicBezTo>
                  <a:cubicBezTo>
                    <a:pt x="42888" y="84722"/>
                    <a:pt x="42846" y="84807"/>
                    <a:pt x="42804" y="84892"/>
                  </a:cubicBezTo>
                  <a:cubicBezTo>
                    <a:pt x="39712" y="91183"/>
                    <a:pt x="32088" y="93787"/>
                    <a:pt x="25798" y="90674"/>
                  </a:cubicBezTo>
                  <a:cubicBezTo>
                    <a:pt x="25734" y="90653"/>
                    <a:pt x="25692" y="90632"/>
                    <a:pt x="25649" y="90611"/>
                  </a:cubicBezTo>
                  <a:cubicBezTo>
                    <a:pt x="22282" y="89234"/>
                    <a:pt x="19147" y="87391"/>
                    <a:pt x="16330"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36C872F-350B-4B43-A039-28C066870C11}"/>
                </a:ext>
              </a:extLst>
            </p:cNvPr>
            <p:cNvSpPr/>
            <p:nvPr/>
          </p:nvSpPr>
          <p:spPr>
            <a:xfrm>
              <a:off x="6240055" y="3960280"/>
              <a:ext cx="137029" cy="91697"/>
            </a:xfrm>
            <a:custGeom>
              <a:avLst/>
              <a:gdLst>
                <a:gd name="connsiteX0" fmla="*/ 16293 w 137029"/>
                <a:gd name="connsiteY0" fmla="*/ 85316 h 91697"/>
                <a:gd name="connsiteX1" fmla="*/ 197 w 137029"/>
                <a:gd name="connsiteY1" fmla="*/ 45712 h 91697"/>
                <a:gd name="connsiteX2" fmla="*/ 36625 w 137029"/>
                <a:gd name="connsiteY2" fmla="*/ 3354 h 91697"/>
                <a:gd name="connsiteX3" fmla="*/ 89149 w 137029"/>
                <a:gd name="connsiteY3" fmla="*/ 5895 h 91697"/>
                <a:gd name="connsiteX4" fmla="*/ 131506 w 137029"/>
                <a:gd name="connsiteY4" fmla="*/ 28980 h 91697"/>
                <a:gd name="connsiteX5" fmla="*/ 134895 w 137029"/>
                <a:gd name="connsiteY5" fmla="*/ 46559 h 91697"/>
                <a:gd name="connsiteX6" fmla="*/ 117634 w 137029"/>
                <a:gd name="connsiteY6" fmla="*/ 50371 h 91697"/>
                <a:gd name="connsiteX7" fmla="*/ 117316 w 137029"/>
                <a:gd name="connsiteY7" fmla="*/ 50159 h 91697"/>
                <a:gd name="connsiteX8" fmla="*/ 80888 w 137029"/>
                <a:gd name="connsiteY8" fmla="*/ 28980 h 91697"/>
                <a:gd name="connsiteX9" fmla="*/ 45308 w 137029"/>
                <a:gd name="connsiteY9" fmla="*/ 26862 h 91697"/>
                <a:gd name="connsiteX10" fmla="*/ 26035 w 137029"/>
                <a:gd name="connsiteY10" fmla="*/ 48041 h 91697"/>
                <a:gd name="connsiteX11" fmla="*/ 37049 w 137029"/>
                <a:gd name="connsiteY11" fmla="*/ 67949 h 91697"/>
                <a:gd name="connsiteX12" fmla="*/ 41814 w 137029"/>
                <a:gd name="connsiteY12" fmla="*/ 85273 h 91697"/>
                <a:gd name="connsiteX13" fmla="*/ 25612 w 137029"/>
                <a:gd name="connsiteY13" fmla="*/ 90611 h 91697"/>
                <a:gd name="connsiteX14" fmla="*/ 16293 w 137029"/>
                <a:gd name="connsiteY14" fmla="*/ 85316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029" h="91697">
                  <a:moveTo>
                    <a:pt x="16293" y="85316"/>
                  </a:moveTo>
                  <a:cubicBezTo>
                    <a:pt x="4899" y="75468"/>
                    <a:pt x="-1094" y="60727"/>
                    <a:pt x="197" y="45712"/>
                  </a:cubicBezTo>
                  <a:cubicBezTo>
                    <a:pt x="3353" y="25845"/>
                    <a:pt x="17437" y="9432"/>
                    <a:pt x="36625" y="3354"/>
                  </a:cubicBezTo>
                  <a:cubicBezTo>
                    <a:pt x="53907" y="-1856"/>
                    <a:pt x="72460" y="-967"/>
                    <a:pt x="89149" y="5895"/>
                  </a:cubicBezTo>
                  <a:cubicBezTo>
                    <a:pt x="104122" y="11931"/>
                    <a:pt x="118333" y="19683"/>
                    <a:pt x="131506" y="28980"/>
                  </a:cubicBezTo>
                  <a:cubicBezTo>
                    <a:pt x="137267" y="32919"/>
                    <a:pt x="138791" y="40756"/>
                    <a:pt x="134895" y="46559"/>
                  </a:cubicBezTo>
                  <a:cubicBezTo>
                    <a:pt x="131188" y="52383"/>
                    <a:pt x="123458" y="54077"/>
                    <a:pt x="117634" y="50371"/>
                  </a:cubicBezTo>
                  <a:cubicBezTo>
                    <a:pt x="117528" y="50307"/>
                    <a:pt x="117422" y="50222"/>
                    <a:pt x="117316" y="50159"/>
                  </a:cubicBezTo>
                  <a:cubicBezTo>
                    <a:pt x="105943" y="41836"/>
                    <a:pt x="93745" y="34741"/>
                    <a:pt x="80888" y="28980"/>
                  </a:cubicBezTo>
                  <a:cubicBezTo>
                    <a:pt x="69622" y="24257"/>
                    <a:pt x="57062" y="23495"/>
                    <a:pt x="45308" y="26862"/>
                  </a:cubicBezTo>
                  <a:cubicBezTo>
                    <a:pt x="35503" y="29891"/>
                    <a:pt x="28132" y="38002"/>
                    <a:pt x="26035" y="48041"/>
                  </a:cubicBezTo>
                  <a:cubicBezTo>
                    <a:pt x="25527" y="56258"/>
                    <a:pt x="29827" y="64010"/>
                    <a:pt x="37049" y="67949"/>
                  </a:cubicBezTo>
                  <a:cubicBezTo>
                    <a:pt x="43148" y="71422"/>
                    <a:pt x="45287" y="79174"/>
                    <a:pt x="41814" y="85273"/>
                  </a:cubicBezTo>
                  <a:cubicBezTo>
                    <a:pt x="38595" y="90949"/>
                    <a:pt x="31585" y="93258"/>
                    <a:pt x="25612" y="90611"/>
                  </a:cubicBezTo>
                  <a:cubicBezTo>
                    <a:pt x="22287" y="89277"/>
                    <a:pt x="19153" y="87476"/>
                    <a:pt x="16293" y="85316"/>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09045D5-EAD0-4CDF-9455-1411D234A2D1}"/>
                </a:ext>
              </a:extLst>
            </p:cNvPr>
            <p:cNvSpPr/>
            <p:nvPr/>
          </p:nvSpPr>
          <p:spPr>
            <a:xfrm>
              <a:off x="6208919" y="4053059"/>
              <a:ext cx="137393" cy="91967"/>
            </a:xfrm>
            <a:custGeom>
              <a:avLst/>
              <a:gdLst>
                <a:gd name="connsiteX0" fmla="*/ 16509 w 137393"/>
                <a:gd name="connsiteY0" fmla="*/ 85300 h 91967"/>
                <a:gd name="connsiteX1" fmla="*/ 201 w 137393"/>
                <a:gd name="connsiteY1" fmla="*/ 45696 h 91967"/>
                <a:gd name="connsiteX2" fmla="*/ 36840 w 137393"/>
                <a:gd name="connsiteY2" fmla="*/ 3338 h 91967"/>
                <a:gd name="connsiteX3" fmla="*/ 89364 w 137393"/>
                <a:gd name="connsiteY3" fmla="*/ 5880 h 91967"/>
                <a:gd name="connsiteX4" fmla="*/ 131721 w 137393"/>
                <a:gd name="connsiteY4" fmla="*/ 28964 h 91967"/>
                <a:gd name="connsiteX5" fmla="*/ 135321 w 137393"/>
                <a:gd name="connsiteY5" fmla="*/ 46543 h 91967"/>
                <a:gd name="connsiteX6" fmla="*/ 118061 w 137393"/>
                <a:gd name="connsiteY6" fmla="*/ 50355 h 91967"/>
                <a:gd name="connsiteX7" fmla="*/ 117743 w 137393"/>
                <a:gd name="connsiteY7" fmla="*/ 50143 h 91967"/>
                <a:gd name="connsiteX8" fmla="*/ 81104 w 137393"/>
                <a:gd name="connsiteY8" fmla="*/ 28964 h 91967"/>
                <a:gd name="connsiteX9" fmla="*/ 45735 w 137393"/>
                <a:gd name="connsiteY9" fmla="*/ 26846 h 91967"/>
                <a:gd name="connsiteX10" fmla="*/ 26463 w 137393"/>
                <a:gd name="connsiteY10" fmla="*/ 48025 h 91967"/>
                <a:gd name="connsiteX11" fmla="*/ 37263 w 137393"/>
                <a:gd name="connsiteY11" fmla="*/ 67933 h 91967"/>
                <a:gd name="connsiteX12" fmla="*/ 43109 w 137393"/>
                <a:gd name="connsiteY12" fmla="*/ 84601 h 91967"/>
                <a:gd name="connsiteX13" fmla="*/ 42982 w 137393"/>
                <a:gd name="connsiteY13" fmla="*/ 84876 h 91967"/>
                <a:gd name="connsiteX14" fmla="*/ 25975 w 137393"/>
                <a:gd name="connsiteY14" fmla="*/ 90658 h 91967"/>
                <a:gd name="connsiteX15" fmla="*/ 25827 w 137393"/>
                <a:gd name="connsiteY15" fmla="*/ 90595 h 91967"/>
                <a:gd name="connsiteX16" fmla="*/ 16509 w 137393"/>
                <a:gd name="connsiteY16" fmla="*/ 85300 h 9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93" h="91967">
                  <a:moveTo>
                    <a:pt x="16509" y="85300"/>
                  </a:moveTo>
                  <a:cubicBezTo>
                    <a:pt x="4966" y="75537"/>
                    <a:pt x="-1112" y="60754"/>
                    <a:pt x="201" y="45696"/>
                  </a:cubicBezTo>
                  <a:cubicBezTo>
                    <a:pt x="3526" y="25830"/>
                    <a:pt x="17652" y="9480"/>
                    <a:pt x="36840" y="3338"/>
                  </a:cubicBezTo>
                  <a:cubicBezTo>
                    <a:pt x="54122" y="-1850"/>
                    <a:pt x="72654" y="-961"/>
                    <a:pt x="89364" y="5880"/>
                  </a:cubicBezTo>
                  <a:cubicBezTo>
                    <a:pt x="104337" y="11894"/>
                    <a:pt x="118548" y="19646"/>
                    <a:pt x="131721" y="28964"/>
                  </a:cubicBezTo>
                  <a:cubicBezTo>
                    <a:pt x="137567" y="32840"/>
                    <a:pt x="139176" y="40697"/>
                    <a:pt x="135321" y="46543"/>
                  </a:cubicBezTo>
                  <a:cubicBezTo>
                    <a:pt x="131615" y="52367"/>
                    <a:pt x="123885" y="54061"/>
                    <a:pt x="118061" y="50355"/>
                  </a:cubicBezTo>
                  <a:cubicBezTo>
                    <a:pt x="117955" y="50291"/>
                    <a:pt x="117849" y="50207"/>
                    <a:pt x="117743" y="50143"/>
                  </a:cubicBezTo>
                  <a:cubicBezTo>
                    <a:pt x="106285" y="41863"/>
                    <a:pt x="94002" y="34767"/>
                    <a:pt x="81104" y="28964"/>
                  </a:cubicBezTo>
                  <a:cubicBezTo>
                    <a:pt x="69900" y="24242"/>
                    <a:pt x="57426" y="23479"/>
                    <a:pt x="45735" y="26846"/>
                  </a:cubicBezTo>
                  <a:cubicBezTo>
                    <a:pt x="35908" y="29832"/>
                    <a:pt x="28517" y="37965"/>
                    <a:pt x="26463" y="48025"/>
                  </a:cubicBezTo>
                  <a:cubicBezTo>
                    <a:pt x="25912" y="56201"/>
                    <a:pt x="30127" y="63952"/>
                    <a:pt x="37263" y="67933"/>
                  </a:cubicBezTo>
                  <a:cubicBezTo>
                    <a:pt x="43490" y="70919"/>
                    <a:pt x="46095" y="78395"/>
                    <a:pt x="43109" y="84601"/>
                  </a:cubicBezTo>
                  <a:cubicBezTo>
                    <a:pt x="43067" y="84707"/>
                    <a:pt x="43024" y="84791"/>
                    <a:pt x="42982" y="84876"/>
                  </a:cubicBezTo>
                  <a:cubicBezTo>
                    <a:pt x="39890" y="91167"/>
                    <a:pt x="32265" y="93772"/>
                    <a:pt x="25975" y="90658"/>
                  </a:cubicBezTo>
                  <a:cubicBezTo>
                    <a:pt x="25912" y="90637"/>
                    <a:pt x="25869" y="90616"/>
                    <a:pt x="25827" y="90595"/>
                  </a:cubicBezTo>
                  <a:cubicBezTo>
                    <a:pt x="22502" y="89260"/>
                    <a:pt x="19347" y="87481"/>
                    <a:pt x="16509" y="85300"/>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3016AE75-691A-405E-A91A-AFF260B92957}"/>
                </a:ext>
              </a:extLst>
            </p:cNvPr>
            <p:cNvSpPr/>
            <p:nvPr/>
          </p:nvSpPr>
          <p:spPr>
            <a:xfrm>
              <a:off x="6180103" y="4180894"/>
              <a:ext cx="137341" cy="92036"/>
            </a:xfrm>
            <a:custGeom>
              <a:avLst/>
              <a:gdLst>
                <a:gd name="connsiteX0" fmla="*/ 16309 w 137341"/>
                <a:gd name="connsiteY0" fmla="*/ 85385 h 92036"/>
                <a:gd name="connsiteX1" fmla="*/ 213 w 137341"/>
                <a:gd name="connsiteY1" fmla="*/ 45780 h 92036"/>
                <a:gd name="connsiteX2" fmla="*/ 36641 w 137341"/>
                <a:gd name="connsiteY2" fmla="*/ 3422 h 92036"/>
                <a:gd name="connsiteX3" fmla="*/ 89376 w 137341"/>
                <a:gd name="connsiteY3" fmla="*/ 5752 h 92036"/>
                <a:gd name="connsiteX4" fmla="*/ 131733 w 137341"/>
                <a:gd name="connsiteY4" fmla="*/ 29049 h 92036"/>
                <a:gd name="connsiteX5" fmla="*/ 135313 w 137341"/>
                <a:gd name="connsiteY5" fmla="*/ 46352 h 92036"/>
                <a:gd name="connsiteX6" fmla="*/ 135122 w 137341"/>
                <a:gd name="connsiteY6" fmla="*/ 46627 h 92036"/>
                <a:gd name="connsiteX7" fmla="*/ 117544 w 137341"/>
                <a:gd name="connsiteY7" fmla="*/ 50228 h 92036"/>
                <a:gd name="connsiteX8" fmla="*/ 81116 w 137341"/>
                <a:gd name="connsiteY8" fmla="*/ 29049 h 92036"/>
                <a:gd name="connsiteX9" fmla="*/ 45748 w 137341"/>
                <a:gd name="connsiteY9" fmla="*/ 26719 h 92036"/>
                <a:gd name="connsiteX10" fmla="*/ 26263 w 137341"/>
                <a:gd name="connsiteY10" fmla="*/ 47898 h 92036"/>
                <a:gd name="connsiteX11" fmla="*/ 37276 w 137341"/>
                <a:gd name="connsiteY11" fmla="*/ 67806 h 92036"/>
                <a:gd name="connsiteX12" fmla="*/ 42804 w 137341"/>
                <a:gd name="connsiteY12" fmla="*/ 84897 h 92036"/>
                <a:gd name="connsiteX13" fmla="*/ 42783 w 137341"/>
                <a:gd name="connsiteY13" fmla="*/ 84961 h 92036"/>
                <a:gd name="connsiteX14" fmla="*/ 26115 w 137341"/>
                <a:gd name="connsiteY14" fmla="*/ 90806 h 92036"/>
                <a:gd name="connsiteX15" fmla="*/ 25839 w 137341"/>
                <a:gd name="connsiteY15" fmla="*/ 90679 h 92036"/>
                <a:gd name="connsiteX16" fmla="*/ 16309 w 137341"/>
                <a:gd name="connsiteY16" fmla="*/ 85385 h 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41" h="92036">
                  <a:moveTo>
                    <a:pt x="16309" y="85385"/>
                  </a:moveTo>
                  <a:cubicBezTo>
                    <a:pt x="4851" y="75578"/>
                    <a:pt x="-1142" y="60817"/>
                    <a:pt x="213" y="45780"/>
                  </a:cubicBezTo>
                  <a:cubicBezTo>
                    <a:pt x="3496" y="25977"/>
                    <a:pt x="17537" y="9627"/>
                    <a:pt x="36641" y="3422"/>
                  </a:cubicBezTo>
                  <a:cubicBezTo>
                    <a:pt x="53965" y="-1830"/>
                    <a:pt x="72581" y="-1004"/>
                    <a:pt x="89376" y="5752"/>
                  </a:cubicBezTo>
                  <a:cubicBezTo>
                    <a:pt x="104392" y="11767"/>
                    <a:pt x="118624" y="19581"/>
                    <a:pt x="131733" y="29049"/>
                  </a:cubicBezTo>
                  <a:cubicBezTo>
                    <a:pt x="137494" y="32840"/>
                    <a:pt x="139103" y="40591"/>
                    <a:pt x="135313" y="46352"/>
                  </a:cubicBezTo>
                  <a:cubicBezTo>
                    <a:pt x="135249" y="46458"/>
                    <a:pt x="135185" y="46542"/>
                    <a:pt x="135122" y="46627"/>
                  </a:cubicBezTo>
                  <a:cubicBezTo>
                    <a:pt x="131183" y="52366"/>
                    <a:pt x="123410" y="53955"/>
                    <a:pt x="117544" y="50228"/>
                  </a:cubicBezTo>
                  <a:cubicBezTo>
                    <a:pt x="106277" y="41756"/>
                    <a:pt x="94057" y="34640"/>
                    <a:pt x="81116" y="29049"/>
                  </a:cubicBezTo>
                  <a:cubicBezTo>
                    <a:pt x="69934" y="24262"/>
                    <a:pt x="57460" y="23436"/>
                    <a:pt x="45748" y="26719"/>
                  </a:cubicBezTo>
                  <a:cubicBezTo>
                    <a:pt x="35857" y="29684"/>
                    <a:pt x="28381" y="37796"/>
                    <a:pt x="26263" y="47898"/>
                  </a:cubicBezTo>
                  <a:cubicBezTo>
                    <a:pt x="25755" y="56115"/>
                    <a:pt x="30054" y="63866"/>
                    <a:pt x="37276" y="67806"/>
                  </a:cubicBezTo>
                  <a:cubicBezTo>
                    <a:pt x="43524" y="71004"/>
                    <a:pt x="46002" y="78649"/>
                    <a:pt x="42804" y="84897"/>
                  </a:cubicBezTo>
                  <a:cubicBezTo>
                    <a:pt x="42804" y="84919"/>
                    <a:pt x="42783" y="84939"/>
                    <a:pt x="42783" y="84961"/>
                  </a:cubicBezTo>
                  <a:cubicBezTo>
                    <a:pt x="39796" y="91187"/>
                    <a:pt x="32320" y="93792"/>
                    <a:pt x="26115" y="90806"/>
                  </a:cubicBezTo>
                  <a:cubicBezTo>
                    <a:pt x="26009" y="90764"/>
                    <a:pt x="25924" y="90721"/>
                    <a:pt x="25839" y="90679"/>
                  </a:cubicBezTo>
                  <a:cubicBezTo>
                    <a:pt x="22515" y="89197"/>
                    <a:pt x="19317" y="87439"/>
                    <a:pt x="16309" y="85385"/>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FF594E3-BC5C-4A94-8A4A-F86DA41316AF}"/>
                </a:ext>
              </a:extLst>
            </p:cNvPr>
            <p:cNvSpPr/>
            <p:nvPr/>
          </p:nvSpPr>
          <p:spPr>
            <a:xfrm>
              <a:off x="6143043" y="4296609"/>
              <a:ext cx="136842" cy="91973"/>
            </a:xfrm>
            <a:custGeom>
              <a:avLst/>
              <a:gdLst>
                <a:gd name="connsiteX0" fmla="*/ 16518 w 136842"/>
                <a:gd name="connsiteY0" fmla="*/ 85094 h 91973"/>
                <a:gd name="connsiteX1" fmla="*/ 211 w 136842"/>
                <a:gd name="connsiteY1" fmla="*/ 45702 h 91973"/>
                <a:gd name="connsiteX2" fmla="*/ 36850 w 136842"/>
                <a:gd name="connsiteY2" fmla="*/ 3344 h 91973"/>
                <a:gd name="connsiteX3" fmla="*/ 89373 w 136842"/>
                <a:gd name="connsiteY3" fmla="*/ 5674 h 91973"/>
                <a:gd name="connsiteX4" fmla="*/ 131731 w 136842"/>
                <a:gd name="connsiteY4" fmla="*/ 28971 h 91973"/>
                <a:gd name="connsiteX5" fmla="*/ 134357 w 136842"/>
                <a:gd name="connsiteY5" fmla="*/ 46739 h 91973"/>
                <a:gd name="connsiteX6" fmla="*/ 117753 w 136842"/>
                <a:gd name="connsiteY6" fmla="*/ 50149 h 91973"/>
                <a:gd name="connsiteX7" fmla="*/ 81114 w 136842"/>
                <a:gd name="connsiteY7" fmla="*/ 28971 h 91973"/>
                <a:gd name="connsiteX8" fmla="*/ 45745 w 136842"/>
                <a:gd name="connsiteY8" fmla="*/ 26853 h 91973"/>
                <a:gd name="connsiteX9" fmla="*/ 26472 w 136842"/>
                <a:gd name="connsiteY9" fmla="*/ 48031 h 91973"/>
                <a:gd name="connsiteX10" fmla="*/ 37274 w 136842"/>
                <a:gd name="connsiteY10" fmla="*/ 67940 h 91973"/>
                <a:gd name="connsiteX11" fmla="*/ 43119 w 136842"/>
                <a:gd name="connsiteY11" fmla="*/ 84607 h 91973"/>
                <a:gd name="connsiteX12" fmla="*/ 42992 w 136842"/>
                <a:gd name="connsiteY12" fmla="*/ 84882 h 91973"/>
                <a:gd name="connsiteX13" fmla="*/ 25985 w 136842"/>
                <a:gd name="connsiteY13" fmla="*/ 90664 h 91973"/>
                <a:gd name="connsiteX14" fmla="*/ 25837 w 136842"/>
                <a:gd name="connsiteY14" fmla="*/ 90601 h 91973"/>
                <a:gd name="connsiteX15" fmla="*/ 16518 w 136842"/>
                <a:gd name="connsiteY15" fmla="*/ 85094 h 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42" h="91973">
                  <a:moveTo>
                    <a:pt x="16518" y="85094"/>
                  </a:moveTo>
                  <a:cubicBezTo>
                    <a:pt x="4955" y="75437"/>
                    <a:pt x="-1145" y="60717"/>
                    <a:pt x="211" y="45702"/>
                  </a:cubicBezTo>
                  <a:cubicBezTo>
                    <a:pt x="3535" y="25836"/>
                    <a:pt x="17662" y="9486"/>
                    <a:pt x="36850" y="3344"/>
                  </a:cubicBezTo>
                  <a:cubicBezTo>
                    <a:pt x="54132" y="-1802"/>
                    <a:pt x="72621" y="-976"/>
                    <a:pt x="89373" y="5674"/>
                  </a:cubicBezTo>
                  <a:cubicBezTo>
                    <a:pt x="104305" y="11858"/>
                    <a:pt x="118515" y="19673"/>
                    <a:pt x="131731" y="28971"/>
                  </a:cubicBezTo>
                  <a:cubicBezTo>
                    <a:pt x="137364" y="33164"/>
                    <a:pt x="138550" y="41106"/>
                    <a:pt x="134357" y="46739"/>
                  </a:cubicBezTo>
                  <a:cubicBezTo>
                    <a:pt x="130503" y="51949"/>
                    <a:pt x="123344" y="53411"/>
                    <a:pt x="117753" y="50149"/>
                  </a:cubicBezTo>
                  <a:cubicBezTo>
                    <a:pt x="106380" y="41720"/>
                    <a:pt x="94096" y="34604"/>
                    <a:pt x="81114" y="28971"/>
                  </a:cubicBezTo>
                  <a:cubicBezTo>
                    <a:pt x="69910" y="24248"/>
                    <a:pt x="57436" y="23485"/>
                    <a:pt x="45745" y="26853"/>
                  </a:cubicBezTo>
                  <a:cubicBezTo>
                    <a:pt x="35834" y="29712"/>
                    <a:pt x="28378" y="37908"/>
                    <a:pt x="26472" y="48031"/>
                  </a:cubicBezTo>
                  <a:cubicBezTo>
                    <a:pt x="25921" y="56207"/>
                    <a:pt x="30136" y="63958"/>
                    <a:pt x="37274" y="67940"/>
                  </a:cubicBezTo>
                  <a:cubicBezTo>
                    <a:pt x="43500" y="70926"/>
                    <a:pt x="46105" y="78402"/>
                    <a:pt x="43119" y="84607"/>
                  </a:cubicBezTo>
                  <a:cubicBezTo>
                    <a:pt x="43076" y="84713"/>
                    <a:pt x="43034" y="84798"/>
                    <a:pt x="42992" y="84882"/>
                  </a:cubicBezTo>
                  <a:cubicBezTo>
                    <a:pt x="39900" y="91173"/>
                    <a:pt x="32275" y="93778"/>
                    <a:pt x="25985" y="90664"/>
                  </a:cubicBezTo>
                  <a:cubicBezTo>
                    <a:pt x="25921" y="90643"/>
                    <a:pt x="25879" y="90622"/>
                    <a:pt x="25837" y="90601"/>
                  </a:cubicBezTo>
                  <a:cubicBezTo>
                    <a:pt x="22448" y="89288"/>
                    <a:pt x="19293" y="87424"/>
                    <a:pt x="16518" y="8509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41E1732-FFCA-4E68-BC9F-C105740C4387}"/>
                </a:ext>
              </a:extLst>
            </p:cNvPr>
            <p:cNvSpPr/>
            <p:nvPr/>
          </p:nvSpPr>
          <p:spPr>
            <a:xfrm>
              <a:off x="6114454" y="4419149"/>
              <a:ext cx="137144" cy="92254"/>
            </a:xfrm>
            <a:custGeom>
              <a:avLst/>
              <a:gdLst>
                <a:gd name="connsiteX0" fmla="*/ 16304 w 137144"/>
                <a:gd name="connsiteY0" fmla="*/ 85179 h 92254"/>
                <a:gd name="connsiteX1" fmla="*/ 208 w 137144"/>
                <a:gd name="connsiteY1" fmla="*/ 45786 h 92254"/>
                <a:gd name="connsiteX2" fmla="*/ 36635 w 137144"/>
                <a:gd name="connsiteY2" fmla="*/ 3429 h 92254"/>
                <a:gd name="connsiteX3" fmla="*/ 89159 w 137144"/>
                <a:gd name="connsiteY3" fmla="*/ 5759 h 92254"/>
                <a:gd name="connsiteX4" fmla="*/ 131517 w 137144"/>
                <a:gd name="connsiteY4" fmla="*/ 29056 h 92254"/>
                <a:gd name="connsiteX5" fmla="*/ 135011 w 137144"/>
                <a:gd name="connsiteY5" fmla="*/ 46740 h 92254"/>
                <a:gd name="connsiteX6" fmla="*/ 117327 w 137144"/>
                <a:gd name="connsiteY6" fmla="*/ 50234 h 92254"/>
                <a:gd name="connsiteX7" fmla="*/ 80899 w 137144"/>
                <a:gd name="connsiteY7" fmla="*/ 29056 h 92254"/>
                <a:gd name="connsiteX8" fmla="*/ 45319 w 137144"/>
                <a:gd name="connsiteY8" fmla="*/ 26938 h 92254"/>
                <a:gd name="connsiteX9" fmla="*/ 26046 w 137144"/>
                <a:gd name="connsiteY9" fmla="*/ 48116 h 92254"/>
                <a:gd name="connsiteX10" fmla="*/ 37059 w 137144"/>
                <a:gd name="connsiteY10" fmla="*/ 68236 h 92254"/>
                <a:gd name="connsiteX11" fmla="*/ 42862 w 137144"/>
                <a:gd name="connsiteY11" fmla="*/ 84607 h 92254"/>
                <a:gd name="connsiteX12" fmla="*/ 42565 w 137144"/>
                <a:gd name="connsiteY12" fmla="*/ 85179 h 92254"/>
                <a:gd name="connsiteX13" fmla="*/ 25898 w 137144"/>
                <a:gd name="connsiteY13" fmla="*/ 91025 h 92254"/>
                <a:gd name="connsiteX14" fmla="*/ 25623 w 137144"/>
                <a:gd name="connsiteY14" fmla="*/ 90897 h 92254"/>
                <a:gd name="connsiteX15" fmla="*/ 16304 w 137144"/>
                <a:gd name="connsiteY15" fmla="*/ 85179 h 9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44" h="92254">
                  <a:moveTo>
                    <a:pt x="16304" y="85179"/>
                  </a:moveTo>
                  <a:cubicBezTo>
                    <a:pt x="4867" y="75437"/>
                    <a:pt x="-1126" y="60760"/>
                    <a:pt x="208" y="45786"/>
                  </a:cubicBezTo>
                  <a:cubicBezTo>
                    <a:pt x="3406" y="25942"/>
                    <a:pt x="17490" y="9550"/>
                    <a:pt x="36635" y="3429"/>
                  </a:cubicBezTo>
                  <a:cubicBezTo>
                    <a:pt x="53896" y="-1823"/>
                    <a:pt x="72428" y="-1019"/>
                    <a:pt x="89159" y="5759"/>
                  </a:cubicBezTo>
                  <a:cubicBezTo>
                    <a:pt x="104133" y="11858"/>
                    <a:pt x="118343" y="19673"/>
                    <a:pt x="131517" y="29056"/>
                  </a:cubicBezTo>
                  <a:cubicBezTo>
                    <a:pt x="137362" y="32974"/>
                    <a:pt x="138929" y="40894"/>
                    <a:pt x="135011" y="46740"/>
                  </a:cubicBezTo>
                  <a:cubicBezTo>
                    <a:pt x="131093" y="52585"/>
                    <a:pt x="123172" y="54152"/>
                    <a:pt x="117327" y="50234"/>
                  </a:cubicBezTo>
                  <a:cubicBezTo>
                    <a:pt x="106060" y="41762"/>
                    <a:pt x="93839" y="34646"/>
                    <a:pt x="80899" y="29056"/>
                  </a:cubicBezTo>
                  <a:cubicBezTo>
                    <a:pt x="69653" y="24206"/>
                    <a:pt x="57052" y="23464"/>
                    <a:pt x="45319" y="26938"/>
                  </a:cubicBezTo>
                  <a:cubicBezTo>
                    <a:pt x="35471" y="29882"/>
                    <a:pt x="28058" y="38035"/>
                    <a:pt x="26046" y="48116"/>
                  </a:cubicBezTo>
                  <a:cubicBezTo>
                    <a:pt x="25453" y="56397"/>
                    <a:pt x="29752" y="64276"/>
                    <a:pt x="37059" y="68236"/>
                  </a:cubicBezTo>
                  <a:cubicBezTo>
                    <a:pt x="43179" y="71159"/>
                    <a:pt x="45785" y="78487"/>
                    <a:pt x="42862" y="84607"/>
                  </a:cubicBezTo>
                  <a:cubicBezTo>
                    <a:pt x="42756" y="84798"/>
                    <a:pt x="42671" y="84989"/>
                    <a:pt x="42565" y="85179"/>
                  </a:cubicBezTo>
                  <a:cubicBezTo>
                    <a:pt x="39579" y="91406"/>
                    <a:pt x="32103" y="94011"/>
                    <a:pt x="25898" y="91025"/>
                  </a:cubicBezTo>
                  <a:cubicBezTo>
                    <a:pt x="25792" y="90982"/>
                    <a:pt x="25707" y="90940"/>
                    <a:pt x="25623" y="90897"/>
                  </a:cubicBezTo>
                  <a:cubicBezTo>
                    <a:pt x="22255" y="89436"/>
                    <a:pt x="19121" y="87509"/>
                    <a:pt x="16304" y="85179"/>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E11FE0B-313B-497F-8C45-1F6FEAC5FD63}"/>
                </a:ext>
              </a:extLst>
            </p:cNvPr>
            <p:cNvSpPr/>
            <p:nvPr/>
          </p:nvSpPr>
          <p:spPr>
            <a:xfrm>
              <a:off x="6088611" y="4522713"/>
              <a:ext cx="137130" cy="92241"/>
            </a:xfrm>
            <a:custGeom>
              <a:avLst/>
              <a:gdLst>
                <a:gd name="connsiteX0" fmla="*/ 16309 w 137130"/>
                <a:gd name="connsiteY0" fmla="*/ 85391 h 92241"/>
                <a:gd name="connsiteX1" fmla="*/ 213 w 137130"/>
                <a:gd name="connsiteY1" fmla="*/ 45787 h 92241"/>
                <a:gd name="connsiteX2" fmla="*/ 36641 w 137130"/>
                <a:gd name="connsiteY2" fmla="*/ 3429 h 92241"/>
                <a:gd name="connsiteX3" fmla="*/ 89164 w 137130"/>
                <a:gd name="connsiteY3" fmla="*/ 5759 h 92241"/>
                <a:gd name="connsiteX4" fmla="*/ 131522 w 137130"/>
                <a:gd name="connsiteY4" fmla="*/ 29055 h 92241"/>
                <a:gd name="connsiteX5" fmla="*/ 135101 w 137130"/>
                <a:gd name="connsiteY5" fmla="*/ 46359 h 92241"/>
                <a:gd name="connsiteX6" fmla="*/ 134911 w 137130"/>
                <a:gd name="connsiteY6" fmla="*/ 46634 h 92241"/>
                <a:gd name="connsiteX7" fmla="*/ 117332 w 137130"/>
                <a:gd name="connsiteY7" fmla="*/ 50234 h 92241"/>
                <a:gd name="connsiteX8" fmla="*/ 80904 w 137130"/>
                <a:gd name="connsiteY8" fmla="*/ 29055 h 92241"/>
                <a:gd name="connsiteX9" fmla="*/ 45324 w 137130"/>
                <a:gd name="connsiteY9" fmla="*/ 26937 h 92241"/>
                <a:gd name="connsiteX10" fmla="*/ 26051 w 137130"/>
                <a:gd name="connsiteY10" fmla="*/ 48116 h 92241"/>
                <a:gd name="connsiteX11" fmla="*/ 37064 w 137130"/>
                <a:gd name="connsiteY11" fmla="*/ 68024 h 92241"/>
                <a:gd name="connsiteX12" fmla="*/ 42783 w 137130"/>
                <a:gd name="connsiteY12" fmla="*/ 85179 h 92241"/>
                <a:gd name="connsiteX13" fmla="*/ 25628 w 137130"/>
                <a:gd name="connsiteY13" fmla="*/ 90898 h 92241"/>
                <a:gd name="connsiteX14" fmla="*/ 16309 w 137130"/>
                <a:gd name="connsiteY14" fmla="*/ 85391 h 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30" h="92241">
                  <a:moveTo>
                    <a:pt x="16309" y="85391"/>
                  </a:moveTo>
                  <a:cubicBezTo>
                    <a:pt x="4851" y="75585"/>
                    <a:pt x="-1142" y="60824"/>
                    <a:pt x="213" y="45787"/>
                  </a:cubicBezTo>
                  <a:cubicBezTo>
                    <a:pt x="3369" y="25921"/>
                    <a:pt x="17453" y="9507"/>
                    <a:pt x="36641" y="3429"/>
                  </a:cubicBezTo>
                  <a:cubicBezTo>
                    <a:pt x="53902" y="-1824"/>
                    <a:pt x="72433" y="-1018"/>
                    <a:pt x="89164" y="5759"/>
                  </a:cubicBezTo>
                  <a:cubicBezTo>
                    <a:pt x="104180" y="11774"/>
                    <a:pt x="118391" y="19610"/>
                    <a:pt x="131522" y="29055"/>
                  </a:cubicBezTo>
                  <a:cubicBezTo>
                    <a:pt x="137283" y="32847"/>
                    <a:pt x="138892" y="40598"/>
                    <a:pt x="135101" y="46359"/>
                  </a:cubicBezTo>
                  <a:cubicBezTo>
                    <a:pt x="135037" y="46443"/>
                    <a:pt x="134974" y="46549"/>
                    <a:pt x="134911" y="46634"/>
                  </a:cubicBezTo>
                  <a:cubicBezTo>
                    <a:pt x="130971" y="52373"/>
                    <a:pt x="123199" y="53961"/>
                    <a:pt x="117332" y="50234"/>
                  </a:cubicBezTo>
                  <a:cubicBezTo>
                    <a:pt x="106001" y="41847"/>
                    <a:pt x="93803" y="34753"/>
                    <a:pt x="80904" y="29055"/>
                  </a:cubicBezTo>
                  <a:cubicBezTo>
                    <a:pt x="69616" y="24417"/>
                    <a:pt x="57100" y="23676"/>
                    <a:pt x="45324" y="26937"/>
                  </a:cubicBezTo>
                  <a:cubicBezTo>
                    <a:pt x="35518" y="29966"/>
                    <a:pt x="28148" y="38077"/>
                    <a:pt x="26051" y="48116"/>
                  </a:cubicBezTo>
                  <a:cubicBezTo>
                    <a:pt x="25543" y="56334"/>
                    <a:pt x="29843" y="64085"/>
                    <a:pt x="37064" y="68024"/>
                  </a:cubicBezTo>
                  <a:cubicBezTo>
                    <a:pt x="43376" y="71180"/>
                    <a:pt x="45938" y="78868"/>
                    <a:pt x="42783" y="85179"/>
                  </a:cubicBezTo>
                  <a:cubicBezTo>
                    <a:pt x="39627" y="91490"/>
                    <a:pt x="31939" y="94053"/>
                    <a:pt x="25628" y="90898"/>
                  </a:cubicBezTo>
                  <a:cubicBezTo>
                    <a:pt x="22345" y="89394"/>
                    <a:pt x="19211" y="87551"/>
                    <a:pt x="16309" y="85391"/>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6047BE0-4D4F-447F-88D3-960DAA1AD8D8}"/>
                </a:ext>
              </a:extLst>
            </p:cNvPr>
            <p:cNvSpPr/>
            <p:nvPr/>
          </p:nvSpPr>
          <p:spPr>
            <a:xfrm>
              <a:off x="6064684" y="4646896"/>
              <a:ext cx="137144" cy="91697"/>
            </a:xfrm>
            <a:custGeom>
              <a:avLst/>
              <a:gdLst>
                <a:gd name="connsiteX0" fmla="*/ 16304 w 137144"/>
                <a:gd name="connsiteY0" fmla="*/ 85104 h 91697"/>
                <a:gd name="connsiteX1" fmla="*/ 208 w 137144"/>
                <a:gd name="connsiteY1" fmla="*/ 45711 h 91697"/>
                <a:gd name="connsiteX2" fmla="*/ 36635 w 137144"/>
                <a:gd name="connsiteY2" fmla="*/ 3354 h 91697"/>
                <a:gd name="connsiteX3" fmla="*/ 89159 w 137144"/>
                <a:gd name="connsiteY3" fmla="*/ 5896 h 91697"/>
                <a:gd name="connsiteX4" fmla="*/ 131517 w 137144"/>
                <a:gd name="connsiteY4" fmla="*/ 28981 h 91697"/>
                <a:gd name="connsiteX5" fmla="*/ 135011 w 137144"/>
                <a:gd name="connsiteY5" fmla="*/ 46665 h 91697"/>
                <a:gd name="connsiteX6" fmla="*/ 117327 w 137144"/>
                <a:gd name="connsiteY6" fmla="*/ 50159 h 91697"/>
                <a:gd name="connsiteX7" fmla="*/ 80899 w 137144"/>
                <a:gd name="connsiteY7" fmla="*/ 28981 h 91697"/>
                <a:gd name="connsiteX8" fmla="*/ 45319 w 137144"/>
                <a:gd name="connsiteY8" fmla="*/ 26863 h 91697"/>
                <a:gd name="connsiteX9" fmla="*/ 26046 w 137144"/>
                <a:gd name="connsiteY9" fmla="*/ 48041 h 91697"/>
                <a:gd name="connsiteX10" fmla="*/ 37059 w 137144"/>
                <a:gd name="connsiteY10" fmla="*/ 67949 h 91697"/>
                <a:gd name="connsiteX11" fmla="*/ 41824 w 137144"/>
                <a:gd name="connsiteY11" fmla="*/ 85274 h 91697"/>
                <a:gd name="connsiteX12" fmla="*/ 25623 w 137144"/>
                <a:gd name="connsiteY12" fmla="*/ 90611 h 91697"/>
                <a:gd name="connsiteX13" fmla="*/ 16304 w 137144"/>
                <a:gd name="connsiteY13" fmla="*/ 85104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44" h="91697">
                  <a:moveTo>
                    <a:pt x="16304" y="85104"/>
                  </a:moveTo>
                  <a:cubicBezTo>
                    <a:pt x="4867" y="75362"/>
                    <a:pt x="-1126" y="60685"/>
                    <a:pt x="208" y="45711"/>
                  </a:cubicBezTo>
                  <a:cubicBezTo>
                    <a:pt x="3406" y="25867"/>
                    <a:pt x="17490" y="9474"/>
                    <a:pt x="36635" y="3354"/>
                  </a:cubicBezTo>
                  <a:cubicBezTo>
                    <a:pt x="53918" y="-1856"/>
                    <a:pt x="72470" y="-966"/>
                    <a:pt x="89159" y="5896"/>
                  </a:cubicBezTo>
                  <a:cubicBezTo>
                    <a:pt x="104133" y="11931"/>
                    <a:pt x="118343" y="19683"/>
                    <a:pt x="131517" y="28981"/>
                  </a:cubicBezTo>
                  <a:cubicBezTo>
                    <a:pt x="137362" y="32899"/>
                    <a:pt x="138929" y="40819"/>
                    <a:pt x="135011" y="46665"/>
                  </a:cubicBezTo>
                  <a:cubicBezTo>
                    <a:pt x="131093" y="52510"/>
                    <a:pt x="123172" y="54077"/>
                    <a:pt x="117327" y="50159"/>
                  </a:cubicBezTo>
                  <a:cubicBezTo>
                    <a:pt x="105954" y="41836"/>
                    <a:pt x="93755" y="34741"/>
                    <a:pt x="80899" y="28981"/>
                  </a:cubicBezTo>
                  <a:cubicBezTo>
                    <a:pt x="69632" y="24257"/>
                    <a:pt x="57073" y="23495"/>
                    <a:pt x="45319" y="26863"/>
                  </a:cubicBezTo>
                  <a:cubicBezTo>
                    <a:pt x="35513" y="29891"/>
                    <a:pt x="28143" y="38003"/>
                    <a:pt x="26046" y="48041"/>
                  </a:cubicBezTo>
                  <a:cubicBezTo>
                    <a:pt x="25538" y="56259"/>
                    <a:pt x="29837" y="64010"/>
                    <a:pt x="37059" y="67949"/>
                  </a:cubicBezTo>
                  <a:cubicBezTo>
                    <a:pt x="43159" y="71423"/>
                    <a:pt x="45297" y="79174"/>
                    <a:pt x="41824" y="85274"/>
                  </a:cubicBezTo>
                  <a:cubicBezTo>
                    <a:pt x="38605" y="90950"/>
                    <a:pt x="31595" y="93258"/>
                    <a:pt x="25623" y="90611"/>
                  </a:cubicBezTo>
                  <a:cubicBezTo>
                    <a:pt x="22255" y="89276"/>
                    <a:pt x="19099" y="87413"/>
                    <a:pt x="16304"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194C27C-F5C1-4896-95DF-000E3E6A1D4D}"/>
                </a:ext>
              </a:extLst>
            </p:cNvPr>
            <p:cNvSpPr/>
            <p:nvPr/>
          </p:nvSpPr>
          <p:spPr>
            <a:xfrm>
              <a:off x="6425090" y="3900649"/>
              <a:ext cx="595085" cy="215042"/>
            </a:xfrm>
            <a:custGeom>
              <a:avLst/>
              <a:gdLst>
                <a:gd name="connsiteX0" fmla="*/ 555361 w 595085"/>
                <a:gd name="connsiteY0" fmla="*/ 131392 h 215042"/>
                <a:gd name="connsiteX1" fmla="*/ 594754 w 595085"/>
                <a:gd name="connsiteY1" fmla="*/ 158502 h 215042"/>
                <a:gd name="connsiteX2" fmla="*/ 575905 w 595085"/>
                <a:gd name="connsiteY2" fmla="*/ 200859 h 215042"/>
                <a:gd name="connsiteX3" fmla="*/ 555997 w 595085"/>
                <a:gd name="connsiteY3" fmla="*/ 213778 h 215042"/>
                <a:gd name="connsiteX4" fmla="*/ 531006 w 595085"/>
                <a:gd name="connsiteY4" fmla="*/ 213778 h 215042"/>
                <a:gd name="connsiteX5" fmla="*/ 251234 w 595085"/>
                <a:gd name="connsiteY5" fmla="*/ 143253 h 215042"/>
                <a:gd name="connsiteX6" fmla="*/ 70367 w 595085"/>
                <a:gd name="connsiteY6" fmla="*/ 86070 h 215042"/>
                <a:gd name="connsiteX7" fmla="*/ 53 w 595085"/>
                <a:gd name="connsiteY7" fmla="*/ 47524 h 215042"/>
                <a:gd name="connsiteX8" fmla="*/ 28433 w 595085"/>
                <a:gd name="connsiteY8" fmla="*/ 1990 h 215042"/>
                <a:gd name="connsiteX9" fmla="*/ 79897 w 595085"/>
                <a:gd name="connsiteY9" fmla="*/ 6649 h 215042"/>
                <a:gd name="connsiteX10" fmla="*/ 157836 w 595085"/>
                <a:gd name="connsiteY10" fmla="*/ 27828 h 215042"/>
                <a:gd name="connsiteX11" fmla="*/ 344844 w 595085"/>
                <a:gd name="connsiteY11" fmla="*/ 75693 h 215042"/>
                <a:gd name="connsiteX12" fmla="*/ 555361 w 595085"/>
                <a:gd name="connsiteY12" fmla="*/ 131392 h 21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085" h="215042">
                  <a:moveTo>
                    <a:pt x="555361" y="131392"/>
                  </a:moveTo>
                  <a:cubicBezTo>
                    <a:pt x="571458" y="135840"/>
                    <a:pt x="590094" y="142406"/>
                    <a:pt x="594754" y="158502"/>
                  </a:cubicBezTo>
                  <a:cubicBezTo>
                    <a:pt x="596850" y="175021"/>
                    <a:pt x="589586" y="191350"/>
                    <a:pt x="575905" y="200859"/>
                  </a:cubicBezTo>
                  <a:cubicBezTo>
                    <a:pt x="570335" y="206619"/>
                    <a:pt x="563515" y="211025"/>
                    <a:pt x="555997" y="213778"/>
                  </a:cubicBezTo>
                  <a:cubicBezTo>
                    <a:pt x="547758" y="215472"/>
                    <a:pt x="539245" y="215472"/>
                    <a:pt x="531006" y="213778"/>
                  </a:cubicBezTo>
                  <a:cubicBezTo>
                    <a:pt x="435828" y="198635"/>
                    <a:pt x="342218" y="175042"/>
                    <a:pt x="251234" y="143253"/>
                  </a:cubicBezTo>
                  <a:lnTo>
                    <a:pt x="70367" y="86070"/>
                  </a:lnTo>
                  <a:cubicBezTo>
                    <a:pt x="49188" y="79717"/>
                    <a:pt x="4289" y="73998"/>
                    <a:pt x="53" y="47524"/>
                  </a:cubicBezTo>
                  <a:cubicBezTo>
                    <a:pt x="-625" y="27998"/>
                    <a:pt x="10600" y="9995"/>
                    <a:pt x="28433" y="1990"/>
                  </a:cubicBezTo>
                  <a:cubicBezTo>
                    <a:pt x="45652" y="-1780"/>
                    <a:pt x="63632" y="-149"/>
                    <a:pt x="79897" y="6649"/>
                  </a:cubicBezTo>
                  <a:cubicBezTo>
                    <a:pt x="105947" y="13850"/>
                    <a:pt x="131574" y="21051"/>
                    <a:pt x="157836" y="27828"/>
                  </a:cubicBezTo>
                  <a:cubicBezTo>
                    <a:pt x="220313" y="43500"/>
                    <a:pt x="282578" y="59596"/>
                    <a:pt x="344844" y="75693"/>
                  </a:cubicBezTo>
                  <a:cubicBezTo>
                    <a:pt x="415158" y="93631"/>
                    <a:pt x="485323" y="112183"/>
                    <a:pt x="555361" y="131392"/>
                  </a:cubicBezTo>
                  <a:close/>
                </a:path>
              </a:pathLst>
            </a:custGeom>
            <a:solidFill>
              <a:srgbClr val="EFA43B"/>
            </a:solidFill>
            <a:ln w="21168"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33340B5-18D8-4930-BB02-69124730E20F}"/>
                </a:ext>
              </a:extLst>
            </p:cNvPr>
            <p:cNvSpPr/>
            <p:nvPr/>
          </p:nvSpPr>
          <p:spPr>
            <a:xfrm>
              <a:off x="6527201" y="4102560"/>
              <a:ext cx="266005" cy="73913"/>
            </a:xfrm>
            <a:custGeom>
              <a:avLst/>
              <a:gdLst>
                <a:gd name="connsiteX0" fmla="*/ 24 w 266005"/>
                <a:gd name="connsiteY0" fmla="*/ 6 h 73913"/>
                <a:gd name="connsiteX1" fmla="*/ 266030 w 266005"/>
                <a:gd name="connsiteY1" fmla="*/ 73920 h 73913"/>
              </a:gdLst>
              <a:ahLst/>
              <a:cxnLst>
                <a:cxn ang="0">
                  <a:pos x="connsiteX0" y="connsiteY0"/>
                </a:cxn>
                <a:cxn ang="0">
                  <a:pos x="connsiteX1" y="connsiteY1"/>
                </a:cxn>
              </a:cxnLst>
              <a:rect l="l" t="t" r="r" b="b"/>
              <a:pathLst>
                <a:path w="266005" h="73913">
                  <a:moveTo>
                    <a:pt x="24" y="6"/>
                  </a:moveTo>
                  <a:lnTo>
                    <a:pt x="266030" y="73920"/>
                  </a:lnTo>
                </a:path>
              </a:pathLst>
            </a:custGeom>
            <a:noFill/>
            <a:ln w="18628" cap="rnd">
              <a:solidFill>
                <a:srgbClr val="190B0B"/>
              </a:solidFill>
              <a:prstDash val="solid"/>
              <a:round/>
            </a:ln>
          </p:spPr>
          <p:txBody>
            <a:bodyPr rtlCol="0" anchor="ctr"/>
            <a:lstStyle/>
            <a:p>
              <a:endParaRPr lang="en-US"/>
            </a:p>
          </p:txBody>
        </p:sp>
        <p:sp>
          <p:nvSpPr>
            <p:cNvPr id="103" name="Freeform: Shape 102">
              <a:extLst>
                <a:ext uri="{FF2B5EF4-FFF2-40B4-BE49-F238E27FC236}">
                  <a16:creationId xmlns:a16="http://schemas.microsoft.com/office/drawing/2014/main" id="{5DC456FA-6928-43FE-90AC-3CF5B4706806}"/>
                </a:ext>
              </a:extLst>
            </p:cNvPr>
            <p:cNvSpPr/>
            <p:nvPr/>
          </p:nvSpPr>
          <p:spPr>
            <a:xfrm>
              <a:off x="6589255" y="4176686"/>
              <a:ext cx="115212" cy="36850"/>
            </a:xfrm>
            <a:custGeom>
              <a:avLst/>
              <a:gdLst>
                <a:gd name="connsiteX0" fmla="*/ 24 w 115212"/>
                <a:gd name="connsiteY0" fmla="*/ 6 h 36850"/>
                <a:gd name="connsiteX1" fmla="*/ 115237 w 115212"/>
                <a:gd name="connsiteY1" fmla="*/ 36857 h 36850"/>
              </a:gdLst>
              <a:ahLst/>
              <a:cxnLst>
                <a:cxn ang="0">
                  <a:pos x="connsiteX0" y="connsiteY0"/>
                </a:cxn>
                <a:cxn ang="0">
                  <a:pos x="connsiteX1" y="connsiteY1"/>
                </a:cxn>
              </a:cxnLst>
              <a:rect l="l" t="t" r="r" b="b"/>
              <a:pathLst>
                <a:path w="115212" h="36850">
                  <a:moveTo>
                    <a:pt x="24" y="6"/>
                  </a:moveTo>
                  <a:cubicBezTo>
                    <a:pt x="37723" y="14386"/>
                    <a:pt x="76183" y="26692"/>
                    <a:pt x="115237" y="36857"/>
                  </a:cubicBezTo>
                </a:path>
              </a:pathLst>
            </a:custGeom>
            <a:noFill/>
            <a:ln w="18628" cap="rnd">
              <a:solidFill>
                <a:srgbClr val="190B0B"/>
              </a:solidFill>
              <a:prstDash val="solid"/>
              <a:round/>
            </a:ln>
          </p:spPr>
          <p:txBody>
            <a:bodyPr rtlCol="0" anchor="ctr"/>
            <a:lstStyle/>
            <a:p>
              <a:endParaRPr lang="en-US"/>
            </a:p>
          </p:txBody>
        </p:sp>
        <p:sp>
          <p:nvSpPr>
            <p:cNvPr id="104" name="Freeform: Shape 103">
              <a:extLst>
                <a:ext uri="{FF2B5EF4-FFF2-40B4-BE49-F238E27FC236}">
                  <a16:creationId xmlns:a16="http://schemas.microsoft.com/office/drawing/2014/main" id="{79538D04-56F6-4B61-9BFC-589F3559C64D}"/>
                </a:ext>
              </a:extLst>
            </p:cNvPr>
            <p:cNvSpPr/>
            <p:nvPr/>
          </p:nvSpPr>
          <p:spPr>
            <a:xfrm>
              <a:off x="5347542" y="4243399"/>
              <a:ext cx="1288007" cy="981849"/>
            </a:xfrm>
            <a:custGeom>
              <a:avLst/>
              <a:gdLst>
                <a:gd name="connsiteX0" fmla="*/ 1058964 w 1288007"/>
                <a:gd name="connsiteY0" fmla="*/ 981856 h 981849"/>
                <a:gd name="connsiteX1" fmla="*/ 21203 w 1288007"/>
                <a:gd name="connsiteY1" fmla="*/ 317476 h 981849"/>
                <a:gd name="connsiteX2" fmla="*/ 24 w 1288007"/>
                <a:gd name="connsiteY2" fmla="*/ 281685 h 981849"/>
                <a:gd name="connsiteX3" fmla="*/ 10826 w 1288007"/>
                <a:gd name="connsiteY3" fmla="*/ 250975 h 981849"/>
                <a:gd name="connsiteX4" fmla="*/ 148911 w 1288007"/>
                <a:gd name="connsiteY4" fmla="*/ 20550 h 981849"/>
                <a:gd name="connsiteX5" fmla="*/ 168607 w 1288007"/>
                <a:gd name="connsiteY5" fmla="*/ 1489 h 981849"/>
                <a:gd name="connsiteX6" fmla="*/ 177715 w 1288007"/>
                <a:gd name="connsiteY6" fmla="*/ 6 h 981849"/>
                <a:gd name="connsiteX7" fmla="*/ 201223 w 1288007"/>
                <a:gd name="connsiteY7" fmla="*/ 7419 h 981849"/>
                <a:gd name="connsiteX8" fmla="*/ 1160834 w 1288007"/>
                <a:gd name="connsiteY8" fmla="*/ 595766 h 981849"/>
                <a:gd name="connsiteX9" fmla="*/ 1231360 w 1288007"/>
                <a:gd name="connsiteY9" fmla="*/ 643418 h 981849"/>
                <a:gd name="connsiteX10" fmla="*/ 1239831 w 1288007"/>
                <a:gd name="connsiteY10" fmla="*/ 648925 h 981849"/>
                <a:gd name="connsiteX11" fmla="*/ 1286213 w 1288007"/>
                <a:gd name="connsiteY11" fmla="*/ 687682 h 981849"/>
                <a:gd name="connsiteX12" fmla="*/ 1287907 w 1288007"/>
                <a:gd name="connsiteY12" fmla="*/ 697636 h 981849"/>
                <a:gd name="connsiteX13" fmla="*/ 1284307 w 1288007"/>
                <a:gd name="connsiteY13" fmla="*/ 707590 h 981849"/>
                <a:gd name="connsiteX14" fmla="*/ 1060447 w 1288007"/>
                <a:gd name="connsiteY14" fmla="*/ 981432 h 981849"/>
                <a:gd name="connsiteX15" fmla="*/ 1058964 w 1288007"/>
                <a:gd name="connsiteY15" fmla="*/ 981432 h 981849"/>
                <a:gd name="connsiteX16" fmla="*/ 161619 w 1288007"/>
                <a:gd name="connsiteY16" fmla="*/ 220478 h 981849"/>
                <a:gd name="connsiteX17" fmla="*/ 157595 w 1288007"/>
                <a:gd name="connsiteY17" fmla="*/ 220478 h 981849"/>
                <a:gd name="connsiteX18" fmla="*/ 136416 w 1288007"/>
                <a:gd name="connsiteY18" fmla="*/ 244410 h 981849"/>
                <a:gd name="connsiteX19" fmla="*/ 167761 w 1288007"/>
                <a:gd name="connsiteY19" fmla="*/ 269401 h 981849"/>
                <a:gd name="connsiteX20" fmla="*/ 171785 w 1288007"/>
                <a:gd name="connsiteY20" fmla="*/ 269401 h 981849"/>
                <a:gd name="connsiteX21" fmla="*/ 194022 w 1288007"/>
                <a:gd name="connsiteY21" fmla="*/ 253728 h 981849"/>
                <a:gd name="connsiteX22" fmla="*/ 194022 w 1288007"/>
                <a:gd name="connsiteY22" fmla="*/ 248645 h 981849"/>
                <a:gd name="connsiteX23" fmla="*/ 189151 w 1288007"/>
                <a:gd name="connsiteY23" fmla="*/ 240386 h 981849"/>
                <a:gd name="connsiteX24" fmla="*/ 173267 w 1288007"/>
                <a:gd name="connsiteY24" fmla="*/ 223443 h 981849"/>
                <a:gd name="connsiteX25" fmla="*/ 161619 w 1288007"/>
                <a:gd name="connsiteY25" fmla="*/ 220478 h 98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8007" h="981849">
                  <a:moveTo>
                    <a:pt x="1058964" y="981856"/>
                  </a:moveTo>
                  <a:cubicBezTo>
                    <a:pt x="1011947" y="981856"/>
                    <a:pt x="110790" y="404521"/>
                    <a:pt x="21203" y="317476"/>
                  </a:cubicBezTo>
                  <a:cubicBezTo>
                    <a:pt x="9640" y="308857"/>
                    <a:pt x="2015" y="295959"/>
                    <a:pt x="24" y="281685"/>
                  </a:cubicBezTo>
                  <a:cubicBezTo>
                    <a:pt x="490" y="270608"/>
                    <a:pt x="4260" y="259913"/>
                    <a:pt x="10826" y="250975"/>
                  </a:cubicBezTo>
                  <a:lnTo>
                    <a:pt x="148911" y="20550"/>
                  </a:lnTo>
                  <a:cubicBezTo>
                    <a:pt x="153041" y="12078"/>
                    <a:pt x="160009" y="5344"/>
                    <a:pt x="168607" y="1489"/>
                  </a:cubicBezTo>
                  <a:cubicBezTo>
                    <a:pt x="171551" y="578"/>
                    <a:pt x="174623" y="70"/>
                    <a:pt x="177715" y="6"/>
                  </a:cubicBezTo>
                  <a:cubicBezTo>
                    <a:pt x="186038" y="536"/>
                    <a:pt x="194107" y="3077"/>
                    <a:pt x="201223" y="7419"/>
                  </a:cubicBezTo>
                  <a:cubicBezTo>
                    <a:pt x="313682" y="68625"/>
                    <a:pt x="1122500" y="570986"/>
                    <a:pt x="1160834" y="595766"/>
                  </a:cubicBezTo>
                  <a:cubicBezTo>
                    <a:pt x="1185190" y="611650"/>
                    <a:pt x="1208910" y="627534"/>
                    <a:pt x="1231360" y="643418"/>
                  </a:cubicBezTo>
                  <a:lnTo>
                    <a:pt x="1239831" y="648925"/>
                  </a:lnTo>
                  <a:cubicBezTo>
                    <a:pt x="1258235" y="657841"/>
                    <a:pt x="1274162" y="671141"/>
                    <a:pt x="1286213" y="687682"/>
                  </a:cubicBezTo>
                  <a:cubicBezTo>
                    <a:pt x="1287737" y="690774"/>
                    <a:pt x="1288309" y="694226"/>
                    <a:pt x="1287907" y="697636"/>
                  </a:cubicBezTo>
                  <a:cubicBezTo>
                    <a:pt x="1287293" y="701131"/>
                    <a:pt x="1286085" y="704498"/>
                    <a:pt x="1284307" y="707590"/>
                  </a:cubicBezTo>
                  <a:cubicBezTo>
                    <a:pt x="1255927" y="759690"/>
                    <a:pt x="1114876" y="967454"/>
                    <a:pt x="1060447" y="981432"/>
                  </a:cubicBezTo>
                  <a:lnTo>
                    <a:pt x="1058964" y="981432"/>
                  </a:lnTo>
                  <a:close/>
                  <a:moveTo>
                    <a:pt x="161619" y="220478"/>
                  </a:moveTo>
                  <a:cubicBezTo>
                    <a:pt x="160285" y="220266"/>
                    <a:pt x="158929" y="220266"/>
                    <a:pt x="157595" y="220478"/>
                  </a:cubicBezTo>
                  <a:cubicBezTo>
                    <a:pt x="147641" y="223654"/>
                    <a:pt x="134510" y="238268"/>
                    <a:pt x="136416" y="244410"/>
                  </a:cubicBezTo>
                  <a:cubicBezTo>
                    <a:pt x="143320" y="256418"/>
                    <a:pt x="154524" y="265335"/>
                    <a:pt x="167761" y="269401"/>
                  </a:cubicBezTo>
                  <a:lnTo>
                    <a:pt x="171785" y="269401"/>
                  </a:lnTo>
                  <a:cubicBezTo>
                    <a:pt x="181696" y="269189"/>
                    <a:pt x="190485" y="262983"/>
                    <a:pt x="194022" y="253728"/>
                  </a:cubicBezTo>
                  <a:cubicBezTo>
                    <a:pt x="194403" y="252055"/>
                    <a:pt x="194403" y="250318"/>
                    <a:pt x="194022" y="248645"/>
                  </a:cubicBezTo>
                  <a:cubicBezTo>
                    <a:pt x="193005" y="245574"/>
                    <a:pt x="191353" y="242758"/>
                    <a:pt x="189151" y="240386"/>
                  </a:cubicBezTo>
                  <a:cubicBezTo>
                    <a:pt x="184809" y="233905"/>
                    <a:pt x="179451" y="228187"/>
                    <a:pt x="173267" y="223443"/>
                  </a:cubicBezTo>
                  <a:cubicBezTo>
                    <a:pt x="169751" y="221346"/>
                    <a:pt x="165706" y="220330"/>
                    <a:pt x="161619" y="220478"/>
                  </a:cubicBezTo>
                  <a:close/>
                </a:path>
              </a:pathLst>
            </a:custGeom>
            <a:solidFill>
              <a:srgbClr val="63D1E1"/>
            </a:solidFill>
            <a:ln w="21168"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E14388E7-9363-48CB-8C68-4420CFAF1CB0}"/>
                </a:ext>
              </a:extLst>
            </p:cNvPr>
            <p:cNvSpPr/>
            <p:nvPr/>
          </p:nvSpPr>
          <p:spPr>
            <a:xfrm>
              <a:off x="5337376" y="4230477"/>
              <a:ext cx="1310523" cy="1005361"/>
            </a:xfrm>
            <a:custGeom>
              <a:avLst/>
              <a:gdLst>
                <a:gd name="connsiteX0" fmla="*/ 189786 w 1310523"/>
                <a:gd name="connsiteY0" fmla="*/ 24154 h 1005361"/>
                <a:gd name="connsiteX1" fmla="*/ 207788 w 1310523"/>
                <a:gd name="connsiteY1" fmla="*/ 30296 h 1005361"/>
                <a:gd name="connsiteX2" fmla="*/ 1166764 w 1310523"/>
                <a:gd name="connsiteY2" fmla="*/ 618219 h 1005361"/>
                <a:gd name="connsiteX3" fmla="*/ 1236866 w 1310523"/>
                <a:gd name="connsiteY3" fmla="*/ 665660 h 1005361"/>
                <a:gd name="connsiteX4" fmla="*/ 1287907 w 1310523"/>
                <a:gd name="connsiteY4" fmla="*/ 705052 h 1005361"/>
                <a:gd name="connsiteX5" fmla="*/ 1287907 w 1310523"/>
                <a:gd name="connsiteY5" fmla="*/ 708865 h 1005361"/>
                <a:gd name="connsiteX6" fmla="*/ 1285577 w 1310523"/>
                <a:gd name="connsiteY6" fmla="*/ 715218 h 1005361"/>
                <a:gd name="connsiteX7" fmla="*/ 1068706 w 1310523"/>
                <a:gd name="connsiteY7" fmla="*/ 983554 h 1005361"/>
                <a:gd name="connsiteX8" fmla="*/ 1068706 w 1310523"/>
                <a:gd name="connsiteY8" fmla="*/ 983554 h 1005361"/>
                <a:gd name="connsiteX9" fmla="*/ 39840 w 1310523"/>
                <a:gd name="connsiteY9" fmla="*/ 322563 h 1005361"/>
                <a:gd name="connsiteX10" fmla="*/ 27450 w 1310523"/>
                <a:gd name="connsiteY10" fmla="*/ 275949 h 1005361"/>
                <a:gd name="connsiteX11" fmla="*/ 32004 w 1310523"/>
                <a:gd name="connsiteY11" fmla="*/ 269828 h 1005361"/>
                <a:gd name="connsiteX12" fmla="*/ 171784 w 1310523"/>
                <a:gd name="connsiteY12" fmla="*/ 39190 h 1005361"/>
                <a:gd name="connsiteX13" fmla="*/ 185550 w 1310523"/>
                <a:gd name="connsiteY13" fmla="*/ 25213 h 1005361"/>
                <a:gd name="connsiteX14" fmla="*/ 190845 w 1310523"/>
                <a:gd name="connsiteY14" fmla="*/ 24154 h 1005361"/>
                <a:gd name="connsiteX15" fmla="*/ 183432 w 1310523"/>
                <a:gd name="connsiteY15" fmla="*/ 294607 h 1005361"/>
                <a:gd name="connsiteX16" fmla="*/ 216260 w 1310523"/>
                <a:gd name="connsiteY16" fmla="*/ 271099 h 1005361"/>
                <a:gd name="connsiteX17" fmla="*/ 217318 w 1310523"/>
                <a:gd name="connsiteY17" fmla="*/ 260721 h 1005361"/>
                <a:gd name="connsiteX18" fmla="*/ 210330 w 1310523"/>
                <a:gd name="connsiteY18" fmla="*/ 247590 h 1005361"/>
                <a:gd name="connsiteX19" fmla="*/ 191904 w 1310523"/>
                <a:gd name="connsiteY19" fmla="*/ 228106 h 1005361"/>
                <a:gd name="connsiteX20" fmla="*/ 173690 w 1310523"/>
                <a:gd name="connsiteY20" fmla="*/ 222176 h 1005361"/>
                <a:gd name="connsiteX21" fmla="*/ 166066 w 1310523"/>
                <a:gd name="connsiteY21" fmla="*/ 222176 h 1005361"/>
                <a:gd name="connsiteX22" fmla="*/ 137262 w 1310523"/>
                <a:gd name="connsiteY22" fmla="*/ 259662 h 1005361"/>
                <a:gd name="connsiteX23" fmla="*/ 176867 w 1310523"/>
                <a:gd name="connsiteY23" fmla="*/ 292913 h 1005361"/>
                <a:gd name="connsiteX24" fmla="*/ 183432 w 1310523"/>
                <a:gd name="connsiteY24" fmla="*/ 292913 h 1005361"/>
                <a:gd name="connsiteX25" fmla="*/ 190845 w 1310523"/>
                <a:gd name="connsiteY25" fmla="*/ 10 h 1005361"/>
                <a:gd name="connsiteX26" fmla="*/ 178137 w 1310523"/>
                <a:gd name="connsiteY26" fmla="*/ 2128 h 1005361"/>
                <a:gd name="connsiteX27" fmla="*/ 150605 w 1310523"/>
                <a:gd name="connsiteY27" fmla="*/ 26907 h 1005361"/>
                <a:gd name="connsiteX28" fmla="*/ 12308 w 1310523"/>
                <a:gd name="connsiteY28" fmla="*/ 257544 h 1005361"/>
                <a:gd name="connsiteX29" fmla="*/ 24 w 1310523"/>
                <a:gd name="connsiteY29" fmla="*/ 294607 h 1005361"/>
                <a:gd name="connsiteX30" fmla="*/ 23532 w 1310523"/>
                <a:gd name="connsiteY30" fmla="*/ 338024 h 1005361"/>
                <a:gd name="connsiteX31" fmla="*/ 1068282 w 1310523"/>
                <a:gd name="connsiteY31" fmla="*/ 1005368 h 1005361"/>
                <a:gd name="connsiteX32" fmla="*/ 1071036 w 1310523"/>
                <a:gd name="connsiteY32" fmla="*/ 1005368 h 1005361"/>
                <a:gd name="connsiteX33" fmla="*/ 1074212 w 1310523"/>
                <a:gd name="connsiteY33" fmla="*/ 1005368 h 1005361"/>
                <a:gd name="connsiteX34" fmla="*/ 1305273 w 1310523"/>
                <a:gd name="connsiteY34" fmla="*/ 725807 h 1005361"/>
                <a:gd name="connsiteX35" fmla="*/ 1310356 w 1310523"/>
                <a:gd name="connsiteY35" fmla="*/ 711617 h 1005361"/>
                <a:gd name="connsiteX36" fmla="*/ 1307603 w 1310523"/>
                <a:gd name="connsiteY36" fmla="*/ 695522 h 1005361"/>
                <a:gd name="connsiteX37" fmla="*/ 1256985 w 1310523"/>
                <a:gd name="connsiteY37" fmla="*/ 653164 h 1005361"/>
                <a:gd name="connsiteX38" fmla="*/ 1249149 w 1310523"/>
                <a:gd name="connsiteY38" fmla="*/ 648081 h 1005361"/>
                <a:gd name="connsiteX39" fmla="*/ 1178200 w 1310523"/>
                <a:gd name="connsiteY39" fmla="*/ 600217 h 1005361"/>
                <a:gd name="connsiteX40" fmla="*/ 217742 w 1310523"/>
                <a:gd name="connsiteY40" fmla="*/ 11446 h 1005361"/>
                <a:gd name="connsiteX41" fmla="*/ 188939 w 1310523"/>
                <a:gd name="connsiteY41" fmla="*/ 2552 h 1005361"/>
                <a:gd name="connsiteX42" fmla="*/ 159924 w 1310523"/>
                <a:gd name="connsiteY42" fmla="*/ 254156 h 1005361"/>
                <a:gd name="connsiteX43" fmla="*/ 172843 w 1310523"/>
                <a:gd name="connsiteY43" fmla="*/ 242507 h 1005361"/>
                <a:gd name="connsiteX44" fmla="*/ 172843 w 1310523"/>
                <a:gd name="connsiteY44" fmla="*/ 242507 h 1005361"/>
                <a:gd name="connsiteX45" fmla="*/ 178561 w 1310523"/>
                <a:gd name="connsiteY45" fmla="*/ 244413 h 1005361"/>
                <a:gd name="connsiteX46" fmla="*/ 191692 w 1310523"/>
                <a:gd name="connsiteY46" fmla="*/ 258603 h 1005361"/>
                <a:gd name="connsiteX47" fmla="*/ 194445 w 1310523"/>
                <a:gd name="connsiteY47" fmla="*/ 262203 h 1005361"/>
                <a:gd name="connsiteX48" fmla="*/ 182797 w 1310523"/>
                <a:gd name="connsiteY48" fmla="*/ 269616 h 1005361"/>
                <a:gd name="connsiteX49" fmla="*/ 181103 w 1310523"/>
                <a:gd name="connsiteY49" fmla="*/ 269616 h 1005361"/>
                <a:gd name="connsiteX50" fmla="*/ 159924 w 1310523"/>
                <a:gd name="connsiteY50" fmla="*/ 254156 h 100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10523" h="1005361">
                  <a:moveTo>
                    <a:pt x="189786" y="24154"/>
                  </a:moveTo>
                  <a:cubicBezTo>
                    <a:pt x="196182" y="24747"/>
                    <a:pt x="202366" y="26844"/>
                    <a:pt x="207788" y="30296"/>
                  </a:cubicBezTo>
                  <a:cubicBezTo>
                    <a:pt x="316859" y="89385"/>
                    <a:pt x="1118476" y="586662"/>
                    <a:pt x="1166764" y="618219"/>
                  </a:cubicBezTo>
                  <a:cubicBezTo>
                    <a:pt x="1190484" y="633468"/>
                    <a:pt x="1213781" y="649352"/>
                    <a:pt x="1236866" y="665660"/>
                  </a:cubicBezTo>
                  <a:cubicBezTo>
                    <a:pt x="1245125" y="671590"/>
                    <a:pt x="1282188" y="691710"/>
                    <a:pt x="1287907" y="705052"/>
                  </a:cubicBezTo>
                  <a:cubicBezTo>
                    <a:pt x="1288287" y="706302"/>
                    <a:pt x="1288287" y="707615"/>
                    <a:pt x="1287907" y="708865"/>
                  </a:cubicBezTo>
                  <a:cubicBezTo>
                    <a:pt x="1287547" y="711109"/>
                    <a:pt x="1286763" y="713269"/>
                    <a:pt x="1285577" y="715218"/>
                  </a:cubicBezTo>
                  <a:cubicBezTo>
                    <a:pt x="1253809" y="773672"/>
                    <a:pt x="1116146" y="971270"/>
                    <a:pt x="1068706" y="983554"/>
                  </a:cubicBezTo>
                  <a:lnTo>
                    <a:pt x="1068706" y="983554"/>
                  </a:lnTo>
                  <a:cubicBezTo>
                    <a:pt x="1035455" y="983554"/>
                    <a:pt x="148699" y="429304"/>
                    <a:pt x="39840" y="322563"/>
                  </a:cubicBezTo>
                  <a:cubicBezTo>
                    <a:pt x="23554" y="313117"/>
                    <a:pt x="18005" y="292256"/>
                    <a:pt x="27450" y="275949"/>
                  </a:cubicBezTo>
                  <a:cubicBezTo>
                    <a:pt x="28742" y="273746"/>
                    <a:pt x="30267" y="271692"/>
                    <a:pt x="32004" y="269828"/>
                  </a:cubicBezTo>
                  <a:lnTo>
                    <a:pt x="171784" y="39190"/>
                  </a:lnTo>
                  <a:cubicBezTo>
                    <a:pt x="174516" y="33006"/>
                    <a:pt x="179408" y="28030"/>
                    <a:pt x="185550" y="25213"/>
                  </a:cubicBezTo>
                  <a:cubicBezTo>
                    <a:pt x="187245" y="24556"/>
                    <a:pt x="189023" y="24196"/>
                    <a:pt x="190845" y="24154"/>
                  </a:cubicBezTo>
                  <a:moveTo>
                    <a:pt x="183432" y="294607"/>
                  </a:moveTo>
                  <a:cubicBezTo>
                    <a:pt x="198258" y="294522"/>
                    <a:pt x="211410" y="285098"/>
                    <a:pt x="216260" y="271099"/>
                  </a:cubicBezTo>
                  <a:cubicBezTo>
                    <a:pt x="217572" y="267816"/>
                    <a:pt x="217932" y="264215"/>
                    <a:pt x="217318" y="260721"/>
                  </a:cubicBezTo>
                  <a:cubicBezTo>
                    <a:pt x="216281" y="255765"/>
                    <a:pt x="213866" y="251212"/>
                    <a:pt x="210330" y="247590"/>
                  </a:cubicBezTo>
                  <a:cubicBezTo>
                    <a:pt x="205374" y="240072"/>
                    <a:pt x="199147" y="233464"/>
                    <a:pt x="191904" y="228106"/>
                  </a:cubicBezTo>
                  <a:cubicBezTo>
                    <a:pt x="186525" y="224420"/>
                    <a:pt x="180213" y="222366"/>
                    <a:pt x="173690" y="222176"/>
                  </a:cubicBezTo>
                  <a:cubicBezTo>
                    <a:pt x="171149" y="221858"/>
                    <a:pt x="168607" y="221858"/>
                    <a:pt x="166066" y="222176"/>
                  </a:cubicBezTo>
                  <a:cubicBezTo>
                    <a:pt x="153994" y="226200"/>
                    <a:pt x="133662" y="245048"/>
                    <a:pt x="137262" y="259662"/>
                  </a:cubicBezTo>
                  <a:cubicBezTo>
                    <a:pt x="145163" y="275864"/>
                    <a:pt x="159543" y="287936"/>
                    <a:pt x="176867" y="292913"/>
                  </a:cubicBezTo>
                  <a:cubicBezTo>
                    <a:pt x="179048" y="293125"/>
                    <a:pt x="181251" y="293125"/>
                    <a:pt x="183432" y="292913"/>
                  </a:cubicBezTo>
                  <a:moveTo>
                    <a:pt x="190845" y="10"/>
                  </a:moveTo>
                  <a:cubicBezTo>
                    <a:pt x="186525" y="-54"/>
                    <a:pt x="182204" y="666"/>
                    <a:pt x="178137" y="2128"/>
                  </a:cubicBezTo>
                  <a:cubicBezTo>
                    <a:pt x="166108" y="6533"/>
                    <a:pt x="156260" y="15407"/>
                    <a:pt x="150605" y="26907"/>
                  </a:cubicBezTo>
                  <a:lnTo>
                    <a:pt x="12308" y="257544"/>
                  </a:lnTo>
                  <a:cubicBezTo>
                    <a:pt x="4556" y="268367"/>
                    <a:pt x="278" y="281285"/>
                    <a:pt x="24" y="294607"/>
                  </a:cubicBezTo>
                  <a:cubicBezTo>
                    <a:pt x="2078" y="311529"/>
                    <a:pt x="10486" y="327053"/>
                    <a:pt x="23532" y="338024"/>
                  </a:cubicBezTo>
                  <a:cubicBezTo>
                    <a:pt x="119049" y="431422"/>
                    <a:pt x="1017242" y="1005368"/>
                    <a:pt x="1068282" y="1005368"/>
                  </a:cubicBezTo>
                  <a:lnTo>
                    <a:pt x="1071036" y="1005368"/>
                  </a:lnTo>
                  <a:lnTo>
                    <a:pt x="1074212" y="1005368"/>
                  </a:lnTo>
                  <a:cubicBezTo>
                    <a:pt x="1137749" y="988636"/>
                    <a:pt x="1286000" y="760964"/>
                    <a:pt x="1305273" y="725807"/>
                  </a:cubicBezTo>
                  <a:cubicBezTo>
                    <a:pt x="1307920" y="721466"/>
                    <a:pt x="1309657" y="716637"/>
                    <a:pt x="1310356" y="711617"/>
                  </a:cubicBezTo>
                  <a:cubicBezTo>
                    <a:pt x="1310992" y="706090"/>
                    <a:pt x="1310038" y="700520"/>
                    <a:pt x="1307603" y="695522"/>
                  </a:cubicBezTo>
                  <a:cubicBezTo>
                    <a:pt x="1294599" y="677329"/>
                    <a:pt x="1277190" y="662758"/>
                    <a:pt x="1256985" y="653164"/>
                  </a:cubicBezTo>
                  <a:cubicBezTo>
                    <a:pt x="1254275" y="651618"/>
                    <a:pt x="1251670" y="649924"/>
                    <a:pt x="1249149" y="648081"/>
                  </a:cubicBezTo>
                  <a:cubicBezTo>
                    <a:pt x="1226488" y="632197"/>
                    <a:pt x="1202768" y="615889"/>
                    <a:pt x="1178200" y="600217"/>
                  </a:cubicBezTo>
                  <a:cubicBezTo>
                    <a:pt x="1139655" y="575226"/>
                    <a:pt x="329990" y="72230"/>
                    <a:pt x="217742" y="11446"/>
                  </a:cubicBezTo>
                  <a:cubicBezTo>
                    <a:pt x="209080" y="6046"/>
                    <a:pt x="199147" y="2975"/>
                    <a:pt x="188939" y="2552"/>
                  </a:cubicBezTo>
                  <a:close/>
                  <a:moveTo>
                    <a:pt x="159924" y="254156"/>
                  </a:moveTo>
                  <a:cubicBezTo>
                    <a:pt x="163143" y="249200"/>
                    <a:pt x="167591" y="245197"/>
                    <a:pt x="172843" y="242507"/>
                  </a:cubicBezTo>
                  <a:lnTo>
                    <a:pt x="172843" y="242507"/>
                  </a:lnTo>
                  <a:cubicBezTo>
                    <a:pt x="174897" y="242528"/>
                    <a:pt x="176909" y="243185"/>
                    <a:pt x="178561" y="244413"/>
                  </a:cubicBezTo>
                  <a:cubicBezTo>
                    <a:pt x="183729" y="248352"/>
                    <a:pt x="188155" y="253160"/>
                    <a:pt x="191692" y="258603"/>
                  </a:cubicBezTo>
                  <a:lnTo>
                    <a:pt x="194445" y="262203"/>
                  </a:lnTo>
                  <a:cubicBezTo>
                    <a:pt x="192179" y="266587"/>
                    <a:pt x="187731" y="269405"/>
                    <a:pt x="182797" y="269616"/>
                  </a:cubicBezTo>
                  <a:lnTo>
                    <a:pt x="181103" y="269616"/>
                  </a:lnTo>
                  <a:cubicBezTo>
                    <a:pt x="172843" y="266355"/>
                    <a:pt x="165557" y="261017"/>
                    <a:pt x="159924" y="254156"/>
                  </a:cubicBezTo>
                  <a:close/>
                </a:path>
              </a:pathLst>
            </a:custGeom>
            <a:solidFill>
              <a:srgbClr val="190B0B"/>
            </a:solidFill>
            <a:ln w="21168"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C439F5C-C527-4103-8567-F133BBE333AC}"/>
                </a:ext>
              </a:extLst>
            </p:cNvPr>
            <p:cNvSpPr/>
            <p:nvPr/>
          </p:nvSpPr>
          <p:spPr>
            <a:xfrm>
              <a:off x="6527624" y="4901425"/>
              <a:ext cx="30285" cy="44475"/>
            </a:xfrm>
            <a:custGeom>
              <a:avLst/>
              <a:gdLst>
                <a:gd name="connsiteX0" fmla="*/ 24 w 30285"/>
                <a:gd name="connsiteY0" fmla="*/ 44482 h 44475"/>
                <a:gd name="connsiteX1" fmla="*/ 30310 w 30285"/>
                <a:gd name="connsiteY1" fmla="*/ 6 h 44475"/>
              </a:gdLst>
              <a:ahLst/>
              <a:cxnLst>
                <a:cxn ang="0">
                  <a:pos x="connsiteX0" y="connsiteY0"/>
                </a:cxn>
                <a:cxn ang="0">
                  <a:pos x="connsiteX1" y="connsiteY1"/>
                </a:cxn>
              </a:cxnLst>
              <a:rect l="l" t="t" r="r" b="b"/>
              <a:pathLst>
                <a:path w="30285" h="44475">
                  <a:moveTo>
                    <a:pt x="24" y="44482"/>
                  </a:moveTo>
                  <a:lnTo>
                    <a:pt x="30310" y="6"/>
                  </a:lnTo>
                </a:path>
              </a:pathLst>
            </a:custGeom>
            <a:noFill/>
            <a:ln w="22439" cap="rnd">
              <a:solidFill>
                <a:srgbClr val="190B0B"/>
              </a:solidFill>
              <a:prstDash val="solid"/>
              <a:round/>
            </a:ln>
          </p:spPr>
          <p:txBody>
            <a:bodyPr rtlCol="0" anchor="ctr"/>
            <a:lstStyle/>
            <a:p>
              <a:endParaRPr lang="en-US"/>
            </a:p>
          </p:txBody>
        </p:sp>
        <p:sp>
          <p:nvSpPr>
            <p:cNvPr id="107" name="Freeform: Shape 106">
              <a:extLst>
                <a:ext uri="{FF2B5EF4-FFF2-40B4-BE49-F238E27FC236}">
                  <a16:creationId xmlns:a16="http://schemas.microsoft.com/office/drawing/2014/main" id="{9F62860B-A692-4629-983D-02B2141E1C47}"/>
                </a:ext>
              </a:extLst>
            </p:cNvPr>
            <p:cNvSpPr/>
            <p:nvPr/>
          </p:nvSpPr>
          <p:spPr>
            <a:xfrm>
              <a:off x="6438250" y="4871350"/>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108" name="Freeform: Shape 107">
              <a:extLst>
                <a:ext uri="{FF2B5EF4-FFF2-40B4-BE49-F238E27FC236}">
                  <a16:creationId xmlns:a16="http://schemas.microsoft.com/office/drawing/2014/main" id="{180EBBE7-4A78-438D-BBBC-6EDD5F5A741D}"/>
                </a:ext>
              </a:extLst>
            </p:cNvPr>
            <p:cNvSpPr/>
            <p:nvPr/>
          </p:nvSpPr>
          <p:spPr>
            <a:xfrm>
              <a:off x="6412624" y="4824757"/>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sp>
          <p:nvSpPr>
            <p:cNvPr id="109" name="Freeform: Shape 108">
              <a:extLst>
                <a:ext uri="{FF2B5EF4-FFF2-40B4-BE49-F238E27FC236}">
                  <a16:creationId xmlns:a16="http://schemas.microsoft.com/office/drawing/2014/main" id="{7023A69D-8379-4838-A583-D72BADD02CB4}"/>
                </a:ext>
              </a:extLst>
            </p:cNvPr>
            <p:cNvSpPr/>
            <p:nvPr/>
          </p:nvSpPr>
          <p:spPr>
            <a:xfrm>
              <a:off x="6323249" y="479468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lnTo>
                    <a:pt x="73938" y="6"/>
                  </a:lnTo>
                </a:path>
              </a:pathLst>
            </a:custGeom>
            <a:noFill/>
            <a:ln w="22439" cap="rnd">
              <a:solidFill>
                <a:srgbClr val="190B0B"/>
              </a:solidFill>
              <a:prstDash val="solid"/>
              <a:round/>
            </a:ln>
          </p:spPr>
          <p:txBody>
            <a:bodyPr rtlCol="0" anchor="ctr"/>
            <a:lstStyle/>
            <a:p>
              <a:endParaRPr lang="en-US"/>
            </a:p>
          </p:txBody>
        </p:sp>
        <p:sp>
          <p:nvSpPr>
            <p:cNvPr id="110" name="Freeform: Shape 109">
              <a:extLst>
                <a:ext uri="{FF2B5EF4-FFF2-40B4-BE49-F238E27FC236}">
                  <a16:creationId xmlns:a16="http://schemas.microsoft.com/office/drawing/2014/main" id="{D23A27F5-3D19-4F24-BFED-397E7C6A8001}"/>
                </a:ext>
              </a:extLst>
            </p:cNvPr>
            <p:cNvSpPr/>
            <p:nvPr/>
          </p:nvSpPr>
          <p:spPr>
            <a:xfrm>
              <a:off x="6297411" y="4748090"/>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4"/>
                    <a:pt x="20144" y="14619"/>
                    <a:pt x="30310" y="6"/>
                  </a:cubicBezTo>
                </a:path>
              </a:pathLst>
            </a:custGeom>
            <a:noFill/>
            <a:ln w="22439" cap="rnd">
              <a:solidFill>
                <a:srgbClr val="190B0B"/>
              </a:solidFill>
              <a:prstDash val="solid"/>
              <a:round/>
            </a:ln>
          </p:spPr>
          <p:txBody>
            <a:bodyPr rtlCol="0" anchor="ctr"/>
            <a:lstStyle/>
            <a:p>
              <a:endParaRPr lang="en-US"/>
            </a:p>
          </p:txBody>
        </p:sp>
        <p:sp>
          <p:nvSpPr>
            <p:cNvPr id="111" name="Freeform: Shape 110">
              <a:extLst>
                <a:ext uri="{FF2B5EF4-FFF2-40B4-BE49-F238E27FC236}">
                  <a16:creationId xmlns:a16="http://schemas.microsoft.com/office/drawing/2014/main" id="{E224FA16-A3B3-4F84-AB9E-9C7335C97666}"/>
                </a:ext>
              </a:extLst>
            </p:cNvPr>
            <p:cNvSpPr/>
            <p:nvPr/>
          </p:nvSpPr>
          <p:spPr>
            <a:xfrm>
              <a:off x="6208036" y="471801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112" name="Freeform: Shape 111">
              <a:extLst>
                <a:ext uri="{FF2B5EF4-FFF2-40B4-BE49-F238E27FC236}">
                  <a16:creationId xmlns:a16="http://schemas.microsoft.com/office/drawing/2014/main" id="{654E7332-8CE6-477A-97E4-A710EC2A2FB6}"/>
                </a:ext>
              </a:extLst>
            </p:cNvPr>
            <p:cNvSpPr/>
            <p:nvPr/>
          </p:nvSpPr>
          <p:spPr>
            <a:xfrm>
              <a:off x="6182410" y="4671211"/>
              <a:ext cx="30073" cy="44475"/>
            </a:xfrm>
            <a:custGeom>
              <a:avLst/>
              <a:gdLst>
                <a:gd name="connsiteX0" fmla="*/ 24 w 30073"/>
                <a:gd name="connsiteY0" fmla="*/ 44482 h 44475"/>
                <a:gd name="connsiteX1" fmla="*/ 30098 w 30073"/>
                <a:gd name="connsiteY1" fmla="*/ 6 h 44475"/>
              </a:gdLst>
              <a:ahLst/>
              <a:cxnLst>
                <a:cxn ang="0">
                  <a:pos x="connsiteX0" y="connsiteY0"/>
                </a:cxn>
                <a:cxn ang="0">
                  <a:pos x="connsiteX1" y="connsiteY1"/>
                </a:cxn>
              </a:cxnLst>
              <a:rect l="l" t="t" r="r" b="b"/>
              <a:pathLst>
                <a:path w="30073" h="44475">
                  <a:moveTo>
                    <a:pt x="24" y="44482"/>
                  </a:moveTo>
                  <a:lnTo>
                    <a:pt x="30098" y="6"/>
                  </a:lnTo>
                </a:path>
              </a:pathLst>
            </a:custGeom>
            <a:noFill/>
            <a:ln w="22439" cap="rnd">
              <a:solidFill>
                <a:srgbClr val="190B0B"/>
              </a:solidFill>
              <a:prstDash val="solid"/>
              <a:round/>
            </a:ln>
          </p:spPr>
          <p:txBody>
            <a:bodyPr rtlCol="0" anchor="ctr"/>
            <a:lstStyle/>
            <a:p>
              <a:endParaRPr lang="en-US"/>
            </a:p>
          </p:txBody>
        </p:sp>
        <p:sp>
          <p:nvSpPr>
            <p:cNvPr id="113" name="Freeform: Shape 112">
              <a:extLst>
                <a:ext uri="{FF2B5EF4-FFF2-40B4-BE49-F238E27FC236}">
                  <a16:creationId xmlns:a16="http://schemas.microsoft.com/office/drawing/2014/main" id="{630EC958-15FB-4A26-AE47-23E80D5B21A7}"/>
                </a:ext>
              </a:extLst>
            </p:cNvPr>
            <p:cNvSpPr/>
            <p:nvPr/>
          </p:nvSpPr>
          <p:spPr>
            <a:xfrm>
              <a:off x="6093036" y="4641137"/>
              <a:ext cx="73913" cy="100811"/>
            </a:xfrm>
            <a:custGeom>
              <a:avLst/>
              <a:gdLst>
                <a:gd name="connsiteX0" fmla="*/ 24 w 73913"/>
                <a:gd name="connsiteY0" fmla="*/ 100818 h 100811"/>
                <a:gd name="connsiteX1" fmla="*/ 73938 w 73913"/>
                <a:gd name="connsiteY1" fmla="*/ 6 h 100811"/>
              </a:gdLst>
              <a:ahLst/>
              <a:cxnLst>
                <a:cxn ang="0">
                  <a:pos x="connsiteX0" y="connsiteY0"/>
                </a:cxn>
                <a:cxn ang="0">
                  <a:pos x="connsiteX1" y="connsiteY1"/>
                </a:cxn>
              </a:cxnLst>
              <a:rect l="l" t="t" r="r" b="b"/>
              <a:pathLst>
                <a:path w="73913" h="100811">
                  <a:moveTo>
                    <a:pt x="24" y="100818"/>
                  </a:moveTo>
                  <a:lnTo>
                    <a:pt x="73938" y="6"/>
                  </a:lnTo>
                </a:path>
              </a:pathLst>
            </a:custGeom>
            <a:noFill/>
            <a:ln w="22439" cap="rnd">
              <a:solidFill>
                <a:srgbClr val="190B0B"/>
              </a:solidFill>
              <a:prstDash val="solid"/>
              <a:round/>
            </a:ln>
          </p:spPr>
          <p:txBody>
            <a:bodyPr rtlCol="0" anchor="ctr"/>
            <a:lstStyle/>
            <a:p>
              <a:endParaRPr lang="en-US"/>
            </a:p>
          </p:txBody>
        </p:sp>
        <p:sp>
          <p:nvSpPr>
            <p:cNvPr id="114" name="Freeform: Shape 113">
              <a:extLst>
                <a:ext uri="{FF2B5EF4-FFF2-40B4-BE49-F238E27FC236}">
                  <a16:creationId xmlns:a16="http://schemas.microsoft.com/office/drawing/2014/main" id="{0462303E-180F-465E-BEE3-3C301086B128}"/>
                </a:ext>
              </a:extLst>
            </p:cNvPr>
            <p:cNvSpPr/>
            <p:nvPr/>
          </p:nvSpPr>
          <p:spPr>
            <a:xfrm>
              <a:off x="6066138" y="459835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lnTo>
                    <a:pt x="30310" y="6"/>
                  </a:lnTo>
                </a:path>
              </a:pathLst>
            </a:custGeom>
            <a:noFill/>
            <a:ln w="22439" cap="rnd">
              <a:solidFill>
                <a:srgbClr val="190B0B"/>
              </a:solidFill>
              <a:prstDash val="solid"/>
              <a:round/>
            </a:ln>
          </p:spPr>
          <p:txBody>
            <a:bodyPr rtlCol="0" anchor="ctr"/>
            <a:lstStyle/>
            <a:p>
              <a:endParaRPr lang="en-US"/>
            </a:p>
          </p:txBody>
        </p:sp>
        <p:sp>
          <p:nvSpPr>
            <p:cNvPr id="115" name="Freeform: Shape 114">
              <a:extLst>
                <a:ext uri="{FF2B5EF4-FFF2-40B4-BE49-F238E27FC236}">
                  <a16:creationId xmlns:a16="http://schemas.microsoft.com/office/drawing/2014/main" id="{E4D4D86E-4EBC-48E0-9959-CE1A4A26C045}"/>
                </a:ext>
              </a:extLst>
            </p:cNvPr>
            <p:cNvSpPr/>
            <p:nvPr/>
          </p:nvSpPr>
          <p:spPr>
            <a:xfrm>
              <a:off x="5976552" y="4571459"/>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lnTo>
                    <a:pt x="74150" y="6"/>
                  </a:lnTo>
                </a:path>
              </a:pathLst>
            </a:custGeom>
            <a:noFill/>
            <a:ln w="22439" cap="rnd">
              <a:solidFill>
                <a:srgbClr val="190B0B"/>
              </a:solidFill>
              <a:prstDash val="solid"/>
              <a:round/>
            </a:ln>
          </p:spPr>
          <p:txBody>
            <a:bodyPr rtlCol="0" anchor="ctr"/>
            <a:lstStyle/>
            <a:p>
              <a:endParaRPr lang="en-US"/>
            </a:p>
          </p:txBody>
        </p:sp>
        <p:sp>
          <p:nvSpPr>
            <p:cNvPr id="116" name="Freeform: Shape 115">
              <a:extLst>
                <a:ext uri="{FF2B5EF4-FFF2-40B4-BE49-F238E27FC236}">
                  <a16:creationId xmlns:a16="http://schemas.microsoft.com/office/drawing/2014/main" id="{BF39D899-7859-47D6-9B45-E7BD889B9777}"/>
                </a:ext>
              </a:extLst>
            </p:cNvPr>
            <p:cNvSpPr/>
            <p:nvPr/>
          </p:nvSpPr>
          <p:spPr>
            <a:xfrm>
              <a:off x="5948384" y="453079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cubicBezTo>
                    <a:pt x="9978" y="29444"/>
                    <a:pt x="20144" y="14831"/>
                    <a:pt x="30310" y="6"/>
                  </a:cubicBezTo>
                </a:path>
              </a:pathLst>
            </a:custGeom>
            <a:noFill/>
            <a:ln w="22439" cap="rnd">
              <a:solidFill>
                <a:srgbClr val="190B0B"/>
              </a:solidFill>
              <a:prstDash val="solid"/>
              <a:round/>
            </a:ln>
          </p:spPr>
          <p:txBody>
            <a:bodyPr rtlCol="0" anchor="ctr"/>
            <a:lstStyle/>
            <a:p>
              <a:endParaRPr lang="en-US"/>
            </a:p>
          </p:txBody>
        </p:sp>
        <p:sp>
          <p:nvSpPr>
            <p:cNvPr id="117" name="Freeform: Shape 116">
              <a:extLst>
                <a:ext uri="{FF2B5EF4-FFF2-40B4-BE49-F238E27FC236}">
                  <a16:creationId xmlns:a16="http://schemas.microsoft.com/office/drawing/2014/main" id="{B543AD35-C0B7-4B8F-A0F4-4A5DFB564993}"/>
                </a:ext>
              </a:extLst>
            </p:cNvPr>
            <p:cNvSpPr/>
            <p:nvPr/>
          </p:nvSpPr>
          <p:spPr>
            <a:xfrm>
              <a:off x="5854774" y="449966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cubicBezTo>
                    <a:pt x="24592" y="67143"/>
                    <a:pt x="49371" y="33680"/>
                    <a:pt x="73938" y="6"/>
                  </a:cubicBezTo>
                </a:path>
              </a:pathLst>
            </a:custGeom>
            <a:noFill/>
            <a:ln w="22439" cap="rnd">
              <a:solidFill>
                <a:srgbClr val="190B0B"/>
              </a:solidFill>
              <a:prstDash val="solid"/>
              <a:round/>
            </a:ln>
          </p:spPr>
          <p:txBody>
            <a:bodyPr rtlCol="0" anchor="ctr"/>
            <a:lstStyle/>
            <a:p>
              <a:endParaRPr lang="en-US"/>
            </a:p>
          </p:txBody>
        </p:sp>
        <p:sp>
          <p:nvSpPr>
            <p:cNvPr id="118" name="Freeform: Shape 117">
              <a:extLst>
                <a:ext uri="{FF2B5EF4-FFF2-40B4-BE49-F238E27FC236}">
                  <a16:creationId xmlns:a16="http://schemas.microsoft.com/office/drawing/2014/main" id="{D6A6FF83-53F2-4F01-9BAF-1D4534585603}"/>
                </a:ext>
              </a:extLst>
            </p:cNvPr>
            <p:cNvSpPr/>
            <p:nvPr/>
          </p:nvSpPr>
          <p:spPr>
            <a:xfrm>
              <a:off x="5836349" y="4460482"/>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5"/>
                    <a:pt x="21203" y="14832"/>
                    <a:pt x="30310" y="6"/>
                  </a:cubicBezTo>
                </a:path>
              </a:pathLst>
            </a:custGeom>
            <a:noFill/>
            <a:ln w="22439" cap="rnd">
              <a:solidFill>
                <a:srgbClr val="190B0B"/>
              </a:solidFill>
              <a:prstDash val="solid"/>
              <a:round/>
            </a:ln>
          </p:spPr>
          <p:txBody>
            <a:bodyPr rtlCol="0" anchor="ctr"/>
            <a:lstStyle/>
            <a:p>
              <a:endParaRPr lang="en-US"/>
            </a:p>
          </p:txBody>
        </p:sp>
        <p:sp>
          <p:nvSpPr>
            <p:cNvPr id="119" name="Freeform: Shape 118">
              <a:extLst>
                <a:ext uri="{FF2B5EF4-FFF2-40B4-BE49-F238E27FC236}">
                  <a16:creationId xmlns:a16="http://schemas.microsoft.com/office/drawing/2014/main" id="{C86C2D1D-8C80-4773-A960-D02A543EE10E}"/>
                </a:ext>
              </a:extLst>
            </p:cNvPr>
            <p:cNvSpPr/>
            <p:nvPr/>
          </p:nvSpPr>
          <p:spPr>
            <a:xfrm>
              <a:off x="5735961" y="4433373"/>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cubicBezTo>
                    <a:pt x="24804" y="67143"/>
                    <a:pt x="49583" y="33680"/>
                    <a:pt x="74150" y="6"/>
                  </a:cubicBezTo>
                </a:path>
              </a:pathLst>
            </a:custGeom>
            <a:noFill/>
            <a:ln w="22439" cap="rnd">
              <a:solidFill>
                <a:srgbClr val="190B0B"/>
              </a:solidFill>
              <a:prstDash val="solid"/>
              <a:round/>
            </a:ln>
          </p:spPr>
          <p:txBody>
            <a:bodyPr rtlCol="0" anchor="ctr"/>
            <a:lstStyle/>
            <a:p>
              <a:endParaRPr lang="en-US"/>
            </a:p>
          </p:txBody>
        </p:sp>
        <p:sp>
          <p:nvSpPr>
            <p:cNvPr id="120" name="Freeform: Shape 119">
              <a:extLst>
                <a:ext uri="{FF2B5EF4-FFF2-40B4-BE49-F238E27FC236}">
                  <a16:creationId xmlns:a16="http://schemas.microsoft.com/office/drawing/2014/main" id="{19820CA7-7B93-47F1-96EE-14D27715469E}"/>
                </a:ext>
              </a:extLst>
            </p:cNvPr>
            <p:cNvSpPr/>
            <p:nvPr/>
          </p:nvSpPr>
          <p:spPr>
            <a:xfrm>
              <a:off x="5710335" y="4386779"/>
              <a:ext cx="30285" cy="44264"/>
            </a:xfrm>
            <a:custGeom>
              <a:avLst/>
              <a:gdLst>
                <a:gd name="connsiteX0" fmla="*/ 24 w 30285"/>
                <a:gd name="connsiteY0" fmla="*/ 44271 h 44264"/>
                <a:gd name="connsiteX1" fmla="*/ 30310 w 30285"/>
                <a:gd name="connsiteY1" fmla="*/ 6 h 44264"/>
              </a:gdLst>
              <a:ahLst/>
              <a:cxnLst>
                <a:cxn ang="0">
                  <a:pos x="connsiteX0" y="connsiteY0"/>
                </a:cxn>
                <a:cxn ang="0">
                  <a:pos x="connsiteX1" y="connsiteY1"/>
                </a:cxn>
              </a:cxnLst>
              <a:rect l="l" t="t" r="r" b="b"/>
              <a:pathLst>
                <a:path w="30285" h="44264">
                  <a:moveTo>
                    <a:pt x="24" y="44271"/>
                  </a:moveTo>
                  <a:cubicBezTo>
                    <a:pt x="10190" y="29657"/>
                    <a:pt x="20144" y="14832"/>
                    <a:pt x="30310" y="6"/>
                  </a:cubicBezTo>
                </a:path>
              </a:pathLst>
            </a:custGeom>
            <a:noFill/>
            <a:ln w="22439" cap="rnd">
              <a:solidFill>
                <a:srgbClr val="190B0B"/>
              </a:solidFill>
              <a:prstDash val="solid"/>
              <a:round/>
            </a:ln>
          </p:spPr>
          <p:txBody>
            <a:bodyPr rtlCol="0" anchor="ctr"/>
            <a:lstStyle/>
            <a:p>
              <a:endParaRPr lang="en-US"/>
            </a:p>
          </p:txBody>
        </p:sp>
        <p:sp>
          <p:nvSpPr>
            <p:cNvPr id="121" name="Freeform: Shape 120">
              <a:extLst>
                <a:ext uri="{FF2B5EF4-FFF2-40B4-BE49-F238E27FC236}">
                  <a16:creationId xmlns:a16="http://schemas.microsoft.com/office/drawing/2014/main" id="{F63E9259-F7D2-48A4-B907-1A7EB66BEBD6}"/>
                </a:ext>
              </a:extLst>
            </p:cNvPr>
            <p:cNvSpPr/>
            <p:nvPr/>
          </p:nvSpPr>
          <p:spPr>
            <a:xfrm>
              <a:off x="5620960" y="435670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122" name="Freeform: Shape 121">
              <a:extLst>
                <a:ext uri="{FF2B5EF4-FFF2-40B4-BE49-F238E27FC236}">
                  <a16:creationId xmlns:a16="http://schemas.microsoft.com/office/drawing/2014/main" id="{1610F905-71D6-4848-92A5-83C097847BA9}"/>
                </a:ext>
              </a:extLst>
            </p:cNvPr>
            <p:cNvSpPr/>
            <p:nvPr/>
          </p:nvSpPr>
          <p:spPr>
            <a:xfrm>
              <a:off x="5595334" y="4310112"/>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grpSp>
      <p:grpSp>
        <p:nvGrpSpPr>
          <p:cNvPr id="123" name="Group 122">
            <a:extLst>
              <a:ext uri="{FF2B5EF4-FFF2-40B4-BE49-F238E27FC236}">
                <a16:creationId xmlns:a16="http://schemas.microsoft.com/office/drawing/2014/main" id="{6B7AF301-972F-4062-A2C1-5EBD848C47FD}"/>
              </a:ext>
            </a:extLst>
          </p:cNvPr>
          <p:cNvGrpSpPr/>
          <p:nvPr/>
        </p:nvGrpSpPr>
        <p:grpSpPr>
          <a:xfrm>
            <a:off x="16552982" y="7200702"/>
            <a:ext cx="1480846" cy="2789653"/>
            <a:chOff x="10947587" y="5253678"/>
            <a:chExt cx="1115360" cy="1891197"/>
          </a:xfrm>
        </p:grpSpPr>
        <p:sp>
          <p:nvSpPr>
            <p:cNvPr id="124" name="Freeform: Shape 123">
              <a:extLst>
                <a:ext uri="{FF2B5EF4-FFF2-40B4-BE49-F238E27FC236}">
                  <a16:creationId xmlns:a16="http://schemas.microsoft.com/office/drawing/2014/main" id="{2A8E24A0-0F05-4716-8AFB-60F8BBD119A8}"/>
                </a:ext>
              </a:extLst>
            </p:cNvPr>
            <p:cNvSpPr/>
            <p:nvPr/>
          </p:nvSpPr>
          <p:spPr>
            <a:xfrm>
              <a:off x="11027855" y="6101527"/>
              <a:ext cx="882921" cy="1043348"/>
            </a:xfrm>
            <a:custGeom>
              <a:avLst/>
              <a:gdLst>
                <a:gd name="connsiteX0" fmla="*/ 856225 w 882921"/>
                <a:gd name="connsiteY0" fmla="*/ 173120 h 1043348"/>
                <a:gd name="connsiteX1" fmla="*/ 802642 w 882921"/>
                <a:gd name="connsiteY1" fmla="*/ 124621 h 1043348"/>
                <a:gd name="connsiteX2" fmla="*/ 760285 w 882921"/>
                <a:gd name="connsiteY2" fmla="*/ 100477 h 1043348"/>
                <a:gd name="connsiteX3" fmla="*/ 733177 w 882921"/>
                <a:gd name="connsiteY3" fmla="*/ 87770 h 1043348"/>
                <a:gd name="connsiteX4" fmla="*/ 656508 w 882921"/>
                <a:gd name="connsiteY4" fmla="*/ 58120 h 1043348"/>
                <a:gd name="connsiteX5" fmla="*/ 653544 w 882921"/>
                <a:gd name="connsiteY5" fmla="*/ 57060 h 1043348"/>
                <a:gd name="connsiteX6" fmla="*/ 462935 w 882921"/>
                <a:gd name="connsiteY6" fmla="*/ 11314 h 1043348"/>
                <a:gd name="connsiteX7" fmla="*/ 366782 w 882921"/>
                <a:gd name="connsiteY7" fmla="*/ 1996 h 1043348"/>
                <a:gd name="connsiteX8" fmla="*/ 314259 w 882921"/>
                <a:gd name="connsiteY8" fmla="*/ 301 h 1043348"/>
                <a:gd name="connsiteX9" fmla="*/ 137205 w 882921"/>
                <a:gd name="connsiteY9" fmla="*/ 11738 h 1043348"/>
                <a:gd name="connsiteX10" fmla="*/ 31311 w 882921"/>
                <a:gd name="connsiteY10" fmla="*/ 125680 h 1043348"/>
                <a:gd name="connsiteX11" fmla="*/ 29616 w 882921"/>
                <a:gd name="connsiteY11" fmla="*/ 249788 h 1043348"/>
                <a:gd name="connsiteX12" fmla="*/ 20933 w 882921"/>
                <a:gd name="connsiteY12" fmla="*/ 398039 h 1043348"/>
                <a:gd name="connsiteX13" fmla="*/ 1872 w 882921"/>
                <a:gd name="connsiteY13" fmla="*/ 726099 h 1043348"/>
                <a:gd name="connsiteX14" fmla="*/ 36394 w 882921"/>
                <a:gd name="connsiteY14" fmla="*/ 909719 h 1043348"/>
                <a:gd name="connsiteX15" fmla="*/ 128733 w 882921"/>
                <a:gd name="connsiteY15" fmla="*/ 970926 h 1043348"/>
                <a:gd name="connsiteX16" fmla="*/ 597632 w 882921"/>
                <a:gd name="connsiteY16" fmla="*/ 1036792 h 1043348"/>
                <a:gd name="connsiteX17" fmla="*/ 671758 w 882921"/>
                <a:gd name="connsiteY17" fmla="*/ 1015613 h 1043348"/>
                <a:gd name="connsiteX18" fmla="*/ 741435 w 882921"/>
                <a:gd name="connsiteY18" fmla="*/ 880069 h 1043348"/>
                <a:gd name="connsiteX19" fmla="*/ 863213 w 882921"/>
                <a:gd name="connsiteY19" fmla="*/ 308241 h 1043348"/>
                <a:gd name="connsiteX20" fmla="*/ 863213 w 882921"/>
                <a:gd name="connsiteY20" fmla="*/ 308241 h 1043348"/>
                <a:gd name="connsiteX21" fmla="*/ 856225 w 882921"/>
                <a:gd name="connsiteY21" fmla="*/ 173120 h 10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921" h="1043348">
                  <a:moveTo>
                    <a:pt x="856225" y="173120"/>
                  </a:moveTo>
                  <a:cubicBezTo>
                    <a:pt x="841251" y="154017"/>
                    <a:pt x="823144" y="137625"/>
                    <a:pt x="802642" y="124621"/>
                  </a:cubicBezTo>
                  <a:cubicBezTo>
                    <a:pt x="789173" y="115493"/>
                    <a:pt x="775004" y="107403"/>
                    <a:pt x="760285" y="100477"/>
                  </a:cubicBezTo>
                  <a:cubicBezTo>
                    <a:pt x="751178" y="95818"/>
                    <a:pt x="742283" y="91794"/>
                    <a:pt x="733177" y="87770"/>
                  </a:cubicBezTo>
                  <a:cubicBezTo>
                    <a:pt x="707974" y="76757"/>
                    <a:pt x="682347" y="66591"/>
                    <a:pt x="656508" y="58120"/>
                  </a:cubicBezTo>
                  <a:cubicBezTo>
                    <a:pt x="655598" y="57590"/>
                    <a:pt x="654581" y="57230"/>
                    <a:pt x="653544" y="57060"/>
                  </a:cubicBezTo>
                  <a:cubicBezTo>
                    <a:pt x="591554" y="35988"/>
                    <a:pt x="527742" y="20654"/>
                    <a:pt x="462935" y="11314"/>
                  </a:cubicBezTo>
                  <a:cubicBezTo>
                    <a:pt x="430955" y="6867"/>
                    <a:pt x="399399" y="3690"/>
                    <a:pt x="366782" y="1996"/>
                  </a:cubicBezTo>
                  <a:cubicBezTo>
                    <a:pt x="349205" y="937"/>
                    <a:pt x="331838" y="513"/>
                    <a:pt x="314259" y="301"/>
                  </a:cubicBezTo>
                  <a:cubicBezTo>
                    <a:pt x="255022" y="-1139"/>
                    <a:pt x="195764" y="2695"/>
                    <a:pt x="137205" y="11738"/>
                  </a:cubicBezTo>
                  <a:cubicBezTo>
                    <a:pt x="62232" y="25504"/>
                    <a:pt x="1660" y="56637"/>
                    <a:pt x="31311" y="125680"/>
                  </a:cubicBezTo>
                  <a:cubicBezTo>
                    <a:pt x="24322" y="161896"/>
                    <a:pt x="31311" y="223314"/>
                    <a:pt x="29616" y="249788"/>
                  </a:cubicBezTo>
                  <a:cubicBezTo>
                    <a:pt x="26927" y="299198"/>
                    <a:pt x="24046" y="348629"/>
                    <a:pt x="20933" y="398039"/>
                  </a:cubicBezTo>
                  <a:lnTo>
                    <a:pt x="1872" y="726099"/>
                  </a:lnTo>
                  <a:cubicBezTo>
                    <a:pt x="-1940" y="789635"/>
                    <a:pt x="-3634" y="860161"/>
                    <a:pt x="36394" y="909719"/>
                  </a:cubicBezTo>
                  <a:cubicBezTo>
                    <a:pt x="61745" y="937315"/>
                    <a:pt x="93449" y="958303"/>
                    <a:pt x="128733" y="970926"/>
                  </a:cubicBezTo>
                  <a:cubicBezTo>
                    <a:pt x="276667" y="1033170"/>
                    <a:pt x="438261" y="1055874"/>
                    <a:pt x="597632" y="1036792"/>
                  </a:cubicBezTo>
                  <a:cubicBezTo>
                    <a:pt x="623597" y="1035224"/>
                    <a:pt x="648884" y="1028002"/>
                    <a:pt x="671758" y="1015613"/>
                  </a:cubicBezTo>
                  <a:cubicBezTo>
                    <a:pt x="716021" y="987869"/>
                    <a:pt x="730634" y="930898"/>
                    <a:pt x="741435" y="880069"/>
                  </a:cubicBezTo>
                  <a:cubicBezTo>
                    <a:pt x="782100" y="689460"/>
                    <a:pt x="822699" y="498850"/>
                    <a:pt x="863213" y="308241"/>
                  </a:cubicBezTo>
                  <a:lnTo>
                    <a:pt x="863213" y="308241"/>
                  </a:lnTo>
                  <a:cubicBezTo>
                    <a:pt x="894347" y="270543"/>
                    <a:pt x="886087" y="213360"/>
                    <a:pt x="856225" y="173120"/>
                  </a:cubicBezTo>
                  <a:close/>
                </a:path>
              </a:pathLst>
            </a:custGeom>
            <a:solidFill>
              <a:srgbClr val="000000">
                <a:alpha val="15000"/>
              </a:srgbClr>
            </a:solidFill>
            <a:ln w="21168"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D10CF71-49D6-45B0-811B-2F6DE296A9B4}"/>
                </a:ext>
              </a:extLst>
            </p:cNvPr>
            <p:cNvSpPr/>
            <p:nvPr/>
          </p:nvSpPr>
          <p:spPr>
            <a:xfrm>
              <a:off x="10947587" y="6126272"/>
              <a:ext cx="866577" cy="951411"/>
            </a:xfrm>
            <a:custGeom>
              <a:avLst/>
              <a:gdLst>
                <a:gd name="connsiteX0" fmla="*/ 1872 w 866577"/>
                <a:gd name="connsiteY0" fmla="*/ 634006 h 951411"/>
                <a:gd name="connsiteX1" fmla="*/ 36394 w 866577"/>
                <a:gd name="connsiteY1" fmla="*/ 817837 h 951411"/>
                <a:gd name="connsiteX2" fmla="*/ 128734 w 866577"/>
                <a:gd name="connsiteY2" fmla="*/ 878832 h 951411"/>
                <a:gd name="connsiteX3" fmla="*/ 597632 w 866577"/>
                <a:gd name="connsiteY3" fmla="*/ 944910 h 951411"/>
                <a:gd name="connsiteX4" fmla="*/ 671758 w 866577"/>
                <a:gd name="connsiteY4" fmla="*/ 923731 h 951411"/>
                <a:gd name="connsiteX5" fmla="*/ 741436 w 866577"/>
                <a:gd name="connsiteY5" fmla="*/ 788187 h 951411"/>
                <a:gd name="connsiteX6" fmla="*/ 866602 w 866577"/>
                <a:gd name="connsiteY6" fmla="*/ 200688 h 951411"/>
                <a:gd name="connsiteX7" fmla="*/ 292234 w 866577"/>
                <a:gd name="connsiteY7" fmla="*/ 47777 h 951411"/>
                <a:gd name="connsiteX8" fmla="*/ 38088 w 866577"/>
                <a:gd name="connsiteY8" fmla="*/ 13679 h 951411"/>
                <a:gd name="connsiteX9" fmla="*/ 28981 w 866577"/>
                <a:gd name="connsiteY9" fmla="*/ 158330 h 951411"/>
                <a:gd name="connsiteX10" fmla="*/ 20298 w 866577"/>
                <a:gd name="connsiteY10" fmla="*/ 306582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577" h="951411">
                  <a:moveTo>
                    <a:pt x="1872" y="634006"/>
                  </a:moveTo>
                  <a:cubicBezTo>
                    <a:pt x="-1940" y="697542"/>
                    <a:pt x="-3634" y="768068"/>
                    <a:pt x="36394" y="817837"/>
                  </a:cubicBezTo>
                  <a:cubicBezTo>
                    <a:pt x="61766" y="845370"/>
                    <a:pt x="93449" y="866295"/>
                    <a:pt x="128734" y="878832"/>
                  </a:cubicBezTo>
                  <a:cubicBezTo>
                    <a:pt x="276667" y="941141"/>
                    <a:pt x="438241" y="963908"/>
                    <a:pt x="597632" y="944910"/>
                  </a:cubicBezTo>
                  <a:cubicBezTo>
                    <a:pt x="623576" y="943322"/>
                    <a:pt x="648885" y="936100"/>
                    <a:pt x="671758" y="923731"/>
                  </a:cubicBezTo>
                  <a:cubicBezTo>
                    <a:pt x="716021" y="895776"/>
                    <a:pt x="730635" y="839016"/>
                    <a:pt x="741436" y="788187"/>
                  </a:cubicBezTo>
                  <a:lnTo>
                    <a:pt x="866602" y="200688"/>
                  </a:lnTo>
                  <a:cubicBezTo>
                    <a:pt x="676841" y="143081"/>
                    <a:pt x="485384" y="92104"/>
                    <a:pt x="292234" y="47777"/>
                  </a:cubicBezTo>
                  <a:cubicBezTo>
                    <a:pt x="244370" y="36764"/>
                    <a:pt x="66468" y="-27620"/>
                    <a:pt x="38088" y="13679"/>
                  </a:cubicBezTo>
                  <a:cubicBezTo>
                    <a:pt x="20086" y="40364"/>
                    <a:pt x="30887" y="125714"/>
                    <a:pt x="28981" y="158330"/>
                  </a:cubicBezTo>
                  <a:cubicBezTo>
                    <a:pt x="26292" y="207740"/>
                    <a:pt x="23411" y="257171"/>
                    <a:pt x="20298" y="306582"/>
                  </a:cubicBezTo>
                  <a:close/>
                </a:path>
              </a:pathLst>
            </a:custGeom>
            <a:solidFill>
              <a:srgbClr val="40958A"/>
            </a:solidFill>
            <a:ln w="21168" cap="rnd">
              <a:solidFill>
                <a:srgbClr val="190B0B"/>
              </a:solidFill>
              <a:prstDash val="solid"/>
              <a:round/>
            </a:ln>
          </p:spPr>
          <p:txBody>
            <a:bodyPr rtlCol="0" anchor="ctr"/>
            <a:lstStyle/>
            <a:p>
              <a:endParaRPr lang="en-US"/>
            </a:p>
          </p:txBody>
        </p:sp>
        <p:sp>
          <p:nvSpPr>
            <p:cNvPr id="126" name="Freeform: Shape 125">
              <a:extLst>
                <a:ext uri="{FF2B5EF4-FFF2-40B4-BE49-F238E27FC236}">
                  <a16:creationId xmlns:a16="http://schemas.microsoft.com/office/drawing/2014/main" id="{27D1F3D5-C726-493E-878D-312BF7B6E907}"/>
                </a:ext>
              </a:extLst>
            </p:cNvPr>
            <p:cNvSpPr/>
            <p:nvPr/>
          </p:nvSpPr>
          <p:spPr>
            <a:xfrm>
              <a:off x="10970885" y="6034567"/>
              <a:ext cx="859608" cy="348235"/>
            </a:xfrm>
            <a:custGeom>
              <a:avLst/>
              <a:gdLst>
                <a:gd name="connsiteX0" fmla="*/ 840128 w 859608"/>
                <a:gd name="connsiteY0" fmla="*/ 307430 h 348235"/>
                <a:gd name="connsiteX1" fmla="*/ 677051 w 859608"/>
                <a:gd name="connsiteY1" fmla="*/ 345552 h 348235"/>
                <a:gd name="connsiteX2" fmla="*/ 665403 w 859608"/>
                <a:gd name="connsiteY2" fmla="*/ 344492 h 348235"/>
                <a:gd name="connsiteX3" fmla="*/ 604832 w 859608"/>
                <a:gd name="connsiteY3" fmla="*/ 337504 h 348235"/>
                <a:gd name="connsiteX4" fmla="*/ 594665 w 859608"/>
                <a:gd name="connsiteY4" fmla="*/ 336233 h 348235"/>
                <a:gd name="connsiteX5" fmla="*/ 484535 w 859608"/>
                <a:gd name="connsiteY5" fmla="*/ 321620 h 348235"/>
                <a:gd name="connsiteX6" fmla="*/ 422270 w 859608"/>
                <a:gd name="connsiteY6" fmla="*/ 311454 h 348235"/>
                <a:gd name="connsiteX7" fmla="*/ 340520 w 859608"/>
                <a:gd name="connsiteY7" fmla="*/ 294511 h 348235"/>
                <a:gd name="connsiteX8" fmla="*/ 340520 w 859608"/>
                <a:gd name="connsiteY8" fmla="*/ 294511 h 348235"/>
                <a:gd name="connsiteX9" fmla="*/ 113483 w 859608"/>
                <a:gd name="connsiteY9" fmla="*/ 215937 h 348235"/>
                <a:gd name="connsiteX10" fmla="*/ 103741 w 859608"/>
                <a:gd name="connsiteY10" fmla="*/ 211278 h 348235"/>
                <a:gd name="connsiteX11" fmla="*/ 14579 w 859608"/>
                <a:gd name="connsiteY11" fmla="*/ 138634 h 348235"/>
                <a:gd name="connsiteX12" fmla="*/ 113272 w 859608"/>
                <a:gd name="connsiteY12" fmla="*/ 11562 h 348235"/>
                <a:gd name="connsiteX13" fmla="*/ 290538 w 859608"/>
                <a:gd name="connsiteY13" fmla="*/ 337 h 348235"/>
                <a:gd name="connsiteX14" fmla="*/ 343062 w 859608"/>
                <a:gd name="connsiteY14" fmla="*/ 1820 h 348235"/>
                <a:gd name="connsiteX15" fmla="*/ 439214 w 859608"/>
                <a:gd name="connsiteY15" fmla="*/ 11350 h 348235"/>
                <a:gd name="connsiteX16" fmla="*/ 629823 w 859608"/>
                <a:gd name="connsiteY16" fmla="*/ 57096 h 348235"/>
                <a:gd name="connsiteX17" fmla="*/ 632787 w 859608"/>
                <a:gd name="connsiteY17" fmla="*/ 57096 h 348235"/>
                <a:gd name="connsiteX18" fmla="*/ 709454 w 859608"/>
                <a:gd name="connsiteY18" fmla="*/ 86958 h 348235"/>
                <a:gd name="connsiteX19" fmla="*/ 736352 w 859608"/>
                <a:gd name="connsiteY19" fmla="*/ 99454 h 348235"/>
                <a:gd name="connsiteX20" fmla="*/ 778709 w 859608"/>
                <a:gd name="connsiteY20" fmla="*/ 123810 h 348235"/>
                <a:gd name="connsiteX21" fmla="*/ 832292 w 859608"/>
                <a:gd name="connsiteY21" fmla="*/ 172097 h 348235"/>
                <a:gd name="connsiteX22" fmla="*/ 840128 w 859608"/>
                <a:gd name="connsiteY22" fmla="*/ 307430 h 3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608" h="348235">
                  <a:moveTo>
                    <a:pt x="840128" y="307430"/>
                  </a:moveTo>
                  <a:cubicBezTo>
                    <a:pt x="804336" y="351058"/>
                    <a:pt x="736776" y="351482"/>
                    <a:pt x="677051" y="345552"/>
                  </a:cubicBezTo>
                  <a:lnTo>
                    <a:pt x="665403" y="344492"/>
                  </a:lnTo>
                  <a:lnTo>
                    <a:pt x="604832" y="337504"/>
                  </a:lnTo>
                  <a:lnTo>
                    <a:pt x="594665" y="336233"/>
                  </a:lnTo>
                  <a:cubicBezTo>
                    <a:pt x="558026" y="331997"/>
                    <a:pt x="521176" y="327338"/>
                    <a:pt x="484535" y="321620"/>
                  </a:cubicBezTo>
                  <a:cubicBezTo>
                    <a:pt x="463505" y="318379"/>
                    <a:pt x="442750" y="314990"/>
                    <a:pt x="422270" y="311454"/>
                  </a:cubicBezTo>
                  <a:cubicBezTo>
                    <a:pt x="394737" y="306371"/>
                    <a:pt x="367629" y="300864"/>
                    <a:pt x="340520" y="294511"/>
                  </a:cubicBezTo>
                  <a:lnTo>
                    <a:pt x="340520" y="294511"/>
                  </a:lnTo>
                  <a:cubicBezTo>
                    <a:pt x="262053" y="277187"/>
                    <a:pt x="185872" y="250819"/>
                    <a:pt x="113483" y="215937"/>
                  </a:cubicBezTo>
                  <a:lnTo>
                    <a:pt x="103741" y="211278"/>
                  </a:lnTo>
                  <a:cubicBezTo>
                    <a:pt x="67589" y="196241"/>
                    <a:pt x="36625" y="170996"/>
                    <a:pt x="14579" y="138634"/>
                  </a:cubicBezTo>
                  <a:cubicBezTo>
                    <a:pt x="-29685" y="60485"/>
                    <a:pt x="33851" y="26387"/>
                    <a:pt x="113272" y="11562"/>
                  </a:cubicBezTo>
                  <a:cubicBezTo>
                    <a:pt x="171915" y="2561"/>
                    <a:pt x="231238" y="-1188"/>
                    <a:pt x="290538" y="337"/>
                  </a:cubicBezTo>
                  <a:cubicBezTo>
                    <a:pt x="307905" y="337"/>
                    <a:pt x="325483" y="337"/>
                    <a:pt x="343062" y="1820"/>
                  </a:cubicBezTo>
                  <a:cubicBezTo>
                    <a:pt x="375253" y="3514"/>
                    <a:pt x="406598" y="6691"/>
                    <a:pt x="439214" y="11350"/>
                  </a:cubicBezTo>
                  <a:cubicBezTo>
                    <a:pt x="504041" y="20648"/>
                    <a:pt x="567853" y="35960"/>
                    <a:pt x="629823" y="57096"/>
                  </a:cubicBezTo>
                  <a:cubicBezTo>
                    <a:pt x="630796" y="56906"/>
                    <a:pt x="631814" y="56906"/>
                    <a:pt x="632787" y="57096"/>
                  </a:cubicBezTo>
                  <a:cubicBezTo>
                    <a:pt x="658626" y="65991"/>
                    <a:pt x="684253" y="75945"/>
                    <a:pt x="709454" y="86958"/>
                  </a:cubicBezTo>
                  <a:cubicBezTo>
                    <a:pt x="718562" y="90982"/>
                    <a:pt x="727457" y="95006"/>
                    <a:pt x="736352" y="99454"/>
                  </a:cubicBezTo>
                  <a:cubicBezTo>
                    <a:pt x="751050" y="106506"/>
                    <a:pt x="765219" y="114639"/>
                    <a:pt x="778709" y="123810"/>
                  </a:cubicBezTo>
                  <a:cubicBezTo>
                    <a:pt x="799211" y="136728"/>
                    <a:pt x="817318" y="153057"/>
                    <a:pt x="832292" y="172097"/>
                  </a:cubicBezTo>
                  <a:cubicBezTo>
                    <a:pt x="862790" y="212549"/>
                    <a:pt x="871048" y="269731"/>
                    <a:pt x="840128" y="307430"/>
                  </a:cubicBezTo>
                  <a:close/>
                </a:path>
              </a:pathLst>
            </a:custGeom>
            <a:solidFill>
              <a:srgbClr val="297267"/>
            </a:solidFill>
            <a:ln w="21168" cap="rnd">
              <a:solidFill>
                <a:srgbClr val="190B0B"/>
              </a:solidFill>
              <a:prstDash val="solid"/>
              <a:round/>
            </a:ln>
          </p:spPr>
          <p:txBody>
            <a:bodyPr rtlCol="0" anchor="ctr"/>
            <a:lstStyle/>
            <a:p>
              <a:endParaRPr lang="en-US"/>
            </a:p>
          </p:txBody>
        </p:sp>
        <p:sp>
          <p:nvSpPr>
            <p:cNvPr id="127" name="Freeform: Shape 126">
              <a:extLst>
                <a:ext uri="{FF2B5EF4-FFF2-40B4-BE49-F238E27FC236}">
                  <a16:creationId xmlns:a16="http://schemas.microsoft.com/office/drawing/2014/main" id="{A84B3FA4-1E32-41AC-8A8F-28D316C9CB18}"/>
                </a:ext>
              </a:extLst>
            </p:cNvPr>
            <p:cNvSpPr/>
            <p:nvPr/>
          </p:nvSpPr>
          <p:spPr>
            <a:xfrm>
              <a:off x="11360516" y="5575060"/>
              <a:ext cx="225649" cy="790438"/>
            </a:xfrm>
            <a:custGeom>
              <a:avLst/>
              <a:gdLst>
                <a:gd name="connsiteX0" fmla="*/ 172632 w 225649"/>
                <a:gd name="connsiteY0" fmla="*/ 790445 h 790438"/>
                <a:gd name="connsiteX1" fmla="*/ 62290 w 225649"/>
                <a:gd name="connsiteY1" fmla="*/ 775832 h 790438"/>
                <a:gd name="connsiteX2" fmla="*/ 24 w 225649"/>
                <a:gd name="connsiteY2" fmla="*/ 765666 h 790438"/>
                <a:gd name="connsiteX3" fmla="*/ 6378 w 225649"/>
                <a:gd name="connsiteY3" fmla="*/ 617414 h 790438"/>
                <a:gd name="connsiteX4" fmla="*/ 16967 w 225649"/>
                <a:gd name="connsiteY4" fmla="*/ 465986 h 790438"/>
                <a:gd name="connsiteX5" fmla="*/ 31368 w 225649"/>
                <a:gd name="connsiteY5" fmla="*/ 202098 h 790438"/>
                <a:gd name="connsiteX6" fmla="*/ 31368 w 225649"/>
                <a:gd name="connsiteY6" fmla="*/ 99169 h 790438"/>
                <a:gd name="connsiteX7" fmla="*/ 44077 w 225649"/>
                <a:gd name="connsiteY7" fmla="*/ 12971 h 790438"/>
                <a:gd name="connsiteX8" fmla="*/ 211600 w 225649"/>
                <a:gd name="connsiteY8" fmla="*/ 12971 h 790438"/>
                <a:gd name="connsiteX9" fmla="*/ 222190 w 225649"/>
                <a:gd name="connsiteY9" fmla="*/ 17419 h 790438"/>
                <a:gd name="connsiteX10" fmla="*/ 224731 w 225649"/>
                <a:gd name="connsiteY10" fmla="*/ 27585 h 790438"/>
                <a:gd name="connsiteX11" fmla="*/ 207788 w 225649"/>
                <a:gd name="connsiteY11" fmla="*/ 510885 h 790438"/>
                <a:gd name="connsiteX12" fmla="*/ 207788 w 225649"/>
                <a:gd name="connsiteY12" fmla="*/ 518086 h 790438"/>
                <a:gd name="connsiteX13" fmla="*/ 172632 w 225649"/>
                <a:gd name="connsiteY13" fmla="*/ 790445 h 7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649" h="790438">
                  <a:moveTo>
                    <a:pt x="172632" y="790445"/>
                  </a:moveTo>
                  <a:cubicBezTo>
                    <a:pt x="135781" y="786209"/>
                    <a:pt x="98929" y="781550"/>
                    <a:pt x="62290" y="775832"/>
                  </a:cubicBezTo>
                  <a:cubicBezTo>
                    <a:pt x="41387" y="772591"/>
                    <a:pt x="20632" y="769202"/>
                    <a:pt x="24" y="765666"/>
                  </a:cubicBezTo>
                  <a:cubicBezTo>
                    <a:pt x="24" y="716107"/>
                    <a:pt x="3414" y="666337"/>
                    <a:pt x="6378" y="617414"/>
                  </a:cubicBezTo>
                  <a:cubicBezTo>
                    <a:pt x="9343" y="568491"/>
                    <a:pt x="13155" y="516392"/>
                    <a:pt x="16967" y="465986"/>
                  </a:cubicBezTo>
                  <a:cubicBezTo>
                    <a:pt x="23532" y="378094"/>
                    <a:pt x="29675" y="290202"/>
                    <a:pt x="31368" y="202098"/>
                  </a:cubicBezTo>
                  <a:cubicBezTo>
                    <a:pt x="31368" y="167789"/>
                    <a:pt x="31368" y="133479"/>
                    <a:pt x="31368" y="99169"/>
                  </a:cubicBezTo>
                  <a:cubicBezTo>
                    <a:pt x="31368" y="80108"/>
                    <a:pt x="31368" y="27161"/>
                    <a:pt x="44077" y="12971"/>
                  </a:cubicBezTo>
                  <a:cubicBezTo>
                    <a:pt x="67585" y="-13714"/>
                    <a:pt x="179409" y="8312"/>
                    <a:pt x="211600" y="12971"/>
                  </a:cubicBezTo>
                  <a:cubicBezTo>
                    <a:pt x="215561" y="13098"/>
                    <a:pt x="219330" y="14687"/>
                    <a:pt x="222190" y="17419"/>
                  </a:cubicBezTo>
                  <a:cubicBezTo>
                    <a:pt x="224054" y="20469"/>
                    <a:pt x="224943" y="24006"/>
                    <a:pt x="224731" y="27585"/>
                  </a:cubicBezTo>
                  <a:cubicBezTo>
                    <a:pt x="228098" y="188882"/>
                    <a:pt x="222444" y="350223"/>
                    <a:pt x="207788" y="510885"/>
                  </a:cubicBezTo>
                  <a:cubicBezTo>
                    <a:pt x="207788" y="513215"/>
                    <a:pt x="207788" y="515756"/>
                    <a:pt x="207788" y="518086"/>
                  </a:cubicBezTo>
                  <a:cubicBezTo>
                    <a:pt x="198618" y="609430"/>
                    <a:pt x="186885" y="700223"/>
                    <a:pt x="172632" y="790445"/>
                  </a:cubicBezTo>
                  <a:close/>
                </a:path>
              </a:pathLst>
            </a:custGeom>
            <a:solidFill>
              <a:srgbClr val="332F29"/>
            </a:solidFill>
            <a:ln w="21168" cap="flat">
              <a:solidFill>
                <a:srgbClr val="190B0B"/>
              </a:solid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A1BECEB1-BBEC-49F4-89C2-E501099C578D}"/>
                </a:ext>
              </a:extLst>
            </p:cNvPr>
            <p:cNvSpPr/>
            <p:nvPr/>
          </p:nvSpPr>
          <p:spPr>
            <a:xfrm>
              <a:off x="11404688" y="5415416"/>
              <a:ext cx="223019" cy="165831"/>
            </a:xfrm>
            <a:custGeom>
              <a:avLst/>
              <a:gdLst>
                <a:gd name="connsiteX0" fmla="*/ 64712 w 223019"/>
                <a:gd name="connsiteY0" fmla="*/ 150589 h 165831"/>
                <a:gd name="connsiteX1" fmla="*/ 63441 w 223019"/>
                <a:gd name="connsiteY1" fmla="*/ 57826 h 165831"/>
                <a:gd name="connsiteX2" fmla="*/ 4140 w 223019"/>
                <a:gd name="connsiteY2" fmla="*/ 34741 h 165831"/>
                <a:gd name="connsiteX3" fmla="*/ 116 w 223019"/>
                <a:gd name="connsiteY3" fmla="*/ 21399 h 165831"/>
                <a:gd name="connsiteX4" fmla="*/ 20235 w 223019"/>
                <a:gd name="connsiteY4" fmla="*/ 6785 h 165831"/>
                <a:gd name="connsiteX5" fmla="*/ 194114 w 223019"/>
                <a:gd name="connsiteY5" fmla="*/ 7844 h 165831"/>
                <a:gd name="connsiteX6" fmla="*/ 213810 w 223019"/>
                <a:gd name="connsiteY6" fmla="*/ 13139 h 165831"/>
                <a:gd name="connsiteX7" fmla="*/ 222916 w 223019"/>
                <a:gd name="connsiteY7" fmla="*/ 30294 h 165831"/>
                <a:gd name="connsiteX8" fmla="*/ 207668 w 223019"/>
                <a:gd name="connsiteY8" fmla="*/ 44272 h 165831"/>
                <a:gd name="connsiteX9" fmla="*/ 134177 w 223019"/>
                <a:gd name="connsiteY9" fmla="*/ 58673 h 165831"/>
                <a:gd name="connsiteX10" fmla="*/ 122105 w 223019"/>
                <a:gd name="connsiteY10" fmla="*/ 165838 h 1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9" h="165831">
                  <a:moveTo>
                    <a:pt x="64712" y="150589"/>
                  </a:moveTo>
                  <a:lnTo>
                    <a:pt x="63441" y="57826"/>
                  </a:lnTo>
                  <a:cubicBezTo>
                    <a:pt x="41287" y="58885"/>
                    <a:pt x="19727" y="50498"/>
                    <a:pt x="4140" y="34741"/>
                  </a:cubicBezTo>
                  <a:cubicBezTo>
                    <a:pt x="1090" y="30993"/>
                    <a:pt x="-371" y="26206"/>
                    <a:pt x="116" y="21399"/>
                  </a:cubicBezTo>
                  <a:cubicBezTo>
                    <a:pt x="1599" y="12715"/>
                    <a:pt x="11765" y="8691"/>
                    <a:pt x="20235" y="6785"/>
                  </a:cubicBezTo>
                  <a:cubicBezTo>
                    <a:pt x="77842" y="-2597"/>
                    <a:pt x="136614" y="-2237"/>
                    <a:pt x="194114" y="7844"/>
                  </a:cubicBezTo>
                  <a:cubicBezTo>
                    <a:pt x="200975" y="8204"/>
                    <a:pt x="207689" y="10004"/>
                    <a:pt x="213810" y="13139"/>
                  </a:cubicBezTo>
                  <a:cubicBezTo>
                    <a:pt x="220142" y="16379"/>
                    <a:pt x="223785" y="23220"/>
                    <a:pt x="222916" y="30294"/>
                  </a:cubicBezTo>
                  <a:cubicBezTo>
                    <a:pt x="220269" y="37050"/>
                    <a:pt x="214636" y="42217"/>
                    <a:pt x="207668" y="44272"/>
                  </a:cubicBezTo>
                  <a:cubicBezTo>
                    <a:pt x="184605" y="54628"/>
                    <a:pt x="159443" y="59563"/>
                    <a:pt x="134177" y="58673"/>
                  </a:cubicBezTo>
                  <a:cubicBezTo>
                    <a:pt x="125833" y="93766"/>
                    <a:pt x="121789" y="129749"/>
                    <a:pt x="122105" y="165838"/>
                  </a:cubicBezTo>
                </a:path>
              </a:pathLst>
            </a:custGeom>
            <a:solidFill>
              <a:srgbClr val="4F4942"/>
            </a:solidFill>
            <a:ln w="21168" cap="flat">
              <a:solidFill>
                <a:srgbClr val="190B0B"/>
              </a:solid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82BF2AD8-0FAC-4432-B7EE-57D5949CF7EF}"/>
                </a:ext>
              </a:extLst>
            </p:cNvPr>
            <p:cNvSpPr/>
            <p:nvPr/>
          </p:nvSpPr>
          <p:spPr>
            <a:xfrm>
              <a:off x="11397791" y="5710438"/>
              <a:ext cx="182773" cy="21178"/>
            </a:xfrm>
            <a:custGeom>
              <a:avLst/>
              <a:gdLst>
                <a:gd name="connsiteX0" fmla="*/ 24 w 182773"/>
                <a:gd name="connsiteY0" fmla="*/ 6 h 21178"/>
                <a:gd name="connsiteX1" fmla="*/ 182797 w 182773"/>
                <a:gd name="connsiteY1" fmla="*/ 21185 h 21178"/>
              </a:gdLst>
              <a:ahLst/>
              <a:cxnLst>
                <a:cxn ang="0">
                  <a:pos x="connsiteX0" y="connsiteY0"/>
                </a:cxn>
                <a:cxn ang="0">
                  <a:pos x="connsiteX1" y="connsiteY1"/>
                </a:cxn>
              </a:cxnLst>
              <a:rect l="l" t="t" r="r" b="b"/>
              <a:pathLst>
                <a:path w="182773" h="21178">
                  <a:moveTo>
                    <a:pt x="24" y="6"/>
                  </a:moveTo>
                  <a:cubicBezTo>
                    <a:pt x="60595" y="8902"/>
                    <a:pt x="121802" y="15679"/>
                    <a:pt x="182797" y="21185"/>
                  </a:cubicBezTo>
                </a:path>
              </a:pathLst>
            </a:custGeom>
            <a:noFill/>
            <a:ln w="21168" cap="rnd">
              <a:solidFill>
                <a:srgbClr val="190B0B"/>
              </a:solidFill>
              <a:prstDash val="solid"/>
              <a:round/>
            </a:ln>
          </p:spPr>
          <p:txBody>
            <a:bodyPr rtlCol="0" anchor="ctr"/>
            <a:lstStyle/>
            <a:p>
              <a:endParaRPr lang="en-US"/>
            </a:p>
          </p:txBody>
        </p:sp>
        <p:sp>
          <p:nvSpPr>
            <p:cNvPr id="130" name="Freeform: Shape 129">
              <a:extLst>
                <a:ext uri="{FF2B5EF4-FFF2-40B4-BE49-F238E27FC236}">
                  <a16:creationId xmlns:a16="http://schemas.microsoft.com/office/drawing/2014/main" id="{2244F404-6068-4307-AA85-BC5AECBA6D78}"/>
                </a:ext>
              </a:extLst>
            </p:cNvPr>
            <p:cNvSpPr/>
            <p:nvPr/>
          </p:nvSpPr>
          <p:spPr>
            <a:xfrm>
              <a:off x="11587976" y="5630139"/>
              <a:ext cx="64204" cy="298229"/>
            </a:xfrm>
            <a:custGeom>
              <a:avLst/>
              <a:gdLst>
                <a:gd name="connsiteX0" fmla="*/ 4048 w 64204"/>
                <a:gd name="connsiteY0" fmla="*/ 2368 h 298229"/>
                <a:gd name="connsiteX1" fmla="*/ 46406 w 64204"/>
                <a:gd name="connsiteY1" fmla="*/ 16346 h 298229"/>
                <a:gd name="connsiteX2" fmla="*/ 59325 w 64204"/>
                <a:gd name="connsiteY2" fmla="*/ 62940 h 298229"/>
                <a:gd name="connsiteX3" fmla="*/ 62290 w 64204"/>
                <a:gd name="connsiteY3" fmla="*/ 132618 h 298229"/>
                <a:gd name="connsiteX4" fmla="*/ 64197 w 64204"/>
                <a:gd name="connsiteY4" fmla="*/ 277057 h 298229"/>
                <a:gd name="connsiteX5" fmla="*/ 51913 w 64204"/>
                <a:gd name="connsiteY5" fmla="*/ 298236 h 298229"/>
                <a:gd name="connsiteX6" fmla="*/ 39206 w 64204"/>
                <a:gd name="connsiteY6" fmla="*/ 283199 h 298229"/>
                <a:gd name="connsiteX7" fmla="*/ 22474 w 64204"/>
                <a:gd name="connsiteY7" fmla="*/ 88354 h 298229"/>
                <a:gd name="connsiteX8" fmla="*/ 24 w 64204"/>
                <a:gd name="connsiteY8" fmla="*/ 4726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04" h="298229">
                  <a:moveTo>
                    <a:pt x="4048" y="2368"/>
                  </a:moveTo>
                  <a:cubicBezTo>
                    <a:pt x="19700" y="-3668"/>
                    <a:pt x="37426" y="2177"/>
                    <a:pt x="46406" y="16346"/>
                  </a:cubicBezTo>
                  <a:cubicBezTo>
                    <a:pt x="54750" y="30472"/>
                    <a:pt x="59220" y="46547"/>
                    <a:pt x="59325" y="62940"/>
                  </a:cubicBezTo>
                  <a:cubicBezTo>
                    <a:pt x="61231" y="86237"/>
                    <a:pt x="61867" y="109321"/>
                    <a:pt x="62290" y="132618"/>
                  </a:cubicBezTo>
                  <a:cubicBezTo>
                    <a:pt x="63561" y="180905"/>
                    <a:pt x="64409" y="228981"/>
                    <a:pt x="64197" y="277057"/>
                  </a:cubicBezTo>
                  <a:cubicBezTo>
                    <a:pt x="64197" y="286164"/>
                    <a:pt x="61019" y="298236"/>
                    <a:pt x="51913" y="298236"/>
                  </a:cubicBezTo>
                  <a:cubicBezTo>
                    <a:pt x="42806" y="298236"/>
                    <a:pt x="41111" y="289976"/>
                    <a:pt x="39206" y="283199"/>
                  </a:cubicBezTo>
                  <a:cubicBezTo>
                    <a:pt x="22262" y="219663"/>
                    <a:pt x="32004" y="152950"/>
                    <a:pt x="22474" y="88354"/>
                  </a:cubicBezTo>
                  <a:cubicBezTo>
                    <a:pt x="22262" y="71792"/>
                    <a:pt x="13854" y="56395"/>
                    <a:pt x="24" y="47267"/>
                  </a:cubicBezTo>
                </a:path>
              </a:pathLst>
            </a:custGeom>
            <a:solidFill>
              <a:srgbClr val="4F4942"/>
            </a:solidFill>
            <a:ln w="21168" cap="flat">
              <a:solidFill>
                <a:srgbClr val="190B0B"/>
              </a:solid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F093888-46F5-47BE-9C5F-1DA11BE7EFA3}"/>
                </a:ext>
              </a:extLst>
            </p:cNvPr>
            <p:cNvSpPr/>
            <p:nvPr/>
          </p:nvSpPr>
          <p:spPr>
            <a:xfrm>
              <a:off x="11411127" y="5792143"/>
              <a:ext cx="50477" cy="528879"/>
            </a:xfrm>
            <a:custGeom>
              <a:avLst/>
              <a:gdLst>
                <a:gd name="connsiteX0" fmla="*/ 2360 w 50477"/>
                <a:gd name="connsiteY0" fmla="*/ 314133 h 528879"/>
                <a:gd name="connsiteX1" fmla="*/ 16762 w 50477"/>
                <a:gd name="connsiteY1" fmla="*/ 528886 h 528879"/>
                <a:gd name="connsiteX2" fmla="*/ 36246 w 50477"/>
                <a:gd name="connsiteY2" fmla="*/ 440570 h 528879"/>
                <a:gd name="connsiteX3" fmla="*/ 49589 w 50477"/>
                <a:gd name="connsiteY3" fmla="*/ 128395 h 528879"/>
                <a:gd name="connsiteX4" fmla="*/ 30740 w 50477"/>
                <a:gd name="connsiteY4" fmla="*/ 51 h 528879"/>
                <a:gd name="connsiteX5" fmla="*/ 7867 w 50477"/>
                <a:gd name="connsiteY5" fmla="*/ 123736 h 528879"/>
                <a:gd name="connsiteX6" fmla="*/ 2360 w 50477"/>
                <a:gd name="connsiteY6" fmla="*/ 314133 h 5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7" h="528879">
                  <a:moveTo>
                    <a:pt x="2360" y="314133"/>
                  </a:moveTo>
                  <a:cubicBezTo>
                    <a:pt x="-3379" y="386035"/>
                    <a:pt x="1471" y="458403"/>
                    <a:pt x="16762" y="528886"/>
                  </a:cubicBezTo>
                  <a:cubicBezTo>
                    <a:pt x="29639" y="501227"/>
                    <a:pt x="36288" y="471089"/>
                    <a:pt x="36246" y="440570"/>
                  </a:cubicBezTo>
                  <a:cubicBezTo>
                    <a:pt x="43871" y="336794"/>
                    <a:pt x="51283" y="232595"/>
                    <a:pt x="49589" y="128395"/>
                  </a:cubicBezTo>
                  <a:cubicBezTo>
                    <a:pt x="49589" y="107216"/>
                    <a:pt x="56790" y="1322"/>
                    <a:pt x="30740" y="51"/>
                  </a:cubicBezTo>
                  <a:cubicBezTo>
                    <a:pt x="-3146" y="-2490"/>
                    <a:pt x="8502" y="102980"/>
                    <a:pt x="7867" y="123736"/>
                  </a:cubicBezTo>
                  <a:cubicBezTo>
                    <a:pt x="5960" y="187272"/>
                    <a:pt x="4267" y="250596"/>
                    <a:pt x="2360" y="314133"/>
                  </a:cubicBezTo>
                  <a:close/>
                </a:path>
              </a:pathLst>
            </a:custGeom>
            <a:solidFill>
              <a:srgbClr val="828181">
                <a:alpha val="23000"/>
              </a:srgbClr>
            </a:solidFill>
            <a:ln w="21168"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5F27A966-5DAF-46C8-83DD-C353FF6117F1}"/>
                </a:ext>
              </a:extLst>
            </p:cNvPr>
            <p:cNvSpPr/>
            <p:nvPr/>
          </p:nvSpPr>
          <p:spPr>
            <a:xfrm>
              <a:off x="11454762" y="5836255"/>
              <a:ext cx="408902" cy="543857"/>
            </a:xfrm>
            <a:custGeom>
              <a:avLst/>
              <a:gdLst>
                <a:gd name="connsiteX0" fmla="*/ 120956 w 408902"/>
                <a:gd name="connsiteY0" fmla="*/ 535816 h 543857"/>
                <a:gd name="connsiteX1" fmla="*/ 181527 w 408902"/>
                <a:gd name="connsiteY1" fmla="*/ 542804 h 543857"/>
                <a:gd name="connsiteX2" fmla="*/ 193175 w 408902"/>
                <a:gd name="connsiteY2" fmla="*/ 543864 h 543857"/>
                <a:gd name="connsiteX3" fmla="*/ 219436 w 408902"/>
                <a:gd name="connsiteY3" fmla="*/ 486893 h 543857"/>
                <a:gd name="connsiteX4" fmla="*/ 278102 w 408902"/>
                <a:gd name="connsiteY4" fmla="*/ 362361 h 543857"/>
                <a:gd name="connsiteX5" fmla="*/ 295469 w 408902"/>
                <a:gd name="connsiteY5" fmla="*/ 322968 h 543857"/>
                <a:gd name="connsiteX6" fmla="*/ 384631 w 408902"/>
                <a:gd name="connsiteY6" fmla="*/ 106098 h 543857"/>
                <a:gd name="connsiteX7" fmla="*/ 408775 w 408902"/>
                <a:gd name="connsiteY7" fmla="*/ 42561 h 543857"/>
                <a:gd name="connsiteX8" fmla="*/ 403268 w 408902"/>
                <a:gd name="connsiteY8" fmla="*/ 32184 h 543857"/>
                <a:gd name="connsiteX9" fmla="*/ 360911 w 408902"/>
                <a:gd name="connsiteY9" fmla="*/ 4440 h 543857"/>
                <a:gd name="connsiteX10" fmla="*/ 291867 w 408902"/>
                <a:gd name="connsiteY10" fmla="*/ 31549 h 543857"/>
                <a:gd name="connsiteX11" fmla="*/ 148276 w 408902"/>
                <a:gd name="connsiteY11" fmla="*/ 255832 h 543857"/>
                <a:gd name="connsiteX12" fmla="*/ 145523 w 408902"/>
                <a:gd name="connsiteY12" fmla="*/ 260491 h 543857"/>
                <a:gd name="connsiteX13" fmla="*/ 144464 w 408902"/>
                <a:gd name="connsiteY13" fmla="*/ 261974 h 543857"/>
                <a:gd name="connsiteX14" fmla="*/ 24 w 408902"/>
                <a:gd name="connsiteY14" fmla="*/ 519508 h 543857"/>
                <a:gd name="connsiteX15" fmla="*/ 110154 w 408902"/>
                <a:gd name="connsiteY15" fmla="*/ 534121 h 5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902" h="543857">
                  <a:moveTo>
                    <a:pt x="120956" y="535816"/>
                  </a:moveTo>
                  <a:lnTo>
                    <a:pt x="181527" y="542804"/>
                  </a:lnTo>
                  <a:lnTo>
                    <a:pt x="193175" y="543864"/>
                  </a:lnTo>
                  <a:cubicBezTo>
                    <a:pt x="205459" y="517602"/>
                    <a:pt x="217107" y="491975"/>
                    <a:pt x="219436" y="486893"/>
                  </a:cubicBezTo>
                  <a:cubicBezTo>
                    <a:pt x="240615" y="444535"/>
                    <a:pt x="259041" y="404296"/>
                    <a:pt x="278102" y="362361"/>
                  </a:cubicBezTo>
                  <a:cubicBezTo>
                    <a:pt x="284031" y="349231"/>
                    <a:pt x="289750" y="336100"/>
                    <a:pt x="295469" y="322968"/>
                  </a:cubicBezTo>
                  <a:cubicBezTo>
                    <a:pt x="327237" y="251385"/>
                    <a:pt x="356950" y="179101"/>
                    <a:pt x="384631" y="106098"/>
                  </a:cubicBezTo>
                  <a:cubicBezTo>
                    <a:pt x="390349" y="91272"/>
                    <a:pt x="410892" y="57810"/>
                    <a:pt x="408775" y="42561"/>
                  </a:cubicBezTo>
                  <a:cubicBezTo>
                    <a:pt x="407885" y="38686"/>
                    <a:pt x="405979" y="35107"/>
                    <a:pt x="403268" y="32184"/>
                  </a:cubicBezTo>
                  <a:cubicBezTo>
                    <a:pt x="391324" y="19964"/>
                    <a:pt x="376880" y="10497"/>
                    <a:pt x="360911" y="4440"/>
                  </a:cubicBezTo>
                  <a:cubicBezTo>
                    <a:pt x="330413" y="-8056"/>
                    <a:pt x="310293" y="7404"/>
                    <a:pt x="291867" y="31549"/>
                  </a:cubicBezTo>
                  <a:cubicBezTo>
                    <a:pt x="239852" y="103578"/>
                    <a:pt x="191925" y="178445"/>
                    <a:pt x="148276" y="255832"/>
                  </a:cubicBezTo>
                  <a:cubicBezTo>
                    <a:pt x="147281" y="257335"/>
                    <a:pt x="146369" y="258903"/>
                    <a:pt x="145523" y="260491"/>
                  </a:cubicBezTo>
                  <a:lnTo>
                    <a:pt x="144464" y="261974"/>
                  </a:lnTo>
                  <a:cubicBezTo>
                    <a:pt x="93910" y="346689"/>
                    <a:pt x="45770" y="432526"/>
                    <a:pt x="24" y="519508"/>
                  </a:cubicBezTo>
                  <a:cubicBezTo>
                    <a:pt x="36663" y="525226"/>
                    <a:pt x="73514" y="529886"/>
                    <a:pt x="110154" y="534121"/>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133" name="Freeform: Shape 132">
              <a:extLst>
                <a:ext uri="{FF2B5EF4-FFF2-40B4-BE49-F238E27FC236}">
                  <a16:creationId xmlns:a16="http://schemas.microsoft.com/office/drawing/2014/main" id="{25AEF580-9FB0-4125-90E1-0CCDA15CBE1B}"/>
                </a:ext>
              </a:extLst>
            </p:cNvPr>
            <p:cNvSpPr/>
            <p:nvPr/>
          </p:nvSpPr>
          <p:spPr>
            <a:xfrm>
              <a:off x="11576116" y="5865465"/>
              <a:ext cx="281166" cy="504904"/>
            </a:xfrm>
            <a:custGeom>
              <a:avLst/>
              <a:gdLst>
                <a:gd name="connsiteX0" fmla="*/ 256711 w 281166"/>
                <a:gd name="connsiteY0" fmla="*/ 75829 h 504904"/>
                <a:gd name="connsiteX1" fmla="*/ 167549 w 281166"/>
                <a:gd name="connsiteY1" fmla="*/ 292700 h 504904"/>
                <a:gd name="connsiteX2" fmla="*/ 149971 w 281166"/>
                <a:gd name="connsiteY2" fmla="*/ 332092 h 504904"/>
                <a:gd name="connsiteX3" fmla="*/ 91517 w 281166"/>
                <a:gd name="connsiteY3" fmla="*/ 456624 h 504904"/>
                <a:gd name="connsiteX4" fmla="*/ 70338 w 281166"/>
                <a:gd name="connsiteY4" fmla="*/ 504911 h 504904"/>
                <a:gd name="connsiteX5" fmla="*/ 24 w 281166"/>
                <a:gd name="connsiteY5" fmla="*/ 494746 h 504904"/>
                <a:gd name="connsiteX6" fmla="*/ 63561 w 281166"/>
                <a:gd name="connsiteY6" fmla="*/ 383133 h 504904"/>
                <a:gd name="connsiteX7" fmla="*/ 124980 w 281166"/>
                <a:gd name="connsiteY7" fmla="*/ 268344 h 504904"/>
                <a:gd name="connsiteX8" fmla="*/ 197411 w 281166"/>
                <a:gd name="connsiteY8" fmla="*/ 107173 h 504904"/>
                <a:gd name="connsiteX9" fmla="*/ 231932 w 281166"/>
                <a:gd name="connsiteY9" fmla="*/ 11869 h 504904"/>
                <a:gd name="connsiteX10" fmla="*/ 275773 w 281166"/>
                <a:gd name="connsiteY10" fmla="*/ 2339 h 504904"/>
                <a:gd name="connsiteX11" fmla="*/ 281067 w 281166"/>
                <a:gd name="connsiteY11" fmla="*/ 12504 h 504904"/>
                <a:gd name="connsiteX12" fmla="*/ 256711 w 281166"/>
                <a:gd name="connsiteY12" fmla="*/ 75829 h 50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66" h="504904">
                  <a:moveTo>
                    <a:pt x="256711" y="75829"/>
                  </a:moveTo>
                  <a:cubicBezTo>
                    <a:pt x="228480" y="148832"/>
                    <a:pt x="198745" y="221115"/>
                    <a:pt x="167549" y="292700"/>
                  </a:cubicBezTo>
                  <a:lnTo>
                    <a:pt x="149971" y="332092"/>
                  </a:lnTo>
                  <a:cubicBezTo>
                    <a:pt x="131184" y="374450"/>
                    <a:pt x="111700" y="415961"/>
                    <a:pt x="91517" y="456624"/>
                  </a:cubicBezTo>
                  <a:cubicBezTo>
                    <a:pt x="88975" y="461707"/>
                    <a:pt x="81774" y="477802"/>
                    <a:pt x="70338" y="504911"/>
                  </a:cubicBezTo>
                  <a:cubicBezTo>
                    <a:pt x="66314" y="504911"/>
                    <a:pt x="20356" y="497075"/>
                    <a:pt x="24" y="494746"/>
                  </a:cubicBezTo>
                  <a:cubicBezTo>
                    <a:pt x="23744" y="454082"/>
                    <a:pt x="40899" y="424220"/>
                    <a:pt x="63561" y="383133"/>
                  </a:cubicBezTo>
                  <a:cubicBezTo>
                    <a:pt x="84739" y="345224"/>
                    <a:pt x="105918" y="307101"/>
                    <a:pt x="124980" y="268344"/>
                  </a:cubicBezTo>
                  <a:cubicBezTo>
                    <a:pt x="151453" y="215609"/>
                    <a:pt x="176232" y="162450"/>
                    <a:pt x="197411" y="107173"/>
                  </a:cubicBezTo>
                  <a:cubicBezTo>
                    <a:pt x="206942" y="81971"/>
                    <a:pt x="212024" y="31142"/>
                    <a:pt x="231932" y="11869"/>
                  </a:cubicBezTo>
                  <a:cubicBezTo>
                    <a:pt x="243644" y="793"/>
                    <a:pt x="260523" y="-2871"/>
                    <a:pt x="275773" y="2339"/>
                  </a:cubicBezTo>
                  <a:cubicBezTo>
                    <a:pt x="278377" y="5219"/>
                    <a:pt x="280221" y="8714"/>
                    <a:pt x="281067" y="12504"/>
                  </a:cubicBezTo>
                  <a:cubicBezTo>
                    <a:pt x="282973" y="27965"/>
                    <a:pt x="262218" y="61004"/>
                    <a:pt x="256711" y="75829"/>
                  </a:cubicBezTo>
                  <a:close/>
                </a:path>
              </a:pathLst>
            </a:custGeom>
            <a:solidFill>
              <a:srgbClr val="D67A1E"/>
            </a:solidFill>
            <a:ln w="21168"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E7C96D1B-3DA7-4A48-BCFB-E582CFE9DD98}"/>
                </a:ext>
              </a:extLst>
            </p:cNvPr>
            <p:cNvSpPr/>
            <p:nvPr/>
          </p:nvSpPr>
          <p:spPr>
            <a:xfrm>
              <a:off x="11729558" y="5497380"/>
              <a:ext cx="333389" cy="446317"/>
            </a:xfrm>
            <a:custGeom>
              <a:avLst/>
              <a:gdLst>
                <a:gd name="connsiteX0" fmla="*/ 174007 w 333389"/>
                <a:gd name="connsiteY0" fmla="*/ 82604 h 446317"/>
                <a:gd name="connsiteX1" fmla="*/ 71925 w 333389"/>
                <a:gd name="connsiteY1" fmla="*/ 146140 h 446317"/>
                <a:gd name="connsiteX2" fmla="*/ 5423 w 333389"/>
                <a:gd name="connsiteY2" fmla="*/ 244197 h 446317"/>
                <a:gd name="connsiteX3" fmla="*/ 129 w 333389"/>
                <a:gd name="connsiteY3" fmla="*/ 299898 h 446317"/>
                <a:gd name="connsiteX4" fmla="*/ 8389 w 333389"/>
                <a:gd name="connsiteY4" fmla="*/ 358563 h 446317"/>
                <a:gd name="connsiteX5" fmla="*/ 167230 w 333389"/>
                <a:gd name="connsiteY5" fmla="*/ 443279 h 446317"/>
                <a:gd name="connsiteX6" fmla="*/ 301504 w 333389"/>
                <a:gd name="connsiteY6" fmla="*/ 312393 h 446317"/>
                <a:gd name="connsiteX7" fmla="*/ 315269 w 333389"/>
                <a:gd name="connsiteY7" fmla="*/ 223231 h 446317"/>
                <a:gd name="connsiteX8" fmla="*/ 325012 w 333389"/>
                <a:gd name="connsiteY8" fmla="*/ 110136 h 446317"/>
                <a:gd name="connsiteX9" fmla="*/ 333272 w 333389"/>
                <a:gd name="connsiteY9" fmla="*/ 6 h 446317"/>
                <a:gd name="connsiteX10" fmla="*/ 174007 w 333389"/>
                <a:gd name="connsiteY10" fmla="*/ 82604 h 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89" h="446317">
                  <a:moveTo>
                    <a:pt x="174007" y="82604"/>
                  </a:moveTo>
                  <a:cubicBezTo>
                    <a:pt x="137876" y="100182"/>
                    <a:pt x="103651" y="121488"/>
                    <a:pt x="71925" y="146140"/>
                  </a:cubicBezTo>
                  <a:cubicBezTo>
                    <a:pt x="39967" y="170982"/>
                    <a:pt x="16669" y="205313"/>
                    <a:pt x="5423" y="244197"/>
                  </a:cubicBezTo>
                  <a:cubicBezTo>
                    <a:pt x="1336" y="262475"/>
                    <a:pt x="-443" y="281176"/>
                    <a:pt x="129" y="299898"/>
                  </a:cubicBezTo>
                  <a:cubicBezTo>
                    <a:pt x="-125" y="319764"/>
                    <a:pt x="2649" y="339545"/>
                    <a:pt x="8389" y="358563"/>
                  </a:cubicBezTo>
                  <a:cubicBezTo>
                    <a:pt x="33761" y="421613"/>
                    <a:pt x="100728" y="457341"/>
                    <a:pt x="167230" y="443279"/>
                  </a:cubicBezTo>
                  <a:cubicBezTo>
                    <a:pt x="232269" y="426992"/>
                    <a:pt x="283544" y="377010"/>
                    <a:pt x="301504" y="312393"/>
                  </a:cubicBezTo>
                  <a:cubicBezTo>
                    <a:pt x="309170" y="283230"/>
                    <a:pt x="313786" y="253347"/>
                    <a:pt x="315269" y="223231"/>
                  </a:cubicBezTo>
                  <a:cubicBezTo>
                    <a:pt x="318658" y="185532"/>
                    <a:pt x="321835" y="147834"/>
                    <a:pt x="325012" y="110136"/>
                  </a:cubicBezTo>
                  <a:cubicBezTo>
                    <a:pt x="331323" y="73772"/>
                    <a:pt x="334097" y="36900"/>
                    <a:pt x="333272" y="6"/>
                  </a:cubicBezTo>
                  <a:cubicBezTo>
                    <a:pt x="279053" y="17161"/>
                    <a:pt x="224625" y="55918"/>
                    <a:pt x="174007" y="82604"/>
                  </a:cubicBezTo>
                  <a:close/>
                </a:path>
              </a:pathLst>
            </a:custGeom>
            <a:solidFill>
              <a:srgbClr val="FFFFFF"/>
            </a:solidFill>
            <a:ln w="21168" cap="rnd">
              <a:solidFill>
                <a:srgbClr val="190B0B"/>
              </a:solidFill>
              <a:prstDash val="solid"/>
              <a:round/>
            </a:ln>
          </p:spPr>
          <p:txBody>
            <a:bodyPr rtlCol="0" anchor="ctr"/>
            <a:lstStyle/>
            <a:p>
              <a:endParaRPr lang="en-US"/>
            </a:p>
          </p:txBody>
        </p:sp>
        <p:sp>
          <p:nvSpPr>
            <p:cNvPr id="135" name="Freeform: Shape 134">
              <a:extLst>
                <a:ext uri="{FF2B5EF4-FFF2-40B4-BE49-F238E27FC236}">
                  <a16:creationId xmlns:a16="http://schemas.microsoft.com/office/drawing/2014/main" id="{976D4D5E-9D68-4311-BE30-6BCFB2036A4B}"/>
                </a:ext>
              </a:extLst>
            </p:cNvPr>
            <p:cNvSpPr/>
            <p:nvPr/>
          </p:nvSpPr>
          <p:spPr>
            <a:xfrm>
              <a:off x="11095145" y="5253890"/>
              <a:ext cx="225860" cy="401630"/>
            </a:xfrm>
            <a:custGeom>
              <a:avLst/>
              <a:gdLst>
                <a:gd name="connsiteX0" fmla="*/ 224308 w 225860"/>
                <a:gd name="connsiteY0" fmla="*/ 383065 h 401630"/>
                <a:gd name="connsiteX1" fmla="*/ 105918 w 225860"/>
                <a:gd name="connsiteY1" fmla="*/ 401490 h 401630"/>
                <a:gd name="connsiteX2" fmla="*/ 24 w 225860"/>
                <a:gd name="connsiteY2" fmla="*/ 351508 h 401630"/>
                <a:gd name="connsiteX3" fmla="*/ 67373 w 225860"/>
                <a:gd name="connsiteY3" fmla="*/ 177842 h 401630"/>
                <a:gd name="connsiteX4" fmla="*/ 92364 w 225860"/>
                <a:gd name="connsiteY4" fmla="*/ 117906 h 401630"/>
                <a:gd name="connsiteX5" fmla="*/ 130486 w 225860"/>
                <a:gd name="connsiteY5" fmla="*/ 29166 h 401630"/>
                <a:gd name="connsiteX6" fmla="*/ 159713 w 225860"/>
                <a:gd name="connsiteY6" fmla="*/ 10317 h 401630"/>
                <a:gd name="connsiteX7" fmla="*/ 177291 w 225860"/>
                <a:gd name="connsiteY7" fmla="*/ 81902 h 401630"/>
                <a:gd name="connsiteX8" fmla="*/ 186398 w 225860"/>
                <a:gd name="connsiteY8" fmla="*/ 126589 h 401630"/>
                <a:gd name="connsiteX9" fmla="*/ 224308 w 225860"/>
                <a:gd name="connsiteY9" fmla="*/ 383065 h 4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60" h="401630">
                  <a:moveTo>
                    <a:pt x="224308" y="383065"/>
                  </a:moveTo>
                  <a:cubicBezTo>
                    <a:pt x="186313" y="396449"/>
                    <a:pt x="146179" y="402697"/>
                    <a:pt x="105918" y="401490"/>
                  </a:cubicBezTo>
                  <a:cubicBezTo>
                    <a:pt x="65425" y="399351"/>
                    <a:pt x="27408" y="381413"/>
                    <a:pt x="24" y="351508"/>
                  </a:cubicBezTo>
                  <a:cubicBezTo>
                    <a:pt x="21203" y="293054"/>
                    <a:pt x="44077" y="235024"/>
                    <a:pt x="67373" y="177842"/>
                  </a:cubicBezTo>
                  <a:cubicBezTo>
                    <a:pt x="75421" y="157722"/>
                    <a:pt x="83681" y="137814"/>
                    <a:pt x="92364" y="117906"/>
                  </a:cubicBezTo>
                  <a:cubicBezTo>
                    <a:pt x="104648" y="88255"/>
                    <a:pt x="117567" y="58605"/>
                    <a:pt x="130486" y="29166"/>
                  </a:cubicBezTo>
                  <a:cubicBezTo>
                    <a:pt x="140016" y="7988"/>
                    <a:pt x="144464" y="-13191"/>
                    <a:pt x="159713" y="10317"/>
                  </a:cubicBezTo>
                  <a:cubicBezTo>
                    <a:pt x="168904" y="33233"/>
                    <a:pt x="174834" y="57334"/>
                    <a:pt x="177291" y="81902"/>
                  </a:cubicBezTo>
                  <a:lnTo>
                    <a:pt x="186398" y="126589"/>
                  </a:lnTo>
                  <a:cubicBezTo>
                    <a:pt x="202282" y="210669"/>
                    <a:pt x="233203" y="380099"/>
                    <a:pt x="224308" y="383065"/>
                  </a:cubicBezTo>
                  <a:close/>
                </a:path>
              </a:pathLst>
            </a:custGeom>
            <a:solidFill>
              <a:srgbClr val="FCC57C"/>
            </a:solidFill>
            <a:ln w="21168" cap="rnd">
              <a:solidFill>
                <a:srgbClr val="190B0B"/>
              </a:solidFill>
              <a:prstDash val="solid"/>
              <a:round/>
            </a:ln>
          </p:spPr>
          <p:txBody>
            <a:bodyPr rtlCol="0" anchor="ctr"/>
            <a:lstStyle/>
            <a:p>
              <a:endParaRPr lang="en-US"/>
            </a:p>
          </p:txBody>
        </p:sp>
        <p:sp>
          <p:nvSpPr>
            <p:cNvPr id="136" name="Freeform: Shape 135">
              <a:extLst>
                <a:ext uri="{FF2B5EF4-FFF2-40B4-BE49-F238E27FC236}">
                  <a16:creationId xmlns:a16="http://schemas.microsoft.com/office/drawing/2014/main" id="{8847FF62-9E15-4990-B090-5F04DBBD719C}"/>
                </a:ext>
              </a:extLst>
            </p:cNvPr>
            <p:cNvSpPr/>
            <p:nvPr/>
          </p:nvSpPr>
          <p:spPr>
            <a:xfrm>
              <a:off x="11084344" y="5590381"/>
              <a:ext cx="239744" cy="738690"/>
            </a:xfrm>
            <a:custGeom>
              <a:avLst/>
              <a:gdLst>
                <a:gd name="connsiteX0" fmla="*/ 227061 w 239744"/>
                <a:gd name="connsiteY0" fmla="*/ 738697 h 738690"/>
                <a:gd name="connsiteX1" fmla="*/ 24 w 239744"/>
                <a:gd name="connsiteY1" fmla="*/ 660123 h 738690"/>
                <a:gd name="connsiteX2" fmla="*/ 24 w 239744"/>
                <a:gd name="connsiteY2" fmla="*/ 492175 h 738690"/>
                <a:gd name="connsiteX3" fmla="*/ 24 w 239744"/>
                <a:gd name="connsiteY3" fmla="*/ 455748 h 738690"/>
                <a:gd name="connsiteX4" fmla="*/ 7226 w 239744"/>
                <a:gd name="connsiteY4" fmla="*/ 24759 h 738690"/>
                <a:gd name="connsiteX5" fmla="*/ 64408 w 239744"/>
                <a:gd name="connsiteY5" fmla="*/ 20947 h 738690"/>
                <a:gd name="connsiteX6" fmla="*/ 239768 w 239744"/>
                <a:gd name="connsiteY6" fmla="*/ 49327 h 738690"/>
                <a:gd name="connsiteX7" fmla="*/ 229814 w 239744"/>
                <a:gd name="connsiteY7" fmla="*/ 446006 h 738690"/>
                <a:gd name="connsiteX8" fmla="*/ 226214 w 239744"/>
                <a:gd name="connsiteY8" fmla="*/ 677490 h 738690"/>
                <a:gd name="connsiteX9" fmla="*/ 227061 w 239744"/>
                <a:gd name="connsiteY9" fmla="*/ 738697 h 7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44" h="738690">
                  <a:moveTo>
                    <a:pt x="227061" y="738697"/>
                  </a:moveTo>
                  <a:cubicBezTo>
                    <a:pt x="148594" y="721373"/>
                    <a:pt x="72413" y="695005"/>
                    <a:pt x="24" y="660123"/>
                  </a:cubicBezTo>
                  <a:cubicBezTo>
                    <a:pt x="24" y="604211"/>
                    <a:pt x="24" y="548088"/>
                    <a:pt x="24" y="492175"/>
                  </a:cubicBezTo>
                  <a:lnTo>
                    <a:pt x="24" y="455748"/>
                  </a:lnTo>
                  <a:cubicBezTo>
                    <a:pt x="1084" y="325075"/>
                    <a:pt x="5319" y="144843"/>
                    <a:pt x="7226" y="24759"/>
                  </a:cubicBezTo>
                  <a:cubicBezTo>
                    <a:pt x="7226" y="-25011"/>
                    <a:pt x="12732" y="14594"/>
                    <a:pt x="64408" y="20947"/>
                  </a:cubicBezTo>
                  <a:cubicBezTo>
                    <a:pt x="79021" y="22642"/>
                    <a:pt x="239768" y="47209"/>
                    <a:pt x="239768" y="49327"/>
                  </a:cubicBezTo>
                  <a:cubicBezTo>
                    <a:pt x="238074" y="182965"/>
                    <a:pt x="232991" y="314486"/>
                    <a:pt x="229814" y="446006"/>
                  </a:cubicBezTo>
                  <a:cubicBezTo>
                    <a:pt x="227696" y="523097"/>
                    <a:pt x="226214" y="599975"/>
                    <a:pt x="226214" y="677490"/>
                  </a:cubicBezTo>
                  <a:cubicBezTo>
                    <a:pt x="226002" y="697822"/>
                    <a:pt x="227485" y="718365"/>
                    <a:pt x="227061" y="738697"/>
                  </a:cubicBezTo>
                  <a:close/>
                </a:path>
              </a:pathLst>
            </a:custGeom>
            <a:solidFill>
              <a:srgbClr val="FFE21A"/>
            </a:solidFill>
            <a:ln w="21168" cap="rnd">
              <a:solidFill>
                <a:srgbClr val="190B0B"/>
              </a:solidFill>
              <a:prstDash val="solid"/>
              <a:round/>
            </a:ln>
          </p:spPr>
          <p:txBody>
            <a:bodyPr rtlCol="0" anchor="ctr"/>
            <a:lstStyle/>
            <a:p>
              <a:endParaRPr lang="en-US"/>
            </a:p>
          </p:txBody>
        </p:sp>
        <p:sp>
          <p:nvSpPr>
            <p:cNvPr id="137" name="Freeform: Shape 136">
              <a:extLst>
                <a:ext uri="{FF2B5EF4-FFF2-40B4-BE49-F238E27FC236}">
                  <a16:creationId xmlns:a16="http://schemas.microsoft.com/office/drawing/2014/main" id="{14809A5F-681C-4C41-A0C2-339C162BB813}"/>
                </a:ext>
              </a:extLst>
            </p:cNvPr>
            <p:cNvSpPr/>
            <p:nvPr/>
          </p:nvSpPr>
          <p:spPr>
            <a:xfrm>
              <a:off x="11222579" y="6475465"/>
              <a:ext cx="482620" cy="524134"/>
            </a:xfrm>
            <a:custGeom>
              <a:avLst/>
              <a:gdLst>
                <a:gd name="connsiteX0" fmla="*/ 352079 w 482620"/>
                <a:gd name="connsiteY0" fmla="*/ 191414 h 524134"/>
                <a:gd name="connsiteX1" fmla="*/ 289813 w 482620"/>
                <a:gd name="connsiteY1" fmla="*/ 352585 h 524134"/>
                <a:gd name="connsiteX2" fmla="*/ 56847 w 482620"/>
                <a:gd name="connsiteY2" fmla="*/ 423958 h 524134"/>
                <a:gd name="connsiteX3" fmla="*/ 87 w 482620"/>
                <a:gd name="connsiteY3" fmla="*/ 464197 h 524134"/>
                <a:gd name="connsiteX4" fmla="*/ 46681 w 482620"/>
                <a:gd name="connsiteY4" fmla="*/ 500837 h 524134"/>
                <a:gd name="connsiteX5" fmla="*/ 207851 w 482620"/>
                <a:gd name="connsiteY5" fmla="*/ 524134 h 524134"/>
                <a:gd name="connsiteX6" fmla="*/ 356103 w 482620"/>
                <a:gd name="connsiteY6" fmla="*/ 464833 h 524134"/>
                <a:gd name="connsiteX7" fmla="*/ 416675 w 482620"/>
                <a:gd name="connsiteY7" fmla="*/ 354915 h 524134"/>
                <a:gd name="connsiteX8" fmla="*/ 481270 w 482620"/>
                <a:gd name="connsiteY8" fmla="*/ 74508 h 524134"/>
                <a:gd name="connsiteX9" fmla="*/ 396555 w 482620"/>
                <a:gd name="connsiteY9" fmla="*/ 13937 h 524134"/>
                <a:gd name="connsiteX10" fmla="*/ 352079 w 482620"/>
                <a:gd name="connsiteY10" fmla="*/ 191414 h 5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20" h="524134">
                  <a:moveTo>
                    <a:pt x="352079" y="191414"/>
                  </a:moveTo>
                  <a:cubicBezTo>
                    <a:pt x="345091" y="249656"/>
                    <a:pt x="330900" y="310863"/>
                    <a:pt x="289813" y="352585"/>
                  </a:cubicBezTo>
                  <a:cubicBezTo>
                    <a:pt x="231571" y="411886"/>
                    <a:pt x="139232" y="416122"/>
                    <a:pt x="56847" y="423958"/>
                  </a:cubicBezTo>
                  <a:cubicBezTo>
                    <a:pt x="31220" y="426711"/>
                    <a:pt x="-1607" y="438571"/>
                    <a:pt x="87" y="464197"/>
                  </a:cubicBezTo>
                  <a:cubicBezTo>
                    <a:pt x="1570" y="485376"/>
                    <a:pt x="26137" y="495542"/>
                    <a:pt x="46681" y="500837"/>
                  </a:cubicBezTo>
                  <a:cubicBezTo>
                    <a:pt x="98951" y="516552"/>
                    <a:pt x="153274" y="524409"/>
                    <a:pt x="207851" y="524134"/>
                  </a:cubicBezTo>
                  <a:cubicBezTo>
                    <a:pt x="262958" y="523625"/>
                    <a:pt x="315864" y="502468"/>
                    <a:pt x="356103" y="464833"/>
                  </a:cubicBezTo>
                  <a:cubicBezTo>
                    <a:pt x="384186" y="433149"/>
                    <a:pt x="404878" y="395600"/>
                    <a:pt x="416675" y="354915"/>
                  </a:cubicBezTo>
                  <a:cubicBezTo>
                    <a:pt x="445393" y="263253"/>
                    <a:pt x="466995" y="169494"/>
                    <a:pt x="481270" y="74508"/>
                  </a:cubicBezTo>
                  <a:cubicBezTo>
                    <a:pt x="490801" y="20713"/>
                    <a:pt x="449502" y="-23550"/>
                    <a:pt x="396555" y="13937"/>
                  </a:cubicBezTo>
                  <a:cubicBezTo>
                    <a:pt x="350808" y="46551"/>
                    <a:pt x="358009" y="142068"/>
                    <a:pt x="352079" y="191414"/>
                  </a:cubicBezTo>
                  <a:close/>
                </a:path>
              </a:pathLst>
            </a:custGeom>
            <a:solidFill>
              <a:srgbClr val="297267">
                <a:alpha val="77000"/>
              </a:srgbClr>
            </a:solidFill>
            <a:ln w="21168"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7FB42EAA-B4EA-4EA5-A236-F19A54AD9EF5}"/>
                </a:ext>
              </a:extLst>
            </p:cNvPr>
            <p:cNvSpPr/>
            <p:nvPr/>
          </p:nvSpPr>
          <p:spPr>
            <a:xfrm>
              <a:off x="11863936" y="5512205"/>
              <a:ext cx="173666" cy="205645"/>
            </a:xfrm>
            <a:custGeom>
              <a:avLst/>
              <a:gdLst>
                <a:gd name="connsiteX0" fmla="*/ 173691 w 173666"/>
                <a:gd name="connsiteY0" fmla="*/ 6 h 205645"/>
                <a:gd name="connsiteX1" fmla="*/ 126249 w 173666"/>
                <a:gd name="connsiteY1" fmla="*/ 46811 h 205645"/>
                <a:gd name="connsiteX2" fmla="*/ 82621 w 173666"/>
                <a:gd name="connsiteY2" fmla="*/ 99758 h 205645"/>
                <a:gd name="connsiteX3" fmla="*/ 24 w 173666"/>
                <a:gd name="connsiteY3" fmla="*/ 205652 h 205645"/>
              </a:gdLst>
              <a:ahLst/>
              <a:cxnLst>
                <a:cxn ang="0">
                  <a:pos x="connsiteX0" y="connsiteY0"/>
                </a:cxn>
                <a:cxn ang="0">
                  <a:pos x="connsiteX1" y="connsiteY1"/>
                </a:cxn>
                <a:cxn ang="0">
                  <a:pos x="connsiteX2" y="connsiteY2"/>
                </a:cxn>
                <a:cxn ang="0">
                  <a:pos x="connsiteX3" y="connsiteY3"/>
                </a:cxn>
              </a:cxnLst>
              <a:rect l="l" t="t" r="r" b="b"/>
              <a:pathLst>
                <a:path w="173666" h="205645">
                  <a:moveTo>
                    <a:pt x="173691" y="6"/>
                  </a:moveTo>
                  <a:cubicBezTo>
                    <a:pt x="157383" y="15255"/>
                    <a:pt x="141286" y="30504"/>
                    <a:pt x="126249" y="46811"/>
                  </a:cubicBezTo>
                  <a:cubicBezTo>
                    <a:pt x="111213" y="63119"/>
                    <a:pt x="96600" y="81756"/>
                    <a:pt x="82621" y="99758"/>
                  </a:cubicBezTo>
                  <a:lnTo>
                    <a:pt x="24" y="205652"/>
                  </a:lnTo>
                </a:path>
              </a:pathLst>
            </a:custGeom>
            <a:noFill/>
            <a:ln w="21168" cap="rnd">
              <a:solidFill>
                <a:srgbClr val="190B0B"/>
              </a:solidFill>
              <a:prstDash val="solid"/>
              <a:round/>
            </a:ln>
          </p:spPr>
          <p:txBody>
            <a:bodyPr rtlCol="0" anchor="ctr"/>
            <a:lstStyle/>
            <a:p>
              <a:endParaRPr lang="en-US"/>
            </a:p>
          </p:txBody>
        </p:sp>
        <p:sp>
          <p:nvSpPr>
            <p:cNvPr id="139" name="Freeform: Shape 138">
              <a:extLst>
                <a:ext uri="{FF2B5EF4-FFF2-40B4-BE49-F238E27FC236}">
                  <a16:creationId xmlns:a16="http://schemas.microsoft.com/office/drawing/2014/main" id="{22CAC243-9A91-41CA-8E14-0FAB27B73D3B}"/>
                </a:ext>
              </a:extLst>
            </p:cNvPr>
            <p:cNvSpPr/>
            <p:nvPr/>
          </p:nvSpPr>
          <p:spPr>
            <a:xfrm>
              <a:off x="11916883" y="5509240"/>
              <a:ext cx="126224" cy="263887"/>
            </a:xfrm>
            <a:custGeom>
              <a:avLst/>
              <a:gdLst>
                <a:gd name="connsiteX0" fmla="*/ 85162 w 126224"/>
                <a:gd name="connsiteY0" fmla="*/ 263894 h 263887"/>
                <a:gd name="connsiteX1" fmla="*/ 104224 w 126224"/>
                <a:gd name="connsiteY1" fmla="*/ 123691 h 263887"/>
                <a:gd name="connsiteX2" fmla="*/ 116084 w 126224"/>
                <a:gd name="connsiteY2" fmla="*/ 54012 h 263887"/>
                <a:gd name="connsiteX3" fmla="*/ 126249 w 126224"/>
                <a:gd name="connsiteY3" fmla="*/ 6 h 263887"/>
                <a:gd name="connsiteX4" fmla="*/ 89610 w 126224"/>
                <a:gd name="connsiteY4" fmla="*/ 56130 h 263887"/>
                <a:gd name="connsiteX5" fmla="*/ 56359 w 126224"/>
                <a:gd name="connsiteY5" fmla="*/ 117337 h 263887"/>
                <a:gd name="connsiteX6" fmla="*/ 24 w 126224"/>
                <a:gd name="connsiteY6" fmla="*/ 245680 h 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24" h="263887">
                  <a:moveTo>
                    <a:pt x="85162" y="263894"/>
                  </a:moveTo>
                  <a:cubicBezTo>
                    <a:pt x="90457" y="216877"/>
                    <a:pt x="96812" y="170284"/>
                    <a:pt x="104224" y="123691"/>
                  </a:cubicBezTo>
                  <a:cubicBezTo>
                    <a:pt x="107824" y="100394"/>
                    <a:pt x="111848" y="77097"/>
                    <a:pt x="116084" y="54012"/>
                  </a:cubicBezTo>
                  <a:cubicBezTo>
                    <a:pt x="121019" y="36328"/>
                    <a:pt x="124428" y="18262"/>
                    <a:pt x="126249" y="6"/>
                  </a:cubicBezTo>
                  <a:cubicBezTo>
                    <a:pt x="111827" y="17161"/>
                    <a:pt x="99522" y="36010"/>
                    <a:pt x="89610" y="56130"/>
                  </a:cubicBezTo>
                  <a:cubicBezTo>
                    <a:pt x="77750" y="76038"/>
                    <a:pt x="66737" y="96582"/>
                    <a:pt x="56359" y="117337"/>
                  </a:cubicBezTo>
                  <a:cubicBezTo>
                    <a:pt x="35181" y="159694"/>
                    <a:pt x="17179" y="202052"/>
                    <a:pt x="24" y="245680"/>
                  </a:cubicBezTo>
                </a:path>
              </a:pathLst>
            </a:custGeom>
            <a:noFill/>
            <a:ln w="21168" cap="rnd">
              <a:solidFill>
                <a:srgbClr val="190B0B"/>
              </a:solidFill>
              <a:prstDash val="solid"/>
              <a:round/>
            </a:ln>
          </p:spPr>
          <p:txBody>
            <a:bodyPr rtlCol="0" anchor="ctr"/>
            <a:lstStyle/>
            <a:p>
              <a:endParaRPr lang="en-US"/>
            </a:p>
          </p:txBody>
        </p:sp>
        <p:sp>
          <p:nvSpPr>
            <p:cNvPr id="140" name="Freeform: Shape 139">
              <a:extLst>
                <a:ext uri="{FF2B5EF4-FFF2-40B4-BE49-F238E27FC236}">
                  <a16:creationId xmlns:a16="http://schemas.microsoft.com/office/drawing/2014/main" id="{C7F81E58-4246-410E-9127-E33157C7F97E}"/>
                </a:ext>
              </a:extLst>
            </p:cNvPr>
            <p:cNvSpPr/>
            <p:nvPr/>
          </p:nvSpPr>
          <p:spPr>
            <a:xfrm>
              <a:off x="11187273" y="5253678"/>
              <a:ext cx="94033" cy="139378"/>
            </a:xfrm>
            <a:custGeom>
              <a:avLst/>
              <a:gdLst>
                <a:gd name="connsiteX0" fmla="*/ 94058 w 94033"/>
                <a:gd name="connsiteY0" fmla="*/ 126801 h 139378"/>
                <a:gd name="connsiteX1" fmla="*/ 89399 w 94033"/>
                <a:gd name="connsiteY1" fmla="*/ 128495 h 139378"/>
                <a:gd name="connsiteX2" fmla="*/ 50641 w 94033"/>
                <a:gd name="connsiteY2" fmla="*/ 139084 h 139378"/>
                <a:gd name="connsiteX3" fmla="*/ 24 w 94033"/>
                <a:gd name="connsiteY3" fmla="*/ 117906 h 139378"/>
                <a:gd name="connsiteX4" fmla="*/ 38146 w 94033"/>
                <a:gd name="connsiteY4" fmla="*/ 29166 h 139378"/>
                <a:gd name="connsiteX5" fmla="*/ 67373 w 94033"/>
                <a:gd name="connsiteY5" fmla="*/ 10317 h 139378"/>
                <a:gd name="connsiteX6" fmla="*/ 84951 w 94033"/>
                <a:gd name="connsiteY6" fmla="*/ 81902 h 1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33" h="139378">
                  <a:moveTo>
                    <a:pt x="94058" y="126801"/>
                  </a:moveTo>
                  <a:lnTo>
                    <a:pt x="89399" y="128495"/>
                  </a:lnTo>
                  <a:cubicBezTo>
                    <a:pt x="77073" y="133896"/>
                    <a:pt x="64005" y="137454"/>
                    <a:pt x="50641" y="139084"/>
                  </a:cubicBezTo>
                  <a:cubicBezTo>
                    <a:pt x="31263" y="141075"/>
                    <a:pt x="12202" y="133091"/>
                    <a:pt x="24" y="117906"/>
                  </a:cubicBezTo>
                  <a:cubicBezTo>
                    <a:pt x="12308" y="88255"/>
                    <a:pt x="25227" y="58605"/>
                    <a:pt x="38146" y="29166"/>
                  </a:cubicBezTo>
                  <a:cubicBezTo>
                    <a:pt x="47677" y="7988"/>
                    <a:pt x="52124" y="-13191"/>
                    <a:pt x="67373" y="10317"/>
                  </a:cubicBezTo>
                  <a:cubicBezTo>
                    <a:pt x="76564" y="33233"/>
                    <a:pt x="82495" y="57334"/>
                    <a:pt x="84951" y="81902"/>
                  </a:cubicBezTo>
                  <a:close/>
                </a:path>
              </a:pathLst>
            </a:custGeom>
            <a:solidFill>
              <a:srgbClr val="190B0B"/>
            </a:solidFill>
            <a:ln w="21168"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97EDEFE-E7BC-464E-913F-9B0F23C712C7}"/>
                </a:ext>
              </a:extLst>
            </p:cNvPr>
            <p:cNvSpPr/>
            <p:nvPr/>
          </p:nvSpPr>
          <p:spPr>
            <a:xfrm>
              <a:off x="11135220" y="5677366"/>
              <a:ext cx="73499" cy="537128"/>
            </a:xfrm>
            <a:custGeom>
              <a:avLst/>
              <a:gdLst>
                <a:gd name="connsiteX0" fmla="*/ 10991 w 73499"/>
                <a:gd name="connsiteY0" fmla="*/ 392060 h 537128"/>
                <a:gd name="connsiteX1" fmla="*/ 50383 w 73499"/>
                <a:gd name="connsiteY1" fmla="*/ 537134 h 537128"/>
                <a:gd name="connsiteX2" fmla="*/ 64785 w 73499"/>
                <a:gd name="connsiteY2" fmla="*/ 502190 h 537128"/>
                <a:gd name="connsiteX3" fmla="*/ 72198 w 73499"/>
                <a:gd name="connsiteY3" fmla="*/ 253127 h 537128"/>
                <a:gd name="connsiteX4" fmla="*/ 45935 w 73499"/>
                <a:gd name="connsiteY4" fmla="*/ 15501 h 537128"/>
                <a:gd name="connsiteX5" fmla="*/ 613 w 73499"/>
                <a:gd name="connsiteY5" fmla="*/ 120124 h 537128"/>
                <a:gd name="connsiteX6" fmla="*/ 10991 w 73499"/>
                <a:gd name="connsiteY6" fmla="*/ 392060 h 5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9" h="537128">
                  <a:moveTo>
                    <a:pt x="10991" y="392060"/>
                  </a:moveTo>
                  <a:cubicBezTo>
                    <a:pt x="13744" y="445007"/>
                    <a:pt x="19251" y="503460"/>
                    <a:pt x="50383" y="537134"/>
                  </a:cubicBezTo>
                  <a:cubicBezTo>
                    <a:pt x="60337" y="532687"/>
                    <a:pt x="63514" y="515956"/>
                    <a:pt x="64785" y="502190"/>
                  </a:cubicBezTo>
                  <a:cubicBezTo>
                    <a:pt x="72875" y="419422"/>
                    <a:pt x="75353" y="336211"/>
                    <a:pt x="72198" y="253127"/>
                  </a:cubicBezTo>
                  <a:cubicBezTo>
                    <a:pt x="70291" y="204839"/>
                    <a:pt x="74950" y="49387"/>
                    <a:pt x="45935" y="15501"/>
                  </a:cubicBezTo>
                  <a:cubicBezTo>
                    <a:pt x="-6588" y="-45495"/>
                    <a:pt x="-22" y="91320"/>
                    <a:pt x="613" y="120124"/>
                  </a:cubicBezTo>
                  <a:cubicBezTo>
                    <a:pt x="3155" y="210769"/>
                    <a:pt x="6543" y="300779"/>
                    <a:pt x="10991" y="392060"/>
                  </a:cubicBezTo>
                  <a:close/>
                </a:path>
              </a:pathLst>
            </a:custGeom>
            <a:solidFill>
              <a:srgbClr val="FFF0A4"/>
            </a:solidFill>
            <a:ln w="21168"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A061107-FE69-49F8-BEAC-791CE6AD4394}"/>
                </a:ext>
              </a:extLst>
            </p:cNvPr>
            <p:cNvSpPr/>
            <p:nvPr/>
          </p:nvSpPr>
          <p:spPr>
            <a:xfrm>
              <a:off x="11011730" y="6342516"/>
              <a:ext cx="471649" cy="184297"/>
            </a:xfrm>
            <a:custGeom>
              <a:avLst/>
              <a:gdLst>
                <a:gd name="connsiteX0" fmla="*/ 421242 w 471649"/>
                <a:gd name="connsiteY0" fmla="*/ 80383 h 184297"/>
                <a:gd name="connsiteX1" fmla="*/ 456187 w 471649"/>
                <a:gd name="connsiteY1" fmla="*/ 86313 h 184297"/>
                <a:gd name="connsiteX2" fmla="*/ 458094 w 471649"/>
                <a:gd name="connsiteY2" fmla="*/ 151968 h 184297"/>
                <a:gd name="connsiteX3" fmla="*/ 389051 w 471649"/>
                <a:gd name="connsiteY3" fmla="*/ 178653 h 184297"/>
                <a:gd name="connsiteX4" fmla="*/ 156083 w 471649"/>
                <a:gd name="connsiteY4" fmla="*/ 169758 h 184297"/>
                <a:gd name="connsiteX5" fmla="*/ 33882 w 471649"/>
                <a:gd name="connsiteY5" fmla="*/ 113634 h 184297"/>
                <a:gd name="connsiteX6" fmla="*/ 13762 w 471649"/>
                <a:gd name="connsiteY6" fmla="*/ 9434 h 184297"/>
                <a:gd name="connsiteX7" fmla="*/ 128763 w 471649"/>
                <a:gd name="connsiteY7" fmla="*/ 33154 h 184297"/>
                <a:gd name="connsiteX8" fmla="*/ 421242 w 471649"/>
                <a:gd name="connsiteY8" fmla="*/ 80383 h 18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49" h="184297">
                  <a:moveTo>
                    <a:pt x="421242" y="80383"/>
                  </a:moveTo>
                  <a:cubicBezTo>
                    <a:pt x="433208" y="79070"/>
                    <a:pt x="445322" y="81125"/>
                    <a:pt x="456187" y="86313"/>
                  </a:cubicBezTo>
                  <a:cubicBezTo>
                    <a:pt x="477366" y="99233"/>
                    <a:pt x="475671" y="133966"/>
                    <a:pt x="458094" y="151968"/>
                  </a:cubicBezTo>
                  <a:cubicBezTo>
                    <a:pt x="438714" y="168339"/>
                    <a:pt x="414401" y="177742"/>
                    <a:pt x="389051" y="178653"/>
                  </a:cubicBezTo>
                  <a:cubicBezTo>
                    <a:pt x="311430" y="188480"/>
                    <a:pt x="232730" y="185473"/>
                    <a:pt x="156083" y="169758"/>
                  </a:cubicBezTo>
                  <a:cubicBezTo>
                    <a:pt x="110761" y="163319"/>
                    <a:pt x="68297" y="143814"/>
                    <a:pt x="33882" y="113634"/>
                  </a:cubicBezTo>
                  <a:cubicBezTo>
                    <a:pt x="11009" y="90549"/>
                    <a:pt x="-17371" y="36543"/>
                    <a:pt x="13762" y="9434"/>
                  </a:cubicBezTo>
                  <a:cubicBezTo>
                    <a:pt x="44895" y="-17675"/>
                    <a:pt x="98477" y="21083"/>
                    <a:pt x="128763" y="33154"/>
                  </a:cubicBezTo>
                  <a:cubicBezTo>
                    <a:pt x="222246" y="67803"/>
                    <a:pt x="321596" y="83835"/>
                    <a:pt x="421242" y="80383"/>
                  </a:cubicBezTo>
                  <a:close/>
                </a:path>
              </a:pathLst>
            </a:custGeom>
            <a:solidFill>
              <a:srgbClr val="50AD9F"/>
            </a:solidFill>
            <a:ln w="21168" cap="flat">
              <a:noFill/>
              <a:prstDash val="solid"/>
              <a:miter/>
            </a:ln>
          </p:spPr>
          <p:txBody>
            <a:bodyPr rtlCol="0" anchor="ctr"/>
            <a:lstStyle/>
            <a:p>
              <a:endParaRPr lang="en-US"/>
            </a:p>
          </p:txBody>
        </p:sp>
      </p:grpSp>
    </p:spTree>
    <p:extLst>
      <p:ext uri="{BB962C8B-B14F-4D97-AF65-F5344CB8AC3E}">
        <p14:creationId xmlns:p14="http://schemas.microsoft.com/office/powerpoint/2010/main" val="4008937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77556E-17 2.71605E-6 L 0.13238 0.34352 " pathEditMode="relative" rAng="0" ptsTypes="AA">
                                      <p:cBhvr>
                                        <p:cTn id="14" dur="2000" fill="hold"/>
                                        <p:tgtEl>
                                          <p:spTgt spid="48"/>
                                        </p:tgtEl>
                                        <p:attrNameLst>
                                          <p:attrName>ppt_x</p:attrName>
                                          <p:attrName>ppt_y</p:attrName>
                                        </p:attrNameLst>
                                      </p:cBhvr>
                                      <p:rCtr x="6615" y="17176"/>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8"/>
                                        </p:tgtEl>
                                      </p:cBhvr>
                                    </p:animEffect>
                                    <p:set>
                                      <p:cBhvr>
                                        <p:cTn id="19" dur="1" fill="hold">
                                          <p:stCondLst>
                                            <p:cond delay="499"/>
                                          </p:stCondLst>
                                        </p:cTn>
                                        <p:tgtEl>
                                          <p:spTgt spid="4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3.61111E-6 3.95062E-6 L -0.11528 0.35061 " pathEditMode="relative" rAng="0" ptsTypes="AA">
                                      <p:cBhvr>
                                        <p:cTn id="23" dur="2000" fill="hold"/>
                                        <p:tgtEl>
                                          <p:spTgt spid="24"/>
                                        </p:tgtEl>
                                        <p:attrNameLst>
                                          <p:attrName>ppt_x</p:attrName>
                                          <p:attrName>ppt_y</p:attrName>
                                        </p:attrNameLst>
                                      </p:cBhvr>
                                      <p:rCtr x="-5764" y="17531"/>
                                    </p:animMotion>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2.77778E-6 -1.23457E-6 L -0.34852 0.36034 " pathEditMode="relative" rAng="0" ptsTypes="AA">
                                      <p:cBhvr>
                                        <p:cTn id="31" dur="2000" fill="hold"/>
                                        <p:tgtEl>
                                          <p:spTgt spid="51"/>
                                        </p:tgtEl>
                                        <p:attrNameLst>
                                          <p:attrName>ppt_x</p:attrName>
                                          <p:attrName>ppt_y</p:attrName>
                                        </p:attrNameLst>
                                      </p:cBhvr>
                                      <p:rCtr x="-17431" y="18009"/>
                                    </p:animMotion>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5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2.5E-6 -1.23457E-6 L -0.59028 0.36034 " pathEditMode="relative" rAng="0" ptsTypes="AA">
                                      <p:cBhvr>
                                        <p:cTn id="39" dur="2000" fill="hold"/>
                                        <p:tgtEl>
                                          <p:spTgt spid="54"/>
                                        </p:tgtEl>
                                        <p:attrNameLst>
                                          <p:attrName>ppt_x</p:attrName>
                                          <p:attrName>ppt_y</p:attrName>
                                        </p:attrNameLst>
                                      </p:cBhvr>
                                      <p:rCtr x="-29514" y="18009"/>
                                    </p:animMotion>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5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2.91667E-6 8.64198E-7 L 0.4211 0.24938 " pathEditMode="relative" rAng="0" ptsTypes="AA">
                                      <p:cBhvr>
                                        <p:cTn id="47" dur="2000" fill="hold"/>
                                        <p:tgtEl>
                                          <p:spTgt spid="27"/>
                                        </p:tgtEl>
                                        <p:attrNameLst>
                                          <p:attrName>ppt_x</p:attrName>
                                          <p:attrName>ppt_y</p:attrName>
                                        </p:attrNameLst>
                                      </p:cBhvr>
                                      <p:rCtr x="21050" y="12469"/>
                                    </p:animMotion>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2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2.36111E-6 6.17284E-7 L -0.23715 0.24444 " pathEditMode="relative" rAng="0" ptsTypes="AA">
                                      <p:cBhvr>
                                        <p:cTn id="55" dur="2000" fill="hold"/>
                                        <p:tgtEl>
                                          <p:spTgt spid="57"/>
                                        </p:tgtEl>
                                        <p:attrNameLst>
                                          <p:attrName>ppt_x</p:attrName>
                                          <p:attrName>ppt_y</p:attrName>
                                        </p:attrNameLst>
                                      </p:cBhvr>
                                      <p:rCtr x="-11858" y="12222"/>
                                    </p:animMotion>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5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nodeType="clickEffect">
                                  <p:stCondLst>
                                    <p:cond delay="0"/>
                                  </p:stCondLst>
                                  <p:childTnLst>
                                    <p:animMotion origin="layout" path="M 2.91667E-6 -2.71605E-6 L -0.4461 0.25247 " pathEditMode="relative" rAng="0" ptsTypes="AA">
                                      <p:cBhvr>
                                        <p:cTn id="63" dur="2000" fill="hold"/>
                                        <p:tgtEl>
                                          <p:spTgt spid="60"/>
                                        </p:tgtEl>
                                        <p:attrNameLst>
                                          <p:attrName>ppt_x</p:attrName>
                                          <p:attrName>ppt_y</p:attrName>
                                        </p:attrNameLst>
                                      </p:cBhvr>
                                      <p:rCtr x="-22309" y="126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11" name="Picture 16">
            <a:extLst>
              <a:ext uri="{FF2B5EF4-FFF2-40B4-BE49-F238E27FC236}">
                <a16:creationId xmlns:a16="http://schemas.microsoft.com/office/drawing/2014/main" id="{A67E4190-041E-4DF3-970E-9C0ED91FF82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59200" y="676275"/>
            <a:ext cx="992546" cy="927579"/>
          </a:xfrm>
          <a:prstGeom prst="rect">
            <a:avLst/>
          </a:prstGeom>
        </p:spPr>
      </p:pic>
      <p:pic>
        <p:nvPicPr>
          <p:cNvPr id="12" name="Picture 17">
            <a:extLst>
              <a:ext uri="{FF2B5EF4-FFF2-40B4-BE49-F238E27FC236}">
                <a16:creationId xmlns:a16="http://schemas.microsoft.com/office/drawing/2014/main" id="{2C9723AF-5AD2-4DD6-B3A2-CFF0F940CDF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44548" y="5881788"/>
            <a:ext cx="354974" cy="328512"/>
          </a:xfrm>
          <a:prstGeom prst="rect">
            <a:avLst/>
          </a:prstGeom>
        </p:spPr>
      </p:pic>
      <p:pic>
        <p:nvPicPr>
          <p:cNvPr id="13" name="Picture 18">
            <a:extLst>
              <a:ext uri="{FF2B5EF4-FFF2-40B4-BE49-F238E27FC236}">
                <a16:creationId xmlns:a16="http://schemas.microsoft.com/office/drawing/2014/main" id="{E02F0F8F-7E7D-4FB8-AC02-01D4B23A88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6254" y="1468576"/>
            <a:ext cx="354974" cy="328512"/>
          </a:xfrm>
          <a:prstGeom prst="rect">
            <a:avLst/>
          </a:prstGeom>
        </p:spPr>
      </p:pic>
      <p:pic>
        <p:nvPicPr>
          <p:cNvPr id="18" name="Picture 19">
            <a:extLst>
              <a:ext uri="{FF2B5EF4-FFF2-40B4-BE49-F238E27FC236}">
                <a16:creationId xmlns:a16="http://schemas.microsoft.com/office/drawing/2014/main" id="{3699869C-D60E-46EF-B00B-463F54CD228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611600" y="6210300"/>
            <a:ext cx="992546" cy="927579"/>
          </a:xfrm>
          <a:prstGeom prst="rect">
            <a:avLst/>
          </a:prstGeom>
        </p:spPr>
      </p:pic>
      <p:pic>
        <p:nvPicPr>
          <p:cNvPr id="19" name="Picture 19">
            <a:extLst>
              <a:ext uri="{FF2B5EF4-FFF2-40B4-BE49-F238E27FC236}">
                <a16:creationId xmlns:a16="http://schemas.microsoft.com/office/drawing/2014/main" id="{C4E4F5A8-EB6A-4487-B9B6-1D319E60CDE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8903" y="421146"/>
            <a:ext cx="992546" cy="927579"/>
          </a:xfrm>
          <a:prstGeom prst="rect">
            <a:avLst/>
          </a:prstGeom>
        </p:spPr>
      </p:pic>
      <p:pic>
        <p:nvPicPr>
          <p:cNvPr id="24" name="Picture 18">
            <a:extLst>
              <a:ext uri="{FF2B5EF4-FFF2-40B4-BE49-F238E27FC236}">
                <a16:creationId xmlns:a16="http://schemas.microsoft.com/office/drawing/2014/main" id="{556CF528-5C82-4844-9CFC-A8D8BEADE4C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00600" y="421146"/>
            <a:ext cx="354974" cy="328512"/>
          </a:xfrm>
          <a:prstGeom prst="rect">
            <a:avLst/>
          </a:prstGeom>
        </p:spPr>
      </p:pic>
      <p:pic>
        <p:nvPicPr>
          <p:cNvPr id="25" name="Picture 17">
            <a:extLst>
              <a:ext uri="{FF2B5EF4-FFF2-40B4-BE49-F238E27FC236}">
                <a16:creationId xmlns:a16="http://schemas.microsoft.com/office/drawing/2014/main" id="{1BD3068F-305D-4BD9-82DF-0191E5A73A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1249" y="7446824"/>
            <a:ext cx="354974" cy="328512"/>
          </a:xfrm>
          <a:prstGeom prst="rect">
            <a:avLst/>
          </a:prstGeom>
        </p:spPr>
      </p:pic>
      <p:pic>
        <p:nvPicPr>
          <p:cNvPr id="26" name="Picture 20">
            <a:extLst>
              <a:ext uri="{FF2B5EF4-FFF2-40B4-BE49-F238E27FC236}">
                <a16:creationId xmlns:a16="http://schemas.microsoft.com/office/drawing/2014/main" id="{5BE795F1-3DD7-4EAF-AB17-E8D360895FE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61965" y="2705100"/>
            <a:ext cx="354974" cy="328512"/>
          </a:xfrm>
          <a:prstGeom prst="rect">
            <a:avLst/>
          </a:prstGeom>
        </p:spPr>
      </p:pic>
      <p:pic>
        <p:nvPicPr>
          <p:cNvPr id="27" name="Picture 17">
            <a:extLst>
              <a:ext uri="{FF2B5EF4-FFF2-40B4-BE49-F238E27FC236}">
                <a16:creationId xmlns:a16="http://schemas.microsoft.com/office/drawing/2014/main" id="{DC4720D2-359F-44E3-AD05-82B849A117F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50217" y="1020213"/>
            <a:ext cx="354974" cy="328512"/>
          </a:xfrm>
          <a:prstGeom prst="rect">
            <a:avLst/>
          </a:prstGeom>
        </p:spPr>
      </p:pic>
      <p:pic>
        <p:nvPicPr>
          <p:cNvPr id="28" name="Picture 18">
            <a:extLst>
              <a:ext uri="{FF2B5EF4-FFF2-40B4-BE49-F238E27FC236}">
                <a16:creationId xmlns:a16="http://schemas.microsoft.com/office/drawing/2014/main" id="{4A77DFE6-33ED-43BE-8CE5-FA4C1B286F9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81713" y="2716250"/>
            <a:ext cx="354974" cy="328512"/>
          </a:xfrm>
          <a:prstGeom prst="rect">
            <a:avLst/>
          </a:prstGeom>
        </p:spPr>
      </p:pic>
      <p:pic>
        <p:nvPicPr>
          <p:cNvPr id="30" name="Picture 18">
            <a:extLst>
              <a:ext uri="{FF2B5EF4-FFF2-40B4-BE49-F238E27FC236}">
                <a16:creationId xmlns:a16="http://schemas.microsoft.com/office/drawing/2014/main" id="{4DD8F979-93CB-4F4B-B49C-42BAE4C6B11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72527" y="5737100"/>
            <a:ext cx="354974" cy="328512"/>
          </a:xfrm>
          <a:prstGeom prst="rect">
            <a:avLst/>
          </a:prstGeom>
        </p:spPr>
      </p:pic>
      <p:sp>
        <p:nvSpPr>
          <p:cNvPr id="14" name="Rectangle 13">
            <a:extLst>
              <a:ext uri="{FF2B5EF4-FFF2-40B4-BE49-F238E27FC236}">
                <a16:creationId xmlns:a16="http://schemas.microsoft.com/office/drawing/2014/main" id="{7B5BBA50-6999-4A00-A96B-41A29EA81792}"/>
              </a:ext>
            </a:extLst>
          </p:cNvPr>
          <p:cNvSpPr/>
          <p:nvPr/>
        </p:nvSpPr>
        <p:spPr>
          <a:xfrm>
            <a:off x="2209800" y="157430"/>
            <a:ext cx="14495739" cy="1569660"/>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w="0">
                  <a:solidFill>
                    <a:schemeClr val="tx1"/>
                  </a:solidFill>
                </a:ln>
                <a:solidFill>
                  <a:schemeClr val="accent6"/>
                </a:solidFill>
                <a:effectLst/>
                <a:uLnTx/>
                <a:uFillTx/>
                <a:latin typeface="iCiel Cadena" panose="02000503000000020004" pitchFamily="2" charset="0"/>
                <a:cs typeface="Times New Roman" panose="02020603050405020304" pitchFamily="18" charset="0"/>
              </a:rPr>
              <a:t>Bài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w="0"/>
                <a:solidFill>
                  <a:srgbClr val="002060"/>
                </a:solidFill>
                <a:effectLst/>
                <a:uLnTx/>
                <a:uFillTx/>
                <a:latin typeface="Times New Roman" panose="02020603050405020304" pitchFamily="18" charset="0"/>
                <a:cs typeface="Times New Roman" panose="02020603050405020304" pitchFamily="18" charset="0"/>
              </a:rPr>
              <a:t>Tìm nghĩa ở cột A thích hợp với mỗi cụm từ ở cột B:</a:t>
            </a:r>
          </a:p>
        </p:txBody>
      </p:sp>
      <p:sp>
        <p:nvSpPr>
          <p:cNvPr id="15" name="Rectangle: Rounded Corners 14">
            <a:extLst>
              <a:ext uri="{FF2B5EF4-FFF2-40B4-BE49-F238E27FC236}">
                <a16:creationId xmlns:a16="http://schemas.microsoft.com/office/drawing/2014/main" id="{F7A25B55-A494-478C-A596-79060628328E}"/>
              </a:ext>
            </a:extLst>
          </p:cNvPr>
          <p:cNvSpPr/>
          <p:nvPr/>
        </p:nvSpPr>
        <p:spPr>
          <a:xfrm>
            <a:off x="304800" y="3094040"/>
            <a:ext cx="9979160" cy="1876652"/>
          </a:xfrm>
          <a:prstGeom prst="roundRect">
            <a:avLst/>
          </a:prstGeom>
          <a:solidFill>
            <a:sysClr val="window" lastClr="FFFFFF"/>
          </a:solidFill>
          <a:ln w="190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a:ln>
                  <a:noFill/>
                </a:ln>
                <a:solidFill>
                  <a:srgbClr val="002060"/>
                </a:solidFill>
                <a:effectLst/>
                <a:uLnTx/>
                <a:uFillTx/>
                <a:latin typeface="OpenSans"/>
                <a:ea typeface="+mn-ea"/>
                <a:cs typeface="+mn-cs"/>
              </a:rPr>
              <a:t>Điều mà pháp luật hoặc xã hội công nhận cho người dân được hưởng, được làm, được đòi hỏi.</a:t>
            </a:r>
            <a:endParaRPr kumimoji="0" lang="en-US" sz="36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6B1753DC-4EF2-42DD-B762-B1FEF34B8572}"/>
              </a:ext>
            </a:extLst>
          </p:cNvPr>
          <p:cNvSpPr/>
          <p:nvPr/>
        </p:nvSpPr>
        <p:spPr>
          <a:xfrm>
            <a:off x="304800" y="5339440"/>
            <a:ext cx="9979162" cy="1876652"/>
          </a:xfrm>
          <a:prstGeom prst="roundRect">
            <a:avLst/>
          </a:prstGeom>
          <a:solidFill>
            <a:sysClr val="window" lastClr="FFFFFF"/>
          </a:solidFill>
          <a:ln w="190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a:ln>
                  <a:noFill/>
                </a:ln>
                <a:solidFill>
                  <a:srgbClr val="002060"/>
                </a:solidFill>
                <a:effectLst/>
                <a:uLnTx/>
                <a:uFillTx/>
                <a:latin typeface="OpenSans"/>
                <a:ea typeface="+mn-ea"/>
                <a:cs typeface="+mn-cs"/>
              </a:rPr>
              <a:t>Sự hiểu biết về nghĩa vụ và quyền lợi của người dân đối với đất nước.</a:t>
            </a:r>
            <a:endParaRPr kumimoji="0" lang="en-US" sz="36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457F0EAC-4640-41C9-A850-C9949239A789}"/>
              </a:ext>
            </a:extLst>
          </p:cNvPr>
          <p:cNvSpPr/>
          <p:nvPr/>
        </p:nvSpPr>
        <p:spPr>
          <a:xfrm>
            <a:off x="295274" y="7589602"/>
            <a:ext cx="9979162" cy="1876652"/>
          </a:xfrm>
          <a:prstGeom prst="roundRect">
            <a:avLst/>
          </a:prstGeom>
          <a:solidFill>
            <a:sysClr val="window" lastClr="FFFFFF"/>
          </a:solidFill>
          <a:ln w="190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a:ln>
                  <a:noFill/>
                </a:ln>
                <a:solidFill>
                  <a:srgbClr val="002060"/>
                </a:solidFill>
                <a:effectLst/>
                <a:uLnTx/>
                <a:uFillTx/>
                <a:latin typeface="OpenSans"/>
                <a:ea typeface="+mn-ea"/>
                <a:cs typeface="+mn-cs"/>
              </a:rPr>
              <a:t>Điều mà pháp luật hay đạo đức bắt buộc người dân phải làm đối với đất nước, đối với người khác.</a:t>
            </a:r>
          </a:p>
        </p:txBody>
      </p:sp>
      <p:sp>
        <p:nvSpPr>
          <p:cNvPr id="20" name="NV">
            <a:extLst>
              <a:ext uri="{FF2B5EF4-FFF2-40B4-BE49-F238E27FC236}">
                <a16:creationId xmlns:a16="http://schemas.microsoft.com/office/drawing/2014/main" id="{DA622ABC-F1FD-407A-AC57-BF362CFD0FF0}"/>
              </a:ext>
            </a:extLst>
          </p:cNvPr>
          <p:cNvSpPr/>
          <p:nvPr/>
        </p:nvSpPr>
        <p:spPr>
          <a:xfrm>
            <a:off x="11506200" y="3066596"/>
            <a:ext cx="6019800" cy="1876652"/>
          </a:xfrm>
          <a:prstGeom prst="roundRect">
            <a:avLst/>
          </a:prstGeom>
          <a:solidFill>
            <a:sysClr val="window" lastClr="FFFFFF"/>
          </a:solidFill>
          <a:ln w="190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a:ln>
                  <a:noFill/>
                </a:ln>
                <a:solidFill>
                  <a:srgbClr val="C00000"/>
                </a:solidFill>
                <a:effectLst/>
                <a:uLnTx/>
                <a:uFillTx/>
                <a:latin typeface="OpenSans"/>
                <a:ea typeface="+mn-ea"/>
                <a:cs typeface="+mn-cs"/>
              </a:rPr>
              <a:t>Nghĩa vụ công dân</a:t>
            </a:r>
            <a:endParaRPr kumimoji="0" lang="en-US" sz="4800" b="1" i="0" u="none" strike="noStrike" kern="0" cap="none" spc="0" normalizeH="0" baseline="0" noProof="0">
              <a:ln>
                <a:noFill/>
              </a:ln>
              <a:solidFill>
                <a:srgbClr val="C00000"/>
              </a:solidFill>
              <a:effectLst/>
              <a:uLnTx/>
              <a:uFillTx/>
              <a:latin typeface="Calibri" panose="020F0502020204030204"/>
              <a:ea typeface="+mn-ea"/>
              <a:cs typeface="+mn-cs"/>
            </a:endParaRPr>
          </a:p>
        </p:txBody>
      </p:sp>
      <p:sp>
        <p:nvSpPr>
          <p:cNvPr id="21" name="Quyền">
            <a:extLst>
              <a:ext uri="{FF2B5EF4-FFF2-40B4-BE49-F238E27FC236}">
                <a16:creationId xmlns:a16="http://schemas.microsoft.com/office/drawing/2014/main" id="{8C8FF6F3-51CF-470D-9543-A40CF297EAB6}"/>
              </a:ext>
            </a:extLst>
          </p:cNvPr>
          <p:cNvSpPr/>
          <p:nvPr/>
        </p:nvSpPr>
        <p:spPr>
          <a:xfrm>
            <a:off x="11506200" y="5339440"/>
            <a:ext cx="6019800" cy="1876652"/>
          </a:xfrm>
          <a:prstGeom prst="roundRect">
            <a:avLst/>
          </a:prstGeom>
          <a:solidFill>
            <a:sysClr val="window" lastClr="FFFFFF"/>
          </a:solidFill>
          <a:ln w="190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a:ln>
                  <a:noFill/>
                </a:ln>
                <a:solidFill>
                  <a:srgbClr val="C00000"/>
                </a:solidFill>
                <a:effectLst/>
                <a:uLnTx/>
                <a:uFillTx/>
                <a:latin typeface="OpenSans"/>
                <a:ea typeface="+mn-ea"/>
                <a:cs typeface="+mn-cs"/>
              </a:rPr>
              <a:t>Quyền công dân</a:t>
            </a:r>
            <a:endParaRPr kumimoji="0" lang="en-US" sz="4800" b="1" i="0" u="none" strike="noStrike" kern="0" cap="none" spc="0" normalizeH="0" baseline="0" noProof="0">
              <a:ln>
                <a:noFill/>
              </a:ln>
              <a:solidFill>
                <a:srgbClr val="C00000"/>
              </a:solidFill>
              <a:effectLst/>
              <a:uLnTx/>
              <a:uFillTx/>
              <a:latin typeface="Calibri" panose="020F0502020204030204"/>
              <a:ea typeface="+mn-ea"/>
              <a:cs typeface="+mn-cs"/>
            </a:endParaRPr>
          </a:p>
        </p:txBody>
      </p:sp>
      <p:sp>
        <p:nvSpPr>
          <p:cNvPr id="22" name="ý thức">
            <a:extLst>
              <a:ext uri="{FF2B5EF4-FFF2-40B4-BE49-F238E27FC236}">
                <a16:creationId xmlns:a16="http://schemas.microsoft.com/office/drawing/2014/main" id="{825EB46B-9DCA-4B53-9ED0-E00B8876415A}"/>
              </a:ext>
            </a:extLst>
          </p:cNvPr>
          <p:cNvSpPr/>
          <p:nvPr/>
        </p:nvSpPr>
        <p:spPr>
          <a:xfrm>
            <a:off x="11506200" y="7562158"/>
            <a:ext cx="6019800" cy="1876652"/>
          </a:xfrm>
          <a:prstGeom prst="roundRect">
            <a:avLst/>
          </a:prstGeom>
          <a:solidFill>
            <a:sysClr val="window" lastClr="FFFFFF"/>
          </a:solidFill>
          <a:ln w="190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srgbClr val="C00000"/>
                </a:solidFill>
                <a:effectLst/>
                <a:uLnTx/>
                <a:uFillTx/>
                <a:latin typeface="OpenSans"/>
                <a:ea typeface="+mn-ea"/>
                <a:cs typeface="+mn-cs"/>
              </a:rPr>
              <a:t>Ý</a:t>
            </a:r>
            <a:r>
              <a:rPr kumimoji="0" lang="vi-VN" sz="4800" b="1" i="0" u="none" strike="noStrike" kern="0" cap="none" spc="0" normalizeH="0" baseline="0" noProof="0">
                <a:ln>
                  <a:noFill/>
                </a:ln>
                <a:solidFill>
                  <a:srgbClr val="C00000"/>
                </a:solidFill>
                <a:effectLst/>
                <a:uLnTx/>
                <a:uFillTx/>
                <a:latin typeface="OpenSans"/>
                <a:ea typeface="+mn-ea"/>
                <a:cs typeface="+mn-cs"/>
              </a:rPr>
              <a:t> thức công dân</a:t>
            </a:r>
            <a:endParaRPr kumimoji="0" lang="en-US" sz="4800" b="1" i="0" u="none" strike="noStrike" kern="0" cap="none" spc="0" normalizeH="0" baseline="0" noProof="0">
              <a:ln>
                <a:noFill/>
              </a:ln>
              <a:solidFill>
                <a:srgbClr val="C00000"/>
              </a:solidFill>
              <a:effectLst/>
              <a:uLnTx/>
              <a:uFillTx/>
              <a:latin typeface="Calibri" panose="020F0502020204030204"/>
              <a:ea typeface="+mn-ea"/>
              <a:cs typeface="+mn-cs"/>
            </a:endParaRPr>
          </a:p>
        </p:txBody>
      </p:sp>
      <p:pic>
        <p:nvPicPr>
          <p:cNvPr id="23" name="Picture 22" descr="A picture containing text, sign&#10;&#10;Description automatically generated">
            <a:extLst>
              <a:ext uri="{FF2B5EF4-FFF2-40B4-BE49-F238E27FC236}">
                <a16:creationId xmlns:a16="http://schemas.microsoft.com/office/drawing/2014/main" id="{DBF31AE1-BC29-4AEE-99A5-DD4AED2A6A2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19600" y="1808889"/>
            <a:ext cx="837965" cy="951801"/>
          </a:xfrm>
          <a:prstGeom prst="rect">
            <a:avLst/>
          </a:prstGeom>
        </p:spPr>
      </p:pic>
      <p:pic>
        <p:nvPicPr>
          <p:cNvPr id="29" name="Picture 28" descr="Icon&#10;&#10;Description automatically generated">
            <a:extLst>
              <a:ext uri="{FF2B5EF4-FFF2-40B4-BE49-F238E27FC236}">
                <a16:creationId xmlns:a16="http://schemas.microsoft.com/office/drawing/2014/main" id="{FFC77C01-B22F-479D-9E41-AD9A25C630E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868400" y="1710056"/>
            <a:ext cx="984096" cy="1286481"/>
          </a:xfrm>
          <a:prstGeom prst="rect">
            <a:avLst/>
          </a:prstGeom>
        </p:spPr>
      </p:pic>
    </p:spTree>
    <p:extLst>
      <p:ext uri="{BB962C8B-B14F-4D97-AF65-F5344CB8AC3E}">
        <p14:creationId xmlns:p14="http://schemas.microsoft.com/office/powerpoint/2010/main" val="1652236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1" presetClass="entr" presetSubtype="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2000"/>
                                        <p:tgtEl>
                                          <p:spTgt spid="23"/>
                                        </p:tgtEl>
                                      </p:cBhvr>
                                    </p:animEffect>
                                  </p:childTnLst>
                                </p:cTn>
                              </p:par>
                              <p:par>
                                <p:cTn id="11" presetID="21" presetClass="entr" presetSubtype="1"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heel(1)">
                                      <p:cBhvr>
                                        <p:cTn id="13" dur="2000"/>
                                        <p:tgtEl>
                                          <p:spTgt spid="2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2000"/>
                                        <p:tgtEl>
                                          <p:spTgt spid="1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2000"/>
                                        <p:tgtEl>
                                          <p:spTgt spid="17"/>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64" presetClass="path" presetSubtype="0" accel="50000" decel="50000" fill="hold" grpId="0" nodeType="clickEffect">
                                  <p:stCondLst>
                                    <p:cond delay="0"/>
                                  </p:stCondLst>
                                  <p:childTnLst>
                                    <p:animMotion origin="layout" path="M 0 4.81481E-6 L 0 -0.22084 " pathEditMode="relative" rAng="0" ptsTypes="AA">
                                      <p:cBhvr>
                                        <p:cTn id="27" dur="2000" fill="hold"/>
                                        <p:tgtEl>
                                          <p:spTgt spid="21"/>
                                        </p:tgtEl>
                                        <p:attrNameLst>
                                          <p:attrName>ppt_x</p:attrName>
                                          <p:attrName>ppt_y</p:attrName>
                                        </p:attrNameLst>
                                      </p:cBhvr>
                                      <p:rCtr x="0" y="-11049"/>
                                    </p:animMotion>
                                  </p:childTnLst>
                                </p:cTn>
                              </p:par>
                              <p:par>
                                <p:cTn id="28" presetID="42" presetClass="path" presetSubtype="0" accel="50000" decel="50000" fill="hold" grpId="0" nodeType="withEffect">
                                  <p:stCondLst>
                                    <p:cond delay="0"/>
                                  </p:stCondLst>
                                  <p:childTnLst>
                                    <p:animMotion origin="layout" path="M 0 -1.85185E-6 L 0 0.22084 " pathEditMode="relative" rAng="0" ptsTypes="AA">
                                      <p:cBhvr>
                                        <p:cTn id="29" dur="2000" fill="hold"/>
                                        <p:tgtEl>
                                          <p:spTgt spid="20"/>
                                        </p:tgtEl>
                                        <p:attrNameLst>
                                          <p:attrName>ppt_x</p:attrName>
                                          <p:attrName>ppt_y</p:attrName>
                                        </p:attrNameLst>
                                      </p:cBhvr>
                                      <p:rCtr x="0" y="11034"/>
                                    </p:animMotion>
                                  </p:childTnLst>
                                </p:cTn>
                              </p:par>
                              <p:par>
                                <p:cTn id="30" presetID="1" presetClass="emph" presetSubtype="2" fill="hold" nodeType="withEffect">
                                  <p:stCondLst>
                                    <p:cond delay="0"/>
                                  </p:stCondLst>
                                  <p:childTnLst>
                                    <p:animClr clrSpc="rgb" dir="cw">
                                      <p:cBhvr>
                                        <p:cTn id="31" dur="2000" fill="hold"/>
                                        <p:tgtEl>
                                          <p:spTgt spid="15"/>
                                        </p:tgtEl>
                                        <p:attrNameLst>
                                          <p:attrName>fillcolor</p:attrName>
                                        </p:attrNameLst>
                                      </p:cBhvr>
                                      <p:to>
                                        <a:srgbClr val="FFF2CC"/>
                                      </p:to>
                                    </p:animClr>
                                    <p:set>
                                      <p:cBhvr>
                                        <p:cTn id="32" dur="2000" fill="hold"/>
                                        <p:tgtEl>
                                          <p:spTgt spid="15"/>
                                        </p:tgtEl>
                                        <p:attrNameLst>
                                          <p:attrName>fill.type</p:attrName>
                                        </p:attrNameLst>
                                      </p:cBhvr>
                                      <p:to>
                                        <p:strVal val="solid"/>
                                      </p:to>
                                    </p:set>
                                    <p:set>
                                      <p:cBhvr>
                                        <p:cTn id="33" dur="2000" fill="hold"/>
                                        <p:tgtEl>
                                          <p:spTgt spid="15"/>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21"/>
                                        </p:tgtEl>
                                        <p:attrNameLst>
                                          <p:attrName>fillcolor</p:attrName>
                                        </p:attrNameLst>
                                      </p:cBhvr>
                                      <p:to>
                                        <a:srgbClr val="FFF2CC"/>
                                      </p:to>
                                    </p:animClr>
                                    <p:set>
                                      <p:cBhvr>
                                        <p:cTn id="36" dur="2000" fill="hold"/>
                                        <p:tgtEl>
                                          <p:spTgt spid="21"/>
                                        </p:tgtEl>
                                        <p:attrNameLst>
                                          <p:attrName>fill.type</p:attrName>
                                        </p:attrNameLst>
                                      </p:cBhvr>
                                      <p:to>
                                        <p:strVal val="solid"/>
                                      </p:to>
                                    </p:set>
                                    <p:set>
                                      <p:cBhvr>
                                        <p:cTn id="37" dur="2000" fill="hold"/>
                                        <p:tgtEl>
                                          <p:spTgt spid="21"/>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64" presetClass="path" presetSubtype="0" accel="50000" decel="50000" fill="hold" grpId="0" nodeType="clickEffect">
                                  <p:stCondLst>
                                    <p:cond delay="0"/>
                                  </p:stCondLst>
                                  <p:childTnLst>
                                    <p:animMotion origin="layout" path="M 0 1.11111E-6 L 0 -0.2162 " pathEditMode="relative" rAng="0" ptsTypes="AA">
                                      <p:cBhvr>
                                        <p:cTn id="42" dur="2000" fill="hold"/>
                                        <p:tgtEl>
                                          <p:spTgt spid="22"/>
                                        </p:tgtEl>
                                        <p:attrNameLst>
                                          <p:attrName>ppt_x</p:attrName>
                                          <p:attrName>ppt_y</p:attrName>
                                        </p:attrNameLst>
                                      </p:cBhvr>
                                      <p:rCtr x="0" y="-10818"/>
                                    </p:animMotion>
                                  </p:childTnLst>
                                </p:cTn>
                              </p:par>
                              <p:par>
                                <p:cTn id="43" presetID="42" presetClass="path" presetSubtype="0" accel="50000" decel="50000" fill="hold" grpId="1" nodeType="withEffect">
                                  <p:stCondLst>
                                    <p:cond delay="0"/>
                                  </p:stCondLst>
                                  <p:childTnLst>
                                    <p:animMotion origin="layout" path="M 0 0.19074 L 0 0.43704 " pathEditMode="relative" rAng="0" ptsTypes="AA">
                                      <p:cBhvr>
                                        <p:cTn id="44" dur="2000" fill="hold"/>
                                        <p:tgtEl>
                                          <p:spTgt spid="20"/>
                                        </p:tgtEl>
                                        <p:attrNameLst>
                                          <p:attrName>ppt_x</p:attrName>
                                          <p:attrName>ppt_y</p:attrName>
                                        </p:attrNameLst>
                                      </p:cBhvr>
                                      <p:rCtr x="0" y="12315"/>
                                    </p:animMotion>
                                  </p:childTnLst>
                                </p:cTn>
                              </p:par>
                              <p:par>
                                <p:cTn id="45" presetID="1" presetClass="emph" presetSubtype="2" fill="hold" nodeType="withEffect">
                                  <p:stCondLst>
                                    <p:cond delay="0"/>
                                  </p:stCondLst>
                                  <p:childTnLst>
                                    <p:animClr clrSpc="rgb" dir="cw">
                                      <p:cBhvr>
                                        <p:cTn id="46" dur="2000" fill="hold"/>
                                        <p:tgtEl>
                                          <p:spTgt spid="16"/>
                                        </p:tgtEl>
                                        <p:attrNameLst>
                                          <p:attrName>fillcolor</p:attrName>
                                        </p:attrNameLst>
                                      </p:cBhvr>
                                      <p:to>
                                        <a:srgbClr val="C5E0B3"/>
                                      </p:to>
                                    </p:animClr>
                                    <p:set>
                                      <p:cBhvr>
                                        <p:cTn id="47" dur="2000" fill="hold"/>
                                        <p:tgtEl>
                                          <p:spTgt spid="16"/>
                                        </p:tgtEl>
                                        <p:attrNameLst>
                                          <p:attrName>fill.type</p:attrName>
                                        </p:attrNameLst>
                                      </p:cBhvr>
                                      <p:to>
                                        <p:strVal val="solid"/>
                                      </p:to>
                                    </p:set>
                                    <p:set>
                                      <p:cBhvr>
                                        <p:cTn id="48" dur="2000" fill="hold"/>
                                        <p:tgtEl>
                                          <p:spTgt spid="16"/>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20"/>
                                        </p:tgtEl>
                                        <p:attrNameLst>
                                          <p:attrName>fillcolor</p:attrName>
                                        </p:attrNameLst>
                                      </p:cBhvr>
                                      <p:to>
                                        <a:srgbClr val="F7CBAC"/>
                                      </p:to>
                                    </p:animClr>
                                    <p:set>
                                      <p:cBhvr>
                                        <p:cTn id="51" dur="2000" fill="hold"/>
                                        <p:tgtEl>
                                          <p:spTgt spid="20"/>
                                        </p:tgtEl>
                                        <p:attrNameLst>
                                          <p:attrName>fill.type</p:attrName>
                                        </p:attrNameLst>
                                      </p:cBhvr>
                                      <p:to>
                                        <p:strVal val="solid"/>
                                      </p:to>
                                    </p:set>
                                    <p:set>
                                      <p:cBhvr>
                                        <p:cTn id="52" dur="2000" fill="hold"/>
                                        <p:tgtEl>
                                          <p:spTgt spid="20"/>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7"/>
                                        </p:tgtEl>
                                        <p:attrNameLst>
                                          <p:attrName>fillcolor</p:attrName>
                                        </p:attrNameLst>
                                      </p:cBhvr>
                                      <p:to>
                                        <a:srgbClr val="F7CBAC"/>
                                      </p:to>
                                    </p:animClr>
                                    <p:set>
                                      <p:cBhvr>
                                        <p:cTn id="55" dur="2000" fill="hold"/>
                                        <p:tgtEl>
                                          <p:spTgt spid="17"/>
                                        </p:tgtEl>
                                        <p:attrNameLst>
                                          <p:attrName>fill.type</p:attrName>
                                        </p:attrNameLst>
                                      </p:cBhvr>
                                      <p:to>
                                        <p:strVal val="solid"/>
                                      </p:to>
                                    </p:set>
                                    <p:set>
                                      <p:cBhvr>
                                        <p:cTn id="56" dur="2000" fill="hold"/>
                                        <p:tgtEl>
                                          <p:spTgt spid="17"/>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2000" fill="hold"/>
                                        <p:tgtEl>
                                          <p:spTgt spid="22"/>
                                        </p:tgtEl>
                                        <p:attrNameLst>
                                          <p:attrName>fillcolor</p:attrName>
                                        </p:attrNameLst>
                                      </p:cBhvr>
                                      <p:to>
                                        <a:srgbClr val="C5E0B3"/>
                                      </p:to>
                                    </p:animClr>
                                    <p:set>
                                      <p:cBhvr>
                                        <p:cTn id="59" dur="2000" fill="hold"/>
                                        <p:tgtEl>
                                          <p:spTgt spid="22"/>
                                        </p:tgtEl>
                                        <p:attrNameLst>
                                          <p:attrName>fill.type</p:attrName>
                                        </p:attrNameLst>
                                      </p:cBhvr>
                                      <p:to>
                                        <p:strVal val="solid"/>
                                      </p:to>
                                    </p:set>
                                    <p:set>
                                      <p:cBhvr>
                                        <p:cTn id="60" dur="2000" fill="hold"/>
                                        <p:tgtEl>
                                          <p:spTgt spid="22"/>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14" grpId="0"/>
      <p:bldP spid="15" grpId="0" animBg="1"/>
      <p:bldP spid="16" grpId="0" animBg="1"/>
      <p:bldP spid="17" grpId="0" animBg="1"/>
      <p:bldP spid="20" grpId="0" animBg="1"/>
      <p:bldP spid="20" grpId="1"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6" name="Picture 16">
            <a:extLst>
              <a:ext uri="{FF2B5EF4-FFF2-40B4-BE49-F238E27FC236}">
                <a16:creationId xmlns:a16="http://schemas.microsoft.com/office/drawing/2014/main" id="{E7AB0BD9-464B-45CF-BF61-D85A06849BC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552504" y="1167921"/>
            <a:ext cx="992546" cy="927579"/>
          </a:xfrm>
          <a:prstGeom prst="rect">
            <a:avLst/>
          </a:prstGeom>
        </p:spPr>
      </p:pic>
      <p:pic>
        <p:nvPicPr>
          <p:cNvPr id="7" name="Picture 17">
            <a:extLst>
              <a:ext uri="{FF2B5EF4-FFF2-40B4-BE49-F238E27FC236}">
                <a16:creationId xmlns:a16="http://schemas.microsoft.com/office/drawing/2014/main" id="{29C9CA72-CF6B-4CA8-9D6C-7D0499AB72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37852" y="6373434"/>
            <a:ext cx="354974" cy="328512"/>
          </a:xfrm>
          <a:prstGeom prst="rect">
            <a:avLst/>
          </a:prstGeom>
        </p:spPr>
      </p:pic>
      <p:pic>
        <p:nvPicPr>
          <p:cNvPr id="8" name="Picture 18">
            <a:extLst>
              <a:ext uri="{FF2B5EF4-FFF2-40B4-BE49-F238E27FC236}">
                <a16:creationId xmlns:a16="http://schemas.microsoft.com/office/drawing/2014/main" id="{BBC2CD20-C142-4F4A-B84D-5B0F8F054DE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9558" y="1960222"/>
            <a:ext cx="354974" cy="328512"/>
          </a:xfrm>
          <a:prstGeom prst="rect">
            <a:avLst/>
          </a:prstGeom>
        </p:spPr>
      </p:pic>
      <p:pic>
        <p:nvPicPr>
          <p:cNvPr id="9" name="Picture 19">
            <a:extLst>
              <a:ext uri="{FF2B5EF4-FFF2-40B4-BE49-F238E27FC236}">
                <a16:creationId xmlns:a16="http://schemas.microsoft.com/office/drawing/2014/main" id="{5DC40490-2E89-4AF3-A9AA-C84B502DEBC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704904" y="6701946"/>
            <a:ext cx="992546" cy="927579"/>
          </a:xfrm>
          <a:prstGeom prst="rect">
            <a:avLst/>
          </a:prstGeom>
        </p:spPr>
      </p:pic>
      <p:pic>
        <p:nvPicPr>
          <p:cNvPr id="10" name="Picture 19">
            <a:extLst>
              <a:ext uri="{FF2B5EF4-FFF2-40B4-BE49-F238E27FC236}">
                <a16:creationId xmlns:a16="http://schemas.microsoft.com/office/drawing/2014/main" id="{B5422E25-44DE-4EE4-97A6-047E3E6639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2207" y="912792"/>
            <a:ext cx="992546" cy="927579"/>
          </a:xfrm>
          <a:prstGeom prst="rect">
            <a:avLst/>
          </a:prstGeom>
        </p:spPr>
      </p:pic>
      <p:pic>
        <p:nvPicPr>
          <p:cNvPr id="13" name="Picture 18">
            <a:extLst>
              <a:ext uri="{FF2B5EF4-FFF2-40B4-BE49-F238E27FC236}">
                <a16:creationId xmlns:a16="http://schemas.microsoft.com/office/drawing/2014/main" id="{589F146F-4282-4B1C-BBC3-D47BB5E1A6E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93904" y="912792"/>
            <a:ext cx="354974" cy="328512"/>
          </a:xfrm>
          <a:prstGeom prst="rect">
            <a:avLst/>
          </a:prstGeom>
        </p:spPr>
      </p:pic>
      <p:pic>
        <p:nvPicPr>
          <p:cNvPr id="14" name="Picture 17">
            <a:extLst>
              <a:ext uri="{FF2B5EF4-FFF2-40B4-BE49-F238E27FC236}">
                <a16:creationId xmlns:a16="http://schemas.microsoft.com/office/drawing/2014/main" id="{33C2918D-F57D-4F8F-9EEE-93BA025AC7F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4553" y="7938470"/>
            <a:ext cx="354974" cy="328512"/>
          </a:xfrm>
          <a:prstGeom prst="rect">
            <a:avLst/>
          </a:prstGeom>
        </p:spPr>
      </p:pic>
      <p:pic>
        <p:nvPicPr>
          <p:cNvPr id="15" name="Picture 20">
            <a:extLst>
              <a:ext uri="{FF2B5EF4-FFF2-40B4-BE49-F238E27FC236}">
                <a16:creationId xmlns:a16="http://schemas.microsoft.com/office/drawing/2014/main" id="{E9EEFF66-B8B9-4FAE-94B7-D53BB7E5EC1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355269" y="3196746"/>
            <a:ext cx="354974" cy="328512"/>
          </a:xfrm>
          <a:prstGeom prst="rect">
            <a:avLst/>
          </a:prstGeom>
        </p:spPr>
      </p:pic>
      <p:pic>
        <p:nvPicPr>
          <p:cNvPr id="16" name="Picture 17">
            <a:extLst>
              <a:ext uri="{FF2B5EF4-FFF2-40B4-BE49-F238E27FC236}">
                <a16:creationId xmlns:a16="http://schemas.microsoft.com/office/drawing/2014/main" id="{1E3F49DB-EC09-483B-99C4-67CB978BE4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43521" y="1511859"/>
            <a:ext cx="354974" cy="328512"/>
          </a:xfrm>
          <a:prstGeom prst="rect">
            <a:avLst/>
          </a:prstGeom>
        </p:spPr>
      </p:pic>
      <p:pic>
        <p:nvPicPr>
          <p:cNvPr id="17" name="Picture 18">
            <a:extLst>
              <a:ext uri="{FF2B5EF4-FFF2-40B4-BE49-F238E27FC236}">
                <a16:creationId xmlns:a16="http://schemas.microsoft.com/office/drawing/2014/main" id="{37D0469C-66A9-4EB7-8961-CB1EC8D22B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75017" y="3207896"/>
            <a:ext cx="354974" cy="328512"/>
          </a:xfrm>
          <a:prstGeom prst="rect">
            <a:avLst/>
          </a:prstGeom>
        </p:spPr>
      </p:pic>
      <p:pic>
        <p:nvPicPr>
          <p:cNvPr id="18" name="Picture 18">
            <a:extLst>
              <a:ext uri="{FF2B5EF4-FFF2-40B4-BE49-F238E27FC236}">
                <a16:creationId xmlns:a16="http://schemas.microsoft.com/office/drawing/2014/main" id="{4E38A8A1-6BE8-4B67-B51F-EEE8F6FEDE3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5831" y="6228746"/>
            <a:ext cx="354974" cy="328512"/>
          </a:xfrm>
          <a:prstGeom prst="rect">
            <a:avLst/>
          </a:prstGeom>
        </p:spPr>
      </p:pic>
      <p:grpSp>
        <p:nvGrpSpPr>
          <p:cNvPr id="3" name="Group 2">
            <a:extLst>
              <a:ext uri="{FF2B5EF4-FFF2-40B4-BE49-F238E27FC236}">
                <a16:creationId xmlns:a16="http://schemas.microsoft.com/office/drawing/2014/main" id="{1F692C41-53C6-432E-9ACC-CB6F67C745AC}"/>
              </a:ext>
            </a:extLst>
          </p:cNvPr>
          <p:cNvGrpSpPr/>
          <p:nvPr/>
        </p:nvGrpSpPr>
        <p:grpSpPr>
          <a:xfrm>
            <a:off x="381000" y="2095500"/>
            <a:ext cx="17297400" cy="5715000"/>
            <a:chOff x="381000" y="2095500"/>
            <a:chExt cx="17297400" cy="5715000"/>
          </a:xfrm>
        </p:grpSpPr>
        <p:sp>
          <p:nvSpPr>
            <p:cNvPr id="2" name="Rectangle: Rounded Corners 1">
              <a:extLst>
                <a:ext uri="{FF2B5EF4-FFF2-40B4-BE49-F238E27FC236}">
                  <a16:creationId xmlns:a16="http://schemas.microsoft.com/office/drawing/2014/main" id="{016B9C78-C172-48DD-8904-72C9CA87A800}"/>
                </a:ext>
              </a:extLst>
            </p:cNvPr>
            <p:cNvSpPr/>
            <p:nvPr/>
          </p:nvSpPr>
          <p:spPr>
            <a:xfrm>
              <a:off x="381000" y="2095500"/>
              <a:ext cx="17297400" cy="5715000"/>
            </a:xfrm>
            <a:prstGeom prst="roundRect">
              <a:avLst/>
            </a:prstGeom>
            <a:solidFill>
              <a:schemeClr val="accent6">
                <a:lumMod val="20000"/>
                <a:lumOff val="80000"/>
              </a:schemeClr>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F262C80-9ADF-48C4-A47B-8D96DCF8FD17}"/>
                </a:ext>
              </a:extLst>
            </p:cNvPr>
            <p:cNvSpPr txBox="1"/>
            <p:nvPr/>
          </p:nvSpPr>
          <p:spPr>
            <a:xfrm>
              <a:off x="914400" y="2095500"/>
              <a:ext cx="16764000" cy="4974439"/>
            </a:xfrm>
            <a:prstGeom prst="rect">
              <a:avLst/>
            </a:prstGeom>
            <a:noFill/>
          </p:spPr>
          <p:txBody>
            <a:bodyPr wrap="square">
              <a:spAutoFit/>
            </a:bodyPr>
            <a:lstStyle/>
            <a:p>
              <a:pPr>
                <a:lnSpc>
                  <a:spcPct val="150000"/>
                </a:lnSpc>
              </a:pPr>
              <a:r>
                <a:rPr lang="vi-VN" sz="5400">
                  <a:solidFill>
                    <a:srgbClr val="002060"/>
                  </a:solidFill>
                  <a:latin typeface="iCiel Cucho Bold" pitchFamily="50" charset="0"/>
                  <a:cs typeface="iCiel Cucho Bold" pitchFamily="50" charset="0"/>
                </a:rPr>
                <a:t>Dựa vào nội dung câu nói của Bác Hồ "Các Vua Hùng đã có công dựng nước, bác cháu ta phải cùng nhau giữ lấy nước", em hãy </a:t>
              </a:r>
              <a:r>
                <a:rPr lang="vi-VN" sz="5400">
                  <a:solidFill>
                    <a:srgbClr val="FF0000"/>
                  </a:solidFill>
                  <a:latin typeface="iCiel Cucho Bold" pitchFamily="50" charset="0"/>
                  <a:cs typeface="iCiel Cucho Bold" pitchFamily="50" charset="0"/>
                </a:rPr>
                <a:t>viết một đoạn văn khoảng 5 câu</a:t>
              </a:r>
              <a:r>
                <a:rPr lang="vi-VN" sz="5400">
                  <a:solidFill>
                    <a:srgbClr val="002060"/>
                  </a:solidFill>
                  <a:latin typeface="iCiel Cucho Bold" pitchFamily="50" charset="0"/>
                  <a:cs typeface="iCiel Cucho Bold" pitchFamily="50" charset="0"/>
                </a:rPr>
                <a:t> về </a:t>
              </a:r>
              <a:r>
                <a:rPr lang="vi-VN" sz="5400">
                  <a:solidFill>
                    <a:srgbClr val="FF0000"/>
                  </a:solidFill>
                  <a:latin typeface="iCiel Cucho Bold" pitchFamily="50" charset="0"/>
                  <a:cs typeface="iCiel Cucho Bold" pitchFamily="50" charset="0"/>
                </a:rPr>
                <a:t>nghĩa vụ bảo vệ Tổ quốc</a:t>
              </a:r>
              <a:r>
                <a:rPr lang="vi-VN" sz="5400">
                  <a:solidFill>
                    <a:srgbClr val="002060"/>
                  </a:solidFill>
                  <a:latin typeface="iCiel Cucho Bold" pitchFamily="50" charset="0"/>
                  <a:cs typeface="iCiel Cucho Bold" pitchFamily="50" charset="0"/>
                </a:rPr>
                <a:t> của mỗi công dân.</a:t>
              </a:r>
            </a:p>
          </p:txBody>
        </p:sp>
      </p:grpSp>
      <p:sp>
        <p:nvSpPr>
          <p:cNvPr id="11" name="TextBox 10">
            <a:extLst>
              <a:ext uri="{FF2B5EF4-FFF2-40B4-BE49-F238E27FC236}">
                <a16:creationId xmlns:a16="http://schemas.microsoft.com/office/drawing/2014/main" id="{243B3397-0976-4647-B904-382159F802BA}"/>
              </a:ext>
            </a:extLst>
          </p:cNvPr>
          <p:cNvSpPr txBox="1"/>
          <p:nvPr/>
        </p:nvSpPr>
        <p:spPr>
          <a:xfrm>
            <a:off x="7010400" y="342900"/>
            <a:ext cx="3993177" cy="1446550"/>
          </a:xfrm>
          <a:prstGeom prst="rect">
            <a:avLst/>
          </a:prstGeom>
          <a:noFill/>
        </p:spPr>
        <p:txBody>
          <a:bodyPr wrap="square" rtlCol="0">
            <a:spAutoFit/>
          </a:bodyPr>
          <a:lstStyle/>
          <a:p>
            <a:pPr algn="ctr" defTabSz="914217">
              <a:defRPr/>
            </a:pPr>
            <a:r>
              <a:rPr lang="en-US" sz="8800">
                <a:ln>
                  <a:solidFill>
                    <a:prstClr val="black">
                      <a:lumMod val="85000"/>
                      <a:lumOff val="15000"/>
                    </a:prstClr>
                  </a:solidFill>
                </a:ln>
                <a:solidFill>
                  <a:srgbClr val="FFC000"/>
                </a:solidFill>
                <a:latin typeface="iCiel Cadena" panose="02000503000000020004" pitchFamily="2" charset="0"/>
              </a:rPr>
              <a:t>Bài</a:t>
            </a:r>
            <a:r>
              <a:rPr lang="vi-VN" sz="8800">
                <a:ln>
                  <a:solidFill>
                    <a:prstClr val="black">
                      <a:lumMod val="85000"/>
                      <a:lumOff val="15000"/>
                    </a:prstClr>
                  </a:solidFill>
                </a:ln>
                <a:solidFill>
                  <a:srgbClr val="FFC000"/>
                </a:solidFill>
                <a:latin typeface="iCiel Cadena" panose="02000503000000020004" pitchFamily="2" charset="0"/>
              </a:rPr>
              <a:t> 3</a:t>
            </a:r>
          </a:p>
        </p:txBody>
      </p:sp>
      <p:sp>
        <p:nvSpPr>
          <p:cNvPr id="19" name="Freeform: Shape 18">
            <a:extLst>
              <a:ext uri="{FF2B5EF4-FFF2-40B4-BE49-F238E27FC236}">
                <a16:creationId xmlns:a16="http://schemas.microsoft.com/office/drawing/2014/main" id="{5255773E-57CE-4D9B-9A8D-C88C6DEF257C}"/>
              </a:ext>
            </a:extLst>
          </p:cNvPr>
          <p:cNvSpPr/>
          <p:nvPr/>
        </p:nvSpPr>
        <p:spPr>
          <a:xfrm>
            <a:off x="15044680" y="8783923"/>
            <a:ext cx="3243320" cy="743875"/>
          </a:xfrm>
          <a:custGeom>
            <a:avLst/>
            <a:gdLst>
              <a:gd name="connsiteX0" fmla="*/ 1999938 w 3243320"/>
              <a:gd name="connsiteY0" fmla="*/ 4953 h 743875"/>
              <a:gd name="connsiteX1" fmla="*/ 24 w 3243320"/>
              <a:gd name="connsiteY1" fmla="*/ 743881 h 743875"/>
              <a:gd name="connsiteX2" fmla="*/ 3243345 w 3243320"/>
              <a:gd name="connsiteY2" fmla="*/ 743881 h 743875"/>
              <a:gd name="connsiteX3" fmla="*/ 1999938 w 3243320"/>
              <a:gd name="connsiteY3" fmla="*/ 4953 h 743875"/>
            </a:gdLst>
            <a:ahLst/>
            <a:cxnLst>
              <a:cxn ang="0">
                <a:pos x="connsiteX0" y="connsiteY0"/>
              </a:cxn>
              <a:cxn ang="0">
                <a:pos x="connsiteX1" y="connsiteY1"/>
              </a:cxn>
              <a:cxn ang="0">
                <a:pos x="connsiteX2" y="connsiteY2"/>
              </a:cxn>
              <a:cxn ang="0">
                <a:pos x="connsiteX3" y="connsiteY3"/>
              </a:cxn>
            </a:cxnLst>
            <a:rect l="l" t="t" r="r" b="b"/>
            <a:pathLst>
              <a:path w="3243320" h="743875">
                <a:moveTo>
                  <a:pt x="1999938" y="4953"/>
                </a:moveTo>
                <a:cubicBezTo>
                  <a:pt x="1555183" y="-19826"/>
                  <a:pt x="342274" y="22956"/>
                  <a:pt x="24" y="743881"/>
                </a:cubicBezTo>
                <a:lnTo>
                  <a:pt x="3243345" y="743881"/>
                </a:lnTo>
                <a:cubicBezTo>
                  <a:pt x="3243345" y="743881"/>
                  <a:pt x="3126226" y="68066"/>
                  <a:pt x="1999938" y="4953"/>
                </a:cubicBezTo>
                <a:close/>
              </a:path>
            </a:pathLst>
          </a:custGeom>
          <a:solidFill>
            <a:srgbClr val="009B93"/>
          </a:solidFill>
          <a:ln w="21168" cap="flat">
            <a:noFill/>
            <a:prstDash val="solid"/>
            <a:miter/>
          </a:ln>
        </p:spPr>
        <p:txBody>
          <a:bodyPr rtlCol="0" anchor="ctr"/>
          <a:lstStyle/>
          <a:p>
            <a:endParaRPr lang="en-US"/>
          </a:p>
        </p:txBody>
      </p:sp>
      <p:grpSp>
        <p:nvGrpSpPr>
          <p:cNvPr id="20" name="Group 19">
            <a:extLst>
              <a:ext uri="{FF2B5EF4-FFF2-40B4-BE49-F238E27FC236}">
                <a16:creationId xmlns:a16="http://schemas.microsoft.com/office/drawing/2014/main" id="{875E6443-45B8-4730-A83D-19DEF5CB26CE}"/>
              </a:ext>
            </a:extLst>
          </p:cNvPr>
          <p:cNvGrpSpPr/>
          <p:nvPr/>
        </p:nvGrpSpPr>
        <p:grpSpPr>
          <a:xfrm>
            <a:off x="15128432" y="8616922"/>
            <a:ext cx="1864191" cy="1403213"/>
            <a:chOff x="5337376" y="3832625"/>
            <a:chExt cx="1864191" cy="1403213"/>
          </a:xfrm>
        </p:grpSpPr>
        <p:sp>
          <p:nvSpPr>
            <p:cNvPr id="21" name="Freeform: Shape 20">
              <a:extLst>
                <a:ext uri="{FF2B5EF4-FFF2-40B4-BE49-F238E27FC236}">
                  <a16:creationId xmlns:a16="http://schemas.microsoft.com/office/drawing/2014/main" id="{214E7FC5-9AA8-48F4-A78C-37453ABDBC3C}"/>
                </a:ext>
              </a:extLst>
            </p:cNvPr>
            <p:cNvSpPr/>
            <p:nvPr/>
          </p:nvSpPr>
          <p:spPr>
            <a:xfrm>
              <a:off x="6194906" y="3940890"/>
              <a:ext cx="1006661" cy="1171952"/>
            </a:xfrm>
            <a:custGeom>
              <a:avLst/>
              <a:gdLst>
                <a:gd name="connsiteX0" fmla="*/ 983568 w 1006661"/>
                <a:gd name="connsiteY0" fmla="*/ 187939 h 1171952"/>
                <a:gd name="connsiteX1" fmla="*/ 1002840 w 1006661"/>
                <a:gd name="connsiteY1" fmla="*/ 198528 h 1171952"/>
                <a:gd name="connsiteX2" fmla="*/ 1004322 w 1006661"/>
                <a:gd name="connsiteY2" fmla="*/ 226908 h 1171952"/>
                <a:gd name="connsiteX3" fmla="*/ 761190 w 1006661"/>
                <a:gd name="connsiteY3" fmla="*/ 1149668 h 1171952"/>
                <a:gd name="connsiteX4" fmla="*/ 747212 w 1006661"/>
                <a:gd name="connsiteY4" fmla="*/ 1170847 h 1171952"/>
                <a:gd name="connsiteX5" fmla="*/ 731751 w 1006661"/>
                <a:gd name="connsiteY5" fmla="*/ 1170847 h 1171952"/>
                <a:gd name="connsiteX6" fmla="*/ 24 w 1006661"/>
                <a:gd name="connsiteY6" fmla="*/ 1013912 h 1171952"/>
                <a:gd name="connsiteX7" fmla="*/ 158230 w 1006661"/>
                <a:gd name="connsiteY7" fmla="*/ 305481 h 1171952"/>
                <a:gd name="connsiteX8" fmla="*/ 216895 w 1006661"/>
                <a:gd name="connsiteY8" fmla="*/ 92634 h 1171952"/>
                <a:gd name="connsiteX9" fmla="*/ 244216 w 1006661"/>
                <a:gd name="connsiteY9" fmla="*/ 5589 h 1171952"/>
                <a:gd name="connsiteX10" fmla="*/ 327448 w 1006661"/>
                <a:gd name="connsiteY10" fmla="*/ 14061 h 1171952"/>
                <a:gd name="connsiteX11" fmla="*/ 745942 w 1006661"/>
                <a:gd name="connsiteY11" fmla="*/ 121014 h 1171952"/>
                <a:gd name="connsiteX12" fmla="*/ 983568 w 1006661"/>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61" h="1171952">
                  <a:moveTo>
                    <a:pt x="983568" y="187939"/>
                  </a:moveTo>
                  <a:cubicBezTo>
                    <a:pt x="991001" y="189189"/>
                    <a:pt x="997800" y="192937"/>
                    <a:pt x="1002840" y="198528"/>
                  </a:cubicBezTo>
                  <a:cubicBezTo>
                    <a:pt x="1007394" y="207339"/>
                    <a:pt x="1007923" y="217674"/>
                    <a:pt x="1004322" y="226908"/>
                  </a:cubicBezTo>
                  <a:cubicBezTo>
                    <a:pt x="929138" y="546072"/>
                    <a:pt x="848023" y="852317"/>
                    <a:pt x="761190" y="1149668"/>
                  </a:cubicBezTo>
                  <a:cubicBezTo>
                    <a:pt x="758860" y="1158139"/>
                    <a:pt x="755260" y="1167670"/>
                    <a:pt x="747212" y="1170847"/>
                  </a:cubicBezTo>
                  <a:cubicBezTo>
                    <a:pt x="742171" y="1172329"/>
                    <a:pt x="736792" y="1172329"/>
                    <a:pt x="731751" y="1170847"/>
                  </a:cubicBezTo>
                  <a:cubicBezTo>
                    <a:pt x="486501" y="1124465"/>
                    <a:pt x="241039" y="1078083"/>
                    <a:pt x="24" y="1013912"/>
                  </a:cubicBezTo>
                  <a:cubicBezTo>
                    <a:pt x="29462" y="773744"/>
                    <a:pt x="94058" y="539083"/>
                    <a:pt x="158230" y="305481"/>
                  </a:cubicBezTo>
                  <a:cubicBezTo>
                    <a:pt x="177863" y="234892"/>
                    <a:pt x="197411" y="163943"/>
                    <a:pt x="216895" y="92634"/>
                  </a:cubicBezTo>
                  <a:cubicBezTo>
                    <a:pt x="222614" y="71455"/>
                    <a:pt x="226849" y="19991"/>
                    <a:pt x="244216" y="5589"/>
                  </a:cubicBezTo>
                  <a:cubicBezTo>
                    <a:pt x="261583" y="-8812"/>
                    <a:pt x="304363" y="8554"/>
                    <a:pt x="327448" y="14061"/>
                  </a:cubicBezTo>
                  <a:cubicBezTo>
                    <a:pt x="467652" y="47523"/>
                    <a:pt x="607157" y="83167"/>
                    <a:pt x="745942" y="121014"/>
                  </a:cubicBezTo>
                  <a:cubicBezTo>
                    <a:pt x="825425" y="142468"/>
                    <a:pt x="904634" y="164790"/>
                    <a:pt x="983568" y="187939"/>
                  </a:cubicBezTo>
                  <a:close/>
                </a:path>
              </a:pathLst>
            </a:custGeom>
            <a:solidFill>
              <a:srgbClr val="000000">
                <a:alpha val="15000"/>
              </a:srgbClr>
            </a:solidFill>
            <a:ln w="2116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3C96836-C105-4F59-BF7A-B648273E154B}"/>
                </a:ext>
              </a:extLst>
            </p:cNvPr>
            <p:cNvSpPr/>
            <p:nvPr/>
          </p:nvSpPr>
          <p:spPr>
            <a:xfrm>
              <a:off x="6135181" y="3865493"/>
              <a:ext cx="1006653" cy="1171952"/>
            </a:xfrm>
            <a:custGeom>
              <a:avLst/>
              <a:gdLst>
                <a:gd name="connsiteX0" fmla="*/ 983568 w 1006653"/>
                <a:gd name="connsiteY0" fmla="*/ 187939 h 1171952"/>
                <a:gd name="connsiteX1" fmla="*/ 1003052 w 1006653"/>
                <a:gd name="connsiteY1" fmla="*/ 198528 h 1171952"/>
                <a:gd name="connsiteX2" fmla="*/ 1004323 w 1006653"/>
                <a:gd name="connsiteY2" fmla="*/ 226908 h 1171952"/>
                <a:gd name="connsiteX3" fmla="*/ 761190 w 1006653"/>
                <a:gd name="connsiteY3" fmla="*/ 1149668 h 1171952"/>
                <a:gd name="connsiteX4" fmla="*/ 747212 w 1006653"/>
                <a:gd name="connsiteY4" fmla="*/ 1170847 h 1171952"/>
                <a:gd name="connsiteX5" fmla="*/ 731751 w 1006653"/>
                <a:gd name="connsiteY5" fmla="*/ 1170847 h 1171952"/>
                <a:gd name="connsiteX6" fmla="*/ 24 w 1006653"/>
                <a:gd name="connsiteY6" fmla="*/ 1013912 h 1171952"/>
                <a:gd name="connsiteX7" fmla="*/ 158442 w 1006653"/>
                <a:gd name="connsiteY7" fmla="*/ 305482 h 1171952"/>
                <a:gd name="connsiteX8" fmla="*/ 216895 w 1006653"/>
                <a:gd name="connsiteY8" fmla="*/ 92634 h 1171952"/>
                <a:gd name="connsiteX9" fmla="*/ 244428 w 1006653"/>
                <a:gd name="connsiteY9" fmla="*/ 5590 h 1171952"/>
                <a:gd name="connsiteX10" fmla="*/ 327448 w 1006653"/>
                <a:gd name="connsiteY10" fmla="*/ 14061 h 1171952"/>
                <a:gd name="connsiteX11" fmla="*/ 746153 w 1006653"/>
                <a:gd name="connsiteY11" fmla="*/ 121014 h 1171952"/>
                <a:gd name="connsiteX12" fmla="*/ 983568 w 1006653"/>
                <a:gd name="connsiteY12" fmla="*/ 187939 h 117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653" h="1171952">
                  <a:moveTo>
                    <a:pt x="983568" y="187939"/>
                  </a:moveTo>
                  <a:cubicBezTo>
                    <a:pt x="991044" y="189252"/>
                    <a:pt x="997884" y="192958"/>
                    <a:pt x="1003052" y="198528"/>
                  </a:cubicBezTo>
                  <a:cubicBezTo>
                    <a:pt x="1007394" y="207402"/>
                    <a:pt x="1007860" y="217674"/>
                    <a:pt x="1004323" y="226908"/>
                  </a:cubicBezTo>
                  <a:cubicBezTo>
                    <a:pt x="931468" y="536394"/>
                    <a:pt x="850417" y="843994"/>
                    <a:pt x="761190" y="1149668"/>
                  </a:cubicBezTo>
                  <a:cubicBezTo>
                    <a:pt x="758861" y="1158140"/>
                    <a:pt x="755260" y="1167670"/>
                    <a:pt x="747212" y="1170847"/>
                  </a:cubicBezTo>
                  <a:cubicBezTo>
                    <a:pt x="742171" y="1172330"/>
                    <a:pt x="736792" y="1172330"/>
                    <a:pt x="731751" y="1170847"/>
                  </a:cubicBezTo>
                  <a:cubicBezTo>
                    <a:pt x="486501" y="1124465"/>
                    <a:pt x="241039" y="1078084"/>
                    <a:pt x="24" y="1013912"/>
                  </a:cubicBezTo>
                  <a:cubicBezTo>
                    <a:pt x="29674" y="773745"/>
                    <a:pt x="94058" y="539084"/>
                    <a:pt x="158442" y="305482"/>
                  </a:cubicBezTo>
                  <a:lnTo>
                    <a:pt x="216895" y="92634"/>
                  </a:lnTo>
                  <a:cubicBezTo>
                    <a:pt x="222614" y="71456"/>
                    <a:pt x="226849" y="19991"/>
                    <a:pt x="244428" y="5590"/>
                  </a:cubicBezTo>
                  <a:cubicBezTo>
                    <a:pt x="262006" y="-8812"/>
                    <a:pt x="304363" y="8554"/>
                    <a:pt x="327448" y="14061"/>
                  </a:cubicBezTo>
                  <a:cubicBezTo>
                    <a:pt x="467652" y="47523"/>
                    <a:pt x="607221" y="83168"/>
                    <a:pt x="746153" y="121014"/>
                  </a:cubicBezTo>
                  <a:cubicBezTo>
                    <a:pt x="824939" y="142468"/>
                    <a:pt x="904084" y="164791"/>
                    <a:pt x="983568" y="187939"/>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23" name="Freeform: Shape 22">
              <a:extLst>
                <a:ext uri="{FF2B5EF4-FFF2-40B4-BE49-F238E27FC236}">
                  <a16:creationId xmlns:a16="http://schemas.microsoft.com/office/drawing/2014/main" id="{55021627-46DF-4417-BD46-CE87DA2700B2}"/>
                </a:ext>
              </a:extLst>
            </p:cNvPr>
            <p:cNvSpPr/>
            <p:nvPr/>
          </p:nvSpPr>
          <p:spPr>
            <a:xfrm>
              <a:off x="6096000" y="3832625"/>
              <a:ext cx="1006576" cy="1171914"/>
            </a:xfrm>
            <a:custGeom>
              <a:avLst/>
              <a:gdLst>
                <a:gd name="connsiteX0" fmla="*/ 983568 w 1006576"/>
                <a:gd name="connsiteY0" fmla="*/ 187980 h 1171914"/>
                <a:gd name="connsiteX1" fmla="*/ 1002840 w 1006576"/>
                <a:gd name="connsiteY1" fmla="*/ 198781 h 1171914"/>
                <a:gd name="connsiteX2" fmla="*/ 1004323 w 1006576"/>
                <a:gd name="connsiteY2" fmla="*/ 226949 h 1171914"/>
                <a:gd name="connsiteX3" fmla="*/ 761190 w 1006576"/>
                <a:gd name="connsiteY3" fmla="*/ 1149709 h 1171914"/>
                <a:gd name="connsiteX4" fmla="*/ 747001 w 1006576"/>
                <a:gd name="connsiteY4" fmla="*/ 1170888 h 1171914"/>
                <a:gd name="connsiteX5" fmla="*/ 731540 w 1006576"/>
                <a:gd name="connsiteY5" fmla="*/ 1170888 h 1171914"/>
                <a:gd name="connsiteX6" fmla="*/ 24 w 1006576"/>
                <a:gd name="connsiteY6" fmla="*/ 1013953 h 1171914"/>
                <a:gd name="connsiteX7" fmla="*/ 158230 w 1006576"/>
                <a:gd name="connsiteY7" fmla="*/ 305522 h 1171914"/>
                <a:gd name="connsiteX8" fmla="*/ 217954 w 1006576"/>
                <a:gd name="connsiteY8" fmla="*/ 92464 h 1171914"/>
                <a:gd name="connsiteX9" fmla="*/ 245275 w 1006576"/>
                <a:gd name="connsiteY9" fmla="*/ 5630 h 1171914"/>
                <a:gd name="connsiteX10" fmla="*/ 328508 w 1006576"/>
                <a:gd name="connsiteY10" fmla="*/ 13890 h 1171914"/>
                <a:gd name="connsiteX11" fmla="*/ 747001 w 1006576"/>
                <a:gd name="connsiteY11" fmla="*/ 119784 h 1171914"/>
                <a:gd name="connsiteX12" fmla="*/ 983568 w 1006576"/>
                <a:gd name="connsiteY12" fmla="*/ 187980 h 117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6576" h="1171914">
                  <a:moveTo>
                    <a:pt x="983568" y="187980"/>
                  </a:moveTo>
                  <a:cubicBezTo>
                    <a:pt x="991002" y="189357"/>
                    <a:pt x="997779" y="193148"/>
                    <a:pt x="1002840" y="198781"/>
                  </a:cubicBezTo>
                  <a:cubicBezTo>
                    <a:pt x="1007267" y="207549"/>
                    <a:pt x="1007818" y="217778"/>
                    <a:pt x="1004323" y="226949"/>
                  </a:cubicBezTo>
                  <a:cubicBezTo>
                    <a:pt x="931320" y="536583"/>
                    <a:pt x="850289" y="844163"/>
                    <a:pt x="761190" y="1149709"/>
                  </a:cubicBezTo>
                  <a:cubicBezTo>
                    <a:pt x="758649" y="1158181"/>
                    <a:pt x="755260" y="1167711"/>
                    <a:pt x="747001" y="1170888"/>
                  </a:cubicBezTo>
                  <a:cubicBezTo>
                    <a:pt x="741939" y="1172265"/>
                    <a:pt x="736602" y="1172265"/>
                    <a:pt x="731540" y="1170888"/>
                  </a:cubicBezTo>
                  <a:cubicBezTo>
                    <a:pt x="486501" y="1124507"/>
                    <a:pt x="241039" y="1078125"/>
                    <a:pt x="24" y="1013953"/>
                  </a:cubicBezTo>
                  <a:cubicBezTo>
                    <a:pt x="29463" y="773574"/>
                    <a:pt x="94058" y="539124"/>
                    <a:pt x="158230" y="305522"/>
                  </a:cubicBezTo>
                  <a:lnTo>
                    <a:pt x="217954" y="92464"/>
                  </a:lnTo>
                  <a:cubicBezTo>
                    <a:pt x="223672" y="71285"/>
                    <a:pt x="227908" y="20032"/>
                    <a:pt x="245275" y="5630"/>
                  </a:cubicBezTo>
                  <a:cubicBezTo>
                    <a:pt x="262641" y="-8771"/>
                    <a:pt x="305423" y="8384"/>
                    <a:pt x="328508" y="13890"/>
                  </a:cubicBezTo>
                  <a:cubicBezTo>
                    <a:pt x="468436" y="47353"/>
                    <a:pt x="607919" y="82658"/>
                    <a:pt x="747001" y="119784"/>
                  </a:cubicBezTo>
                  <a:cubicBezTo>
                    <a:pt x="825786" y="142382"/>
                    <a:pt x="904634" y="165107"/>
                    <a:pt x="983568" y="187980"/>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24" name="Freeform: Shape 23">
              <a:extLst>
                <a:ext uri="{FF2B5EF4-FFF2-40B4-BE49-F238E27FC236}">
                  <a16:creationId xmlns:a16="http://schemas.microsoft.com/office/drawing/2014/main" id="{973C1C18-9C87-4DF9-8FBD-87BAE8471CBC}"/>
                </a:ext>
              </a:extLst>
            </p:cNvPr>
            <p:cNvSpPr/>
            <p:nvPr/>
          </p:nvSpPr>
          <p:spPr>
            <a:xfrm>
              <a:off x="6422477" y="4052471"/>
              <a:ext cx="492712" cy="264580"/>
            </a:xfrm>
            <a:custGeom>
              <a:avLst/>
              <a:gdLst>
                <a:gd name="connsiteX0" fmla="*/ 548 w 492712"/>
                <a:gd name="connsiteY0" fmla="*/ 131422 h 264580"/>
                <a:gd name="connsiteX1" fmla="*/ 548 w 492712"/>
                <a:gd name="connsiteY1" fmla="*/ 140741 h 264580"/>
                <a:gd name="connsiteX2" fmla="*/ 14738 w 492712"/>
                <a:gd name="connsiteY2" fmla="*/ 151543 h 264580"/>
                <a:gd name="connsiteX3" fmla="*/ 142870 w 492712"/>
                <a:gd name="connsiteY3" fmla="*/ 192205 h 264580"/>
                <a:gd name="connsiteX4" fmla="*/ 433231 w 492712"/>
                <a:gd name="connsiteY4" fmla="*/ 264425 h 264580"/>
                <a:gd name="connsiteX5" fmla="*/ 446574 w 492712"/>
                <a:gd name="connsiteY5" fmla="*/ 261672 h 264580"/>
                <a:gd name="connsiteX6" fmla="*/ 453563 w 492712"/>
                <a:gd name="connsiteY6" fmla="*/ 249388 h 264580"/>
                <a:gd name="connsiteX7" fmla="*/ 492108 w 492712"/>
                <a:gd name="connsiteY7" fmla="*/ 121256 h 264580"/>
                <a:gd name="connsiteX8" fmla="*/ 482175 w 492712"/>
                <a:gd name="connsiteY8" fmla="*/ 102789 h 264580"/>
                <a:gd name="connsiteX9" fmla="*/ 481519 w 492712"/>
                <a:gd name="connsiteY9" fmla="*/ 102620 h 264580"/>
                <a:gd name="connsiteX10" fmla="*/ 118726 w 492712"/>
                <a:gd name="connsiteY10" fmla="*/ 9432 h 264580"/>
                <a:gd name="connsiteX11" fmla="*/ 42059 w 492712"/>
                <a:gd name="connsiteY11" fmla="*/ 22987 h 264580"/>
                <a:gd name="connsiteX12" fmla="*/ 548 w 492712"/>
                <a:gd name="connsiteY12" fmla="*/ 131422 h 26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712" h="264580">
                  <a:moveTo>
                    <a:pt x="548" y="131422"/>
                  </a:moveTo>
                  <a:cubicBezTo>
                    <a:pt x="-150" y="134493"/>
                    <a:pt x="-150" y="137670"/>
                    <a:pt x="548" y="140741"/>
                  </a:cubicBezTo>
                  <a:cubicBezTo>
                    <a:pt x="2031" y="146883"/>
                    <a:pt x="8808" y="149636"/>
                    <a:pt x="14738" y="151543"/>
                  </a:cubicBezTo>
                  <a:lnTo>
                    <a:pt x="142870" y="192205"/>
                  </a:lnTo>
                  <a:cubicBezTo>
                    <a:pt x="183745" y="205336"/>
                    <a:pt x="375837" y="262307"/>
                    <a:pt x="433231" y="264425"/>
                  </a:cubicBezTo>
                  <a:cubicBezTo>
                    <a:pt x="437870" y="264997"/>
                    <a:pt x="442550" y="264044"/>
                    <a:pt x="446574" y="261672"/>
                  </a:cubicBezTo>
                  <a:cubicBezTo>
                    <a:pt x="450238" y="258495"/>
                    <a:pt x="452716" y="254154"/>
                    <a:pt x="453563" y="249388"/>
                  </a:cubicBezTo>
                  <a:cubicBezTo>
                    <a:pt x="467752" y="200889"/>
                    <a:pt x="478342" y="167003"/>
                    <a:pt x="492108" y="121256"/>
                  </a:cubicBezTo>
                  <a:cubicBezTo>
                    <a:pt x="494459" y="113420"/>
                    <a:pt x="490011" y="105140"/>
                    <a:pt x="482175" y="102789"/>
                  </a:cubicBezTo>
                  <a:cubicBezTo>
                    <a:pt x="481943" y="102725"/>
                    <a:pt x="481731" y="102683"/>
                    <a:pt x="481519" y="102620"/>
                  </a:cubicBezTo>
                  <a:lnTo>
                    <a:pt x="118726" y="9432"/>
                  </a:lnTo>
                  <a:cubicBezTo>
                    <a:pt x="85899" y="961"/>
                    <a:pt x="58367" y="-11746"/>
                    <a:pt x="42059" y="22987"/>
                  </a:cubicBezTo>
                  <a:cubicBezTo>
                    <a:pt x="25476" y="58017"/>
                    <a:pt x="11582" y="94275"/>
                    <a:pt x="548" y="131422"/>
                  </a:cubicBezTo>
                  <a:close/>
                </a:path>
              </a:pathLst>
            </a:custGeom>
            <a:solidFill>
              <a:srgbClr val="FFFFFF"/>
            </a:solidFill>
            <a:ln w="18628" cap="rnd">
              <a:solidFill>
                <a:srgbClr val="190B0B"/>
              </a:solidFill>
              <a:prstDash val="solid"/>
              <a:round/>
            </a:ln>
          </p:spPr>
          <p:txBody>
            <a:bodyPr rtlCol="0" anchor="ctr"/>
            <a:lstStyle/>
            <a:p>
              <a:endParaRPr lang="en-US"/>
            </a:p>
          </p:txBody>
        </p:sp>
        <p:sp>
          <p:nvSpPr>
            <p:cNvPr id="25" name="Freeform: Shape 24">
              <a:extLst>
                <a:ext uri="{FF2B5EF4-FFF2-40B4-BE49-F238E27FC236}">
                  <a16:creationId xmlns:a16="http://schemas.microsoft.com/office/drawing/2014/main" id="{F9A34222-3D0F-4731-91F2-D11179B4FF7C}"/>
                </a:ext>
              </a:extLst>
            </p:cNvPr>
            <p:cNvSpPr/>
            <p:nvPr/>
          </p:nvSpPr>
          <p:spPr>
            <a:xfrm>
              <a:off x="6365249" y="3896194"/>
              <a:ext cx="51070" cy="46552"/>
            </a:xfrm>
            <a:custGeom>
              <a:avLst/>
              <a:gdLst>
                <a:gd name="connsiteX0" fmla="*/ 24314 w 51070"/>
                <a:gd name="connsiteY0" fmla="*/ 1150 h 46552"/>
                <a:gd name="connsiteX1" fmla="*/ 3135 w 51070"/>
                <a:gd name="connsiteY1" fmla="*/ 37789 h 46552"/>
                <a:gd name="connsiteX2" fmla="*/ 39986 w 51070"/>
                <a:gd name="connsiteY2" fmla="*/ 41602 h 46552"/>
                <a:gd name="connsiteX3" fmla="*/ 47166 w 51070"/>
                <a:gd name="connsiteY3" fmla="*/ 7906 h 46552"/>
                <a:gd name="connsiteX4" fmla="*/ 45281 w 51070"/>
                <a:gd name="connsiteY4" fmla="*/ 5386 h 46552"/>
                <a:gd name="connsiteX5" fmla="*/ 24314 w 51070"/>
                <a:gd name="connsiteY5" fmla="*/ 1150 h 4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0" h="46552">
                  <a:moveTo>
                    <a:pt x="24314" y="1150"/>
                  </a:moveTo>
                  <a:cubicBezTo>
                    <a:pt x="8218" y="5809"/>
                    <a:pt x="-6607" y="24023"/>
                    <a:pt x="3135" y="37789"/>
                  </a:cubicBezTo>
                  <a:cubicBezTo>
                    <a:pt x="12856" y="47849"/>
                    <a:pt x="28402" y="49438"/>
                    <a:pt x="39986" y="41602"/>
                  </a:cubicBezTo>
                  <a:cubicBezTo>
                    <a:pt x="51274" y="34273"/>
                    <a:pt x="54494" y="19194"/>
                    <a:pt x="47166" y="7906"/>
                  </a:cubicBezTo>
                  <a:cubicBezTo>
                    <a:pt x="46594" y="7038"/>
                    <a:pt x="45959" y="6191"/>
                    <a:pt x="45281" y="5386"/>
                  </a:cubicBezTo>
                  <a:cubicBezTo>
                    <a:pt x="39563" y="282"/>
                    <a:pt x="31557" y="-1328"/>
                    <a:pt x="24314" y="1150"/>
                  </a:cubicBezTo>
                  <a:close/>
                </a:path>
              </a:pathLst>
            </a:custGeom>
            <a:solidFill>
              <a:srgbClr val="190B0B"/>
            </a:solidFill>
            <a:ln w="2116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7287DDE-6A98-494F-BDFC-77BAA6B93E27}"/>
                </a:ext>
              </a:extLst>
            </p:cNvPr>
            <p:cNvSpPr/>
            <p:nvPr/>
          </p:nvSpPr>
          <p:spPr>
            <a:xfrm>
              <a:off x="6341393" y="3982390"/>
              <a:ext cx="40867" cy="37159"/>
            </a:xfrm>
            <a:custGeom>
              <a:avLst/>
              <a:gdLst>
                <a:gd name="connsiteX0" fmla="*/ 19579 w 40867"/>
                <a:gd name="connsiteY0" fmla="*/ 939 h 37159"/>
                <a:gd name="connsiteX1" fmla="*/ 2424 w 40867"/>
                <a:gd name="connsiteY1" fmla="*/ 30166 h 37159"/>
                <a:gd name="connsiteX2" fmla="*/ 31862 w 40867"/>
                <a:gd name="connsiteY2" fmla="*/ 33131 h 37159"/>
                <a:gd name="connsiteX3" fmla="*/ 37941 w 40867"/>
                <a:gd name="connsiteY3" fmla="*/ 6573 h 37159"/>
                <a:gd name="connsiteX4" fmla="*/ 36310 w 40867"/>
                <a:gd name="connsiteY4" fmla="*/ 4328 h 37159"/>
                <a:gd name="connsiteX5" fmla="*/ 19579 w 40867"/>
                <a:gd name="connsiteY5" fmla="*/ 939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67" h="37159">
                  <a:moveTo>
                    <a:pt x="19579" y="939"/>
                  </a:moveTo>
                  <a:cubicBezTo>
                    <a:pt x="6659" y="4540"/>
                    <a:pt x="-5201" y="19154"/>
                    <a:pt x="2424" y="30166"/>
                  </a:cubicBezTo>
                  <a:cubicBezTo>
                    <a:pt x="10196" y="38214"/>
                    <a:pt x="22649" y="39485"/>
                    <a:pt x="31862" y="33131"/>
                  </a:cubicBezTo>
                  <a:cubicBezTo>
                    <a:pt x="40885" y="27476"/>
                    <a:pt x="43595" y="15574"/>
                    <a:pt x="37941" y="6573"/>
                  </a:cubicBezTo>
                  <a:cubicBezTo>
                    <a:pt x="37453" y="5789"/>
                    <a:pt x="36903" y="5027"/>
                    <a:pt x="36310" y="4328"/>
                  </a:cubicBezTo>
                  <a:cubicBezTo>
                    <a:pt x="31777" y="219"/>
                    <a:pt x="25361" y="-1073"/>
                    <a:pt x="19579" y="939"/>
                  </a:cubicBezTo>
                  <a:close/>
                </a:path>
              </a:pathLst>
            </a:custGeom>
            <a:noFill/>
            <a:ln w="18628" cap="flat">
              <a:solidFill>
                <a:srgbClr val="190B0B"/>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3FC121B-1042-46DD-9BF4-AA482B822C45}"/>
                </a:ext>
              </a:extLst>
            </p:cNvPr>
            <p:cNvSpPr/>
            <p:nvPr/>
          </p:nvSpPr>
          <p:spPr>
            <a:xfrm>
              <a:off x="6310759" y="4074357"/>
              <a:ext cx="42618" cy="39158"/>
            </a:xfrm>
            <a:custGeom>
              <a:avLst/>
              <a:gdLst>
                <a:gd name="connsiteX0" fmla="*/ 20563 w 42618"/>
                <a:gd name="connsiteY0" fmla="*/ 1100 h 39158"/>
                <a:gd name="connsiteX1" fmla="*/ 2561 w 42618"/>
                <a:gd name="connsiteY1" fmla="*/ 31809 h 39158"/>
                <a:gd name="connsiteX2" fmla="*/ 33482 w 42618"/>
                <a:gd name="connsiteY2" fmla="*/ 34987 h 39158"/>
                <a:gd name="connsiteX3" fmla="*/ 38904 w 42618"/>
                <a:gd name="connsiteY3" fmla="*/ 5527 h 39158"/>
                <a:gd name="connsiteX4" fmla="*/ 38141 w 42618"/>
                <a:gd name="connsiteY4" fmla="*/ 4489 h 39158"/>
                <a:gd name="connsiteX5" fmla="*/ 20563 w 42618"/>
                <a:gd name="connsiteY5" fmla="*/ 1100 h 3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8" h="39158">
                  <a:moveTo>
                    <a:pt x="20563" y="1100"/>
                  </a:moveTo>
                  <a:cubicBezTo>
                    <a:pt x="7008" y="4913"/>
                    <a:pt x="-5487" y="20161"/>
                    <a:pt x="2561" y="31809"/>
                  </a:cubicBezTo>
                  <a:cubicBezTo>
                    <a:pt x="10715" y="40239"/>
                    <a:pt x="23781" y="41594"/>
                    <a:pt x="33482" y="34987"/>
                  </a:cubicBezTo>
                  <a:cubicBezTo>
                    <a:pt x="43118" y="28357"/>
                    <a:pt x="45532" y="15163"/>
                    <a:pt x="38904" y="5527"/>
                  </a:cubicBezTo>
                  <a:cubicBezTo>
                    <a:pt x="38670" y="5167"/>
                    <a:pt x="38416" y="4828"/>
                    <a:pt x="38141" y="4489"/>
                  </a:cubicBezTo>
                  <a:cubicBezTo>
                    <a:pt x="33376" y="147"/>
                    <a:pt x="26599" y="-1166"/>
                    <a:pt x="20563" y="1100"/>
                  </a:cubicBezTo>
                  <a:close/>
                </a:path>
              </a:pathLst>
            </a:custGeom>
            <a:solidFill>
              <a:srgbClr val="190B0B"/>
            </a:solidFill>
            <a:ln w="2116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D23F18D-47FA-405D-BA51-FE89AF6F6435}"/>
                </a:ext>
              </a:extLst>
            </p:cNvPr>
            <p:cNvSpPr/>
            <p:nvPr/>
          </p:nvSpPr>
          <p:spPr>
            <a:xfrm>
              <a:off x="6278313" y="4199000"/>
              <a:ext cx="51081" cy="46455"/>
            </a:xfrm>
            <a:custGeom>
              <a:avLst/>
              <a:gdLst>
                <a:gd name="connsiteX0" fmla="*/ 24205 w 51081"/>
                <a:gd name="connsiteY0" fmla="*/ 1200 h 46455"/>
                <a:gd name="connsiteX1" fmla="*/ 3026 w 51081"/>
                <a:gd name="connsiteY1" fmla="*/ 37628 h 46455"/>
                <a:gd name="connsiteX2" fmla="*/ 39878 w 51081"/>
                <a:gd name="connsiteY2" fmla="*/ 41440 h 46455"/>
                <a:gd name="connsiteX3" fmla="*/ 47354 w 51081"/>
                <a:gd name="connsiteY3" fmla="*/ 8126 h 46455"/>
                <a:gd name="connsiteX4" fmla="*/ 45384 w 51081"/>
                <a:gd name="connsiteY4" fmla="*/ 5436 h 46455"/>
                <a:gd name="connsiteX5" fmla="*/ 24205 w 51081"/>
                <a:gd name="connsiteY5" fmla="*/ 1200 h 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81" h="46455">
                  <a:moveTo>
                    <a:pt x="24205" y="1200"/>
                  </a:moveTo>
                  <a:cubicBezTo>
                    <a:pt x="8321" y="5860"/>
                    <a:pt x="-6504" y="23862"/>
                    <a:pt x="3026" y="37628"/>
                  </a:cubicBezTo>
                  <a:cubicBezTo>
                    <a:pt x="12705" y="47751"/>
                    <a:pt x="28313" y="49382"/>
                    <a:pt x="39878" y="41440"/>
                  </a:cubicBezTo>
                  <a:cubicBezTo>
                    <a:pt x="51144" y="34303"/>
                    <a:pt x="54491" y="19393"/>
                    <a:pt x="47354" y="8126"/>
                  </a:cubicBezTo>
                  <a:cubicBezTo>
                    <a:pt x="46760" y="7194"/>
                    <a:pt x="46104" y="6284"/>
                    <a:pt x="45384" y="5436"/>
                  </a:cubicBezTo>
                  <a:cubicBezTo>
                    <a:pt x="39623" y="269"/>
                    <a:pt x="31512" y="-1363"/>
                    <a:pt x="24205" y="1200"/>
                  </a:cubicBezTo>
                  <a:close/>
                </a:path>
              </a:pathLst>
            </a:custGeom>
            <a:solidFill>
              <a:srgbClr val="190B0B"/>
            </a:solidFill>
            <a:ln w="2116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475F17A-A092-4B9B-98D0-861839532DFB}"/>
                </a:ext>
              </a:extLst>
            </p:cNvPr>
            <p:cNvSpPr/>
            <p:nvPr/>
          </p:nvSpPr>
          <p:spPr>
            <a:xfrm>
              <a:off x="6243198" y="4329983"/>
              <a:ext cx="42520" cy="39161"/>
            </a:xfrm>
            <a:custGeom>
              <a:avLst/>
              <a:gdLst>
                <a:gd name="connsiteX0" fmla="*/ 20563 w 42520"/>
                <a:gd name="connsiteY0" fmla="*/ 1103 h 39161"/>
                <a:gd name="connsiteX1" fmla="*/ 2561 w 42520"/>
                <a:gd name="connsiteY1" fmla="*/ 31812 h 39161"/>
                <a:gd name="connsiteX2" fmla="*/ 33482 w 42520"/>
                <a:gd name="connsiteY2" fmla="*/ 34989 h 39161"/>
                <a:gd name="connsiteX3" fmla="*/ 38734 w 42520"/>
                <a:gd name="connsiteY3" fmla="*/ 5508 h 39161"/>
                <a:gd name="connsiteX4" fmla="*/ 38141 w 42520"/>
                <a:gd name="connsiteY4" fmla="*/ 4703 h 39161"/>
                <a:gd name="connsiteX5" fmla="*/ 20563 w 42520"/>
                <a:gd name="connsiteY5" fmla="*/ 1103 h 3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20" h="39161">
                  <a:moveTo>
                    <a:pt x="20563" y="1103"/>
                  </a:moveTo>
                  <a:cubicBezTo>
                    <a:pt x="7008" y="4915"/>
                    <a:pt x="-5487" y="20164"/>
                    <a:pt x="2561" y="31812"/>
                  </a:cubicBezTo>
                  <a:cubicBezTo>
                    <a:pt x="10715" y="40242"/>
                    <a:pt x="23782" y="41597"/>
                    <a:pt x="33482" y="34989"/>
                  </a:cubicBezTo>
                  <a:cubicBezTo>
                    <a:pt x="43076" y="28297"/>
                    <a:pt x="45426" y="15081"/>
                    <a:pt x="38734" y="5508"/>
                  </a:cubicBezTo>
                  <a:cubicBezTo>
                    <a:pt x="38544" y="5233"/>
                    <a:pt x="38332" y="4957"/>
                    <a:pt x="38141" y="4703"/>
                  </a:cubicBezTo>
                  <a:cubicBezTo>
                    <a:pt x="33482" y="193"/>
                    <a:pt x="26619" y="-1205"/>
                    <a:pt x="20563" y="1103"/>
                  </a:cubicBezTo>
                  <a:close/>
                </a:path>
              </a:pathLst>
            </a:custGeom>
            <a:solidFill>
              <a:srgbClr val="190B0B"/>
            </a:solidFill>
            <a:ln w="2116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ED50161-E0CC-4A74-8F56-E3B08C83E5E7}"/>
                </a:ext>
              </a:extLst>
            </p:cNvPr>
            <p:cNvSpPr/>
            <p:nvPr/>
          </p:nvSpPr>
          <p:spPr>
            <a:xfrm>
              <a:off x="6217285" y="4438121"/>
              <a:ext cx="40747" cy="37263"/>
            </a:xfrm>
            <a:custGeom>
              <a:avLst/>
              <a:gdLst>
                <a:gd name="connsiteX0" fmla="*/ 19578 w 40747"/>
                <a:gd name="connsiteY0" fmla="*/ 976 h 37263"/>
                <a:gd name="connsiteX1" fmla="*/ 2423 w 40747"/>
                <a:gd name="connsiteY1" fmla="*/ 30203 h 37263"/>
                <a:gd name="connsiteX2" fmla="*/ 31862 w 40747"/>
                <a:gd name="connsiteY2" fmla="*/ 33380 h 37263"/>
                <a:gd name="connsiteX3" fmla="*/ 37644 w 40747"/>
                <a:gd name="connsiteY3" fmla="*/ 6441 h 37263"/>
                <a:gd name="connsiteX4" fmla="*/ 36098 w 40747"/>
                <a:gd name="connsiteY4" fmla="*/ 4365 h 37263"/>
                <a:gd name="connsiteX5" fmla="*/ 19578 w 40747"/>
                <a:gd name="connsiteY5" fmla="*/ 976 h 3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7" h="37263">
                  <a:moveTo>
                    <a:pt x="19578" y="976"/>
                  </a:moveTo>
                  <a:cubicBezTo>
                    <a:pt x="6659" y="4789"/>
                    <a:pt x="-5201" y="19190"/>
                    <a:pt x="2423" y="30203"/>
                  </a:cubicBezTo>
                  <a:cubicBezTo>
                    <a:pt x="10175" y="38251"/>
                    <a:pt x="22565" y="39586"/>
                    <a:pt x="31862" y="33380"/>
                  </a:cubicBezTo>
                  <a:cubicBezTo>
                    <a:pt x="40906" y="27535"/>
                    <a:pt x="43490" y="15484"/>
                    <a:pt x="37644" y="6441"/>
                  </a:cubicBezTo>
                  <a:cubicBezTo>
                    <a:pt x="37178" y="5720"/>
                    <a:pt x="36648" y="5021"/>
                    <a:pt x="36098" y="4365"/>
                  </a:cubicBezTo>
                  <a:cubicBezTo>
                    <a:pt x="31672" y="214"/>
                    <a:pt x="25276" y="-1099"/>
                    <a:pt x="19578" y="976"/>
                  </a:cubicBezTo>
                  <a:close/>
                </a:path>
              </a:pathLst>
            </a:custGeom>
            <a:noFill/>
            <a:ln w="18628" cap="flat">
              <a:solidFill>
                <a:srgbClr val="190B0B"/>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7FE6B9C-1ED5-470F-8E4E-81159F9F6401}"/>
                </a:ext>
              </a:extLst>
            </p:cNvPr>
            <p:cNvSpPr/>
            <p:nvPr/>
          </p:nvSpPr>
          <p:spPr>
            <a:xfrm>
              <a:off x="6201721" y="4531741"/>
              <a:ext cx="40760" cy="37122"/>
            </a:xfrm>
            <a:custGeom>
              <a:avLst/>
              <a:gdLst>
                <a:gd name="connsiteX0" fmla="*/ 19471 w 40760"/>
                <a:gd name="connsiteY0" fmla="*/ 967 h 37122"/>
                <a:gd name="connsiteX1" fmla="*/ 2316 w 40760"/>
                <a:gd name="connsiteY1" fmla="*/ 30194 h 37122"/>
                <a:gd name="connsiteX2" fmla="*/ 31755 w 40760"/>
                <a:gd name="connsiteY2" fmla="*/ 33158 h 37122"/>
                <a:gd name="connsiteX3" fmla="*/ 37833 w 40760"/>
                <a:gd name="connsiteY3" fmla="*/ 6600 h 37122"/>
                <a:gd name="connsiteX4" fmla="*/ 36202 w 40760"/>
                <a:gd name="connsiteY4" fmla="*/ 4355 h 37122"/>
                <a:gd name="connsiteX5" fmla="*/ 19471 w 40760"/>
                <a:gd name="connsiteY5" fmla="*/ 967 h 3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0" h="37122">
                  <a:moveTo>
                    <a:pt x="19471" y="967"/>
                  </a:moveTo>
                  <a:cubicBezTo>
                    <a:pt x="6763" y="4567"/>
                    <a:pt x="-5097" y="19180"/>
                    <a:pt x="2316" y="30194"/>
                  </a:cubicBezTo>
                  <a:cubicBezTo>
                    <a:pt x="10131" y="38178"/>
                    <a:pt x="22521" y="39406"/>
                    <a:pt x="31755" y="33158"/>
                  </a:cubicBezTo>
                  <a:cubicBezTo>
                    <a:pt x="40777" y="27503"/>
                    <a:pt x="43488" y="15601"/>
                    <a:pt x="37833" y="6600"/>
                  </a:cubicBezTo>
                  <a:cubicBezTo>
                    <a:pt x="37346" y="5817"/>
                    <a:pt x="36795" y="5054"/>
                    <a:pt x="36202" y="4355"/>
                  </a:cubicBezTo>
                  <a:cubicBezTo>
                    <a:pt x="31691" y="204"/>
                    <a:pt x="25253" y="-1087"/>
                    <a:pt x="19471" y="967"/>
                  </a:cubicBezTo>
                  <a:close/>
                </a:path>
              </a:pathLst>
            </a:custGeom>
            <a:noFill/>
            <a:ln w="18628" cap="flat">
              <a:solidFill>
                <a:srgbClr val="190B0B"/>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0E96A83-42EB-4E37-A571-26E500CD33D4}"/>
                </a:ext>
              </a:extLst>
            </p:cNvPr>
            <p:cNvSpPr/>
            <p:nvPr/>
          </p:nvSpPr>
          <p:spPr>
            <a:xfrm>
              <a:off x="6173443" y="4666015"/>
              <a:ext cx="40638" cy="37254"/>
            </a:xfrm>
            <a:custGeom>
              <a:avLst/>
              <a:gdLst>
                <a:gd name="connsiteX0" fmla="*/ 19369 w 40638"/>
                <a:gd name="connsiteY0" fmla="*/ 967 h 37254"/>
                <a:gd name="connsiteX1" fmla="*/ 2426 w 40638"/>
                <a:gd name="connsiteY1" fmla="*/ 30194 h 37254"/>
                <a:gd name="connsiteX2" fmla="*/ 31864 w 40638"/>
                <a:gd name="connsiteY2" fmla="*/ 33370 h 37254"/>
                <a:gd name="connsiteX3" fmla="*/ 37371 w 40638"/>
                <a:gd name="connsiteY3" fmla="*/ 6071 h 37254"/>
                <a:gd name="connsiteX4" fmla="*/ 36100 w 40638"/>
                <a:gd name="connsiteY4" fmla="*/ 4355 h 37254"/>
                <a:gd name="connsiteX5" fmla="*/ 19369 w 40638"/>
                <a:gd name="connsiteY5" fmla="*/ 967 h 3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38" h="37254">
                  <a:moveTo>
                    <a:pt x="19369" y="967"/>
                  </a:moveTo>
                  <a:cubicBezTo>
                    <a:pt x="6661" y="4779"/>
                    <a:pt x="-5199" y="19181"/>
                    <a:pt x="2426" y="30194"/>
                  </a:cubicBezTo>
                  <a:cubicBezTo>
                    <a:pt x="10177" y="38242"/>
                    <a:pt x="22567" y="39576"/>
                    <a:pt x="31864" y="33370"/>
                  </a:cubicBezTo>
                  <a:cubicBezTo>
                    <a:pt x="40929" y="27355"/>
                    <a:pt x="43386" y="15135"/>
                    <a:pt x="37371" y="6071"/>
                  </a:cubicBezTo>
                  <a:cubicBezTo>
                    <a:pt x="36990" y="5478"/>
                    <a:pt x="36566" y="4906"/>
                    <a:pt x="36100" y="4355"/>
                  </a:cubicBezTo>
                  <a:cubicBezTo>
                    <a:pt x="31589" y="204"/>
                    <a:pt x="25151" y="-1087"/>
                    <a:pt x="19369" y="967"/>
                  </a:cubicBezTo>
                  <a:close/>
                </a:path>
              </a:pathLst>
            </a:custGeom>
            <a:noFill/>
            <a:ln w="18628" cap="flat">
              <a:solidFill>
                <a:srgbClr val="190B0B"/>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EED8F500-7199-4DE2-857B-0E1A265CBDA9}"/>
                </a:ext>
              </a:extLst>
            </p:cNvPr>
            <p:cNvSpPr/>
            <p:nvPr/>
          </p:nvSpPr>
          <p:spPr>
            <a:xfrm>
              <a:off x="6265009" y="3873659"/>
              <a:ext cx="137825" cy="91983"/>
            </a:xfrm>
            <a:custGeom>
              <a:avLst/>
              <a:gdLst>
                <a:gd name="connsiteX0" fmla="*/ 16330 w 137825"/>
                <a:gd name="connsiteY0" fmla="*/ 85104 h 91983"/>
                <a:gd name="connsiteX1" fmla="*/ 235 w 137825"/>
                <a:gd name="connsiteY1" fmla="*/ 45712 h 91983"/>
                <a:gd name="connsiteX2" fmla="*/ 36662 w 137825"/>
                <a:gd name="connsiteY2" fmla="*/ 3354 h 91983"/>
                <a:gd name="connsiteX3" fmla="*/ 89185 w 137825"/>
                <a:gd name="connsiteY3" fmla="*/ 5895 h 91983"/>
                <a:gd name="connsiteX4" fmla="*/ 131543 w 137825"/>
                <a:gd name="connsiteY4" fmla="*/ 28980 h 91983"/>
                <a:gd name="connsiteX5" fmla="*/ 136118 w 137825"/>
                <a:gd name="connsiteY5" fmla="*/ 46368 h 91983"/>
                <a:gd name="connsiteX6" fmla="*/ 118730 w 137825"/>
                <a:gd name="connsiteY6" fmla="*/ 50942 h 91983"/>
                <a:gd name="connsiteX7" fmla="*/ 117565 w 137825"/>
                <a:gd name="connsiteY7" fmla="*/ 50159 h 91983"/>
                <a:gd name="connsiteX8" fmla="*/ 80926 w 137825"/>
                <a:gd name="connsiteY8" fmla="*/ 28980 h 91983"/>
                <a:gd name="connsiteX9" fmla="*/ 45557 w 137825"/>
                <a:gd name="connsiteY9" fmla="*/ 26862 h 91983"/>
                <a:gd name="connsiteX10" fmla="*/ 26284 w 137825"/>
                <a:gd name="connsiteY10" fmla="*/ 48041 h 91983"/>
                <a:gd name="connsiteX11" fmla="*/ 37086 w 137825"/>
                <a:gd name="connsiteY11" fmla="*/ 67949 h 91983"/>
                <a:gd name="connsiteX12" fmla="*/ 42931 w 137825"/>
                <a:gd name="connsiteY12" fmla="*/ 84617 h 91983"/>
                <a:gd name="connsiteX13" fmla="*/ 42804 w 137825"/>
                <a:gd name="connsiteY13" fmla="*/ 84892 h 91983"/>
                <a:gd name="connsiteX14" fmla="*/ 25798 w 137825"/>
                <a:gd name="connsiteY14" fmla="*/ 90674 h 91983"/>
                <a:gd name="connsiteX15" fmla="*/ 25649 w 137825"/>
                <a:gd name="connsiteY15" fmla="*/ 90611 h 91983"/>
                <a:gd name="connsiteX16" fmla="*/ 16330 w 137825"/>
                <a:gd name="connsiteY16" fmla="*/ 85104 h 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825" h="91983">
                  <a:moveTo>
                    <a:pt x="16330" y="85104"/>
                  </a:moveTo>
                  <a:cubicBezTo>
                    <a:pt x="4809" y="75425"/>
                    <a:pt x="-1206" y="60685"/>
                    <a:pt x="235" y="45712"/>
                  </a:cubicBezTo>
                  <a:cubicBezTo>
                    <a:pt x="3390" y="25845"/>
                    <a:pt x="17474" y="9432"/>
                    <a:pt x="36662" y="3354"/>
                  </a:cubicBezTo>
                  <a:cubicBezTo>
                    <a:pt x="53944" y="-1856"/>
                    <a:pt x="72497" y="-967"/>
                    <a:pt x="89185" y="5895"/>
                  </a:cubicBezTo>
                  <a:cubicBezTo>
                    <a:pt x="104180" y="11867"/>
                    <a:pt x="118391" y="19619"/>
                    <a:pt x="131543" y="28980"/>
                  </a:cubicBezTo>
                  <a:cubicBezTo>
                    <a:pt x="137600" y="32517"/>
                    <a:pt x="139654" y="40290"/>
                    <a:pt x="136118" y="46368"/>
                  </a:cubicBezTo>
                  <a:cubicBezTo>
                    <a:pt x="132581" y="52425"/>
                    <a:pt x="124808" y="54458"/>
                    <a:pt x="118730" y="50942"/>
                  </a:cubicBezTo>
                  <a:cubicBezTo>
                    <a:pt x="118328" y="50688"/>
                    <a:pt x="117946" y="50434"/>
                    <a:pt x="117565" y="50159"/>
                  </a:cubicBezTo>
                  <a:cubicBezTo>
                    <a:pt x="106256" y="41645"/>
                    <a:pt x="93951" y="34529"/>
                    <a:pt x="80926" y="28980"/>
                  </a:cubicBezTo>
                  <a:cubicBezTo>
                    <a:pt x="69722" y="24257"/>
                    <a:pt x="57248" y="23495"/>
                    <a:pt x="45557" y="26862"/>
                  </a:cubicBezTo>
                  <a:cubicBezTo>
                    <a:pt x="35688" y="29763"/>
                    <a:pt x="28233" y="37939"/>
                    <a:pt x="26284" y="48041"/>
                  </a:cubicBezTo>
                  <a:cubicBezTo>
                    <a:pt x="25734" y="56216"/>
                    <a:pt x="29948" y="63968"/>
                    <a:pt x="37086" y="67949"/>
                  </a:cubicBezTo>
                  <a:cubicBezTo>
                    <a:pt x="43312" y="70935"/>
                    <a:pt x="45917" y="78412"/>
                    <a:pt x="42931" y="84617"/>
                  </a:cubicBezTo>
                  <a:cubicBezTo>
                    <a:pt x="42888" y="84722"/>
                    <a:pt x="42846" y="84807"/>
                    <a:pt x="42804" y="84892"/>
                  </a:cubicBezTo>
                  <a:cubicBezTo>
                    <a:pt x="39712" y="91183"/>
                    <a:pt x="32088" y="93787"/>
                    <a:pt x="25798" y="90674"/>
                  </a:cubicBezTo>
                  <a:cubicBezTo>
                    <a:pt x="25734" y="90653"/>
                    <a:pt x="25692" y="90632"/>
                    <a:pt x="25649" y="90611"/>
                  </a:cubicBezTo>
                  <a:cubicBezTo>
                    <a:pt x="22282" y="89234"/>
                    <a:pt x="19147" y="87391"/>
                    <a:pt x="16330"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CC47617-A489-4327-B791-C5AC9FC4A715}"/>
                </a:ext>
              </a:extLst>
            </p:cNvPr>
            <p:cNvSpPr/>
            <p:nvPr/>
          </p:nvSpPr>
          <p:spPr>
            <a:xfrm>
              <a:off x="6240055" y="3960280"/>
              <a:ext cx="137029" cy="91697"/>
            </a:xfrm>
            <a:custGeom>
              <a:avLst/>
              <a:gdLst>
                <a:gd name="connsiteX0" fmla="*/ 16293 w 137029"/>
                <a:gd name="connsiteY0" fmla="*/ 85316 h 91697"/>
                <a:gd name="connsiteX1" fmla="*/ 197 w 137029"/>
                <a:gd name="connsiteY1" fmla="*/ 45712 h 91697"/>
                <a:gd name="connsiteX2" fmla="*/ 36625 w 137029"/>
                <a:gd name="connsiteY2" fmla="*/ 3354 h 91697"/>
                <a:gd name="connsiteX3" fmla="*/ 89149 w 137029"/>
                <a:gd name="connsiteY3" fmla="*/ 5895 h 91697"/>
                <a:gd name="connsiteX4" fmla="*/ 131506 w 137029"/>
                <a:gd name="connsiteY4" fmla="*/ 28980 h 91697"/>
                <a:gd name="connsiteX5" fmla="*/ 134895 w 137029"/>
                <a:gd name="connsiteY5" fmla="*/ 46559 h 91697"/>
                <a:gd name="connsiteX6" fmla="*/ 117634 w 137029"/>
                <a:gd name="connsiteY6" fmla="*/ 50371 h 91697"/>
                <a:gd name="connsiteX7" fmla="*/ 117316 w 137029"/>
                <a:gd name="connsiteY7" fmla="*/ 50159 h 91697"/>
                <a:gd name="connsiteX8" fmla="*/ 80888 w 137029"/>
                <a:gd name="connsiteY8" fmla="*/ 28980 h 91697"/>
                <a:gd name="connsiteX9" fmla="*/ 45308 w 137029"/>
                <a:gd name="connsiteY9" fmla="*/ 26862 h 91697"/>
                <a:gd name="connsiteX10" fmla="*/ 26035 w 137029"/>
                <a:gd name="connsiteY10" fmla="*/ 48041 h 91697"/>
                <a:gd name="connsiteX11" fmla="*/ 37049 w 137029"/>
                <a:gd name="connsiteY11" fmla="*/ 67949 h 91697"/>
                <a:gd name="connsiteX12" fmla="*/ 41814 w 137029"/>
                <a:gd name="connsiteY12" fmla="*/ 85273 h 91697"/>
                <a:gd name="connsiteX13" fmla="*/ 25612 w 137029"/>
                <a:gd name="connsiteY13" fmla="*/ 90611 h 91697"/>
                <a:gd name="connsiteX14" fmla="*/ 16293 w 137029"/>
                <a:gd name="connsiteY14" fmla="*/ 85316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029" h="91697">
                  <a:moveTo>
                    <a:pt x="16293" y="85316"/>
                  </a:moveTo>
                  <a:cubicBezTo>
                    <a:pt x="4899" y="75468"/>
                    <a:pt x="-1094" y="60727"/>
                    <a:pt x="197" y="45712"/>
                  </a:cubicBezTo>
                  <a:cubicBezTo>
                    <a:pt x="3353" y="25845"/>
                    <a:pt x="17437" y="9432"/>
                    <a:pt x="36625" y="3354"/>
                  </a:cubicBezTo>
                  <a:cubicBezTo>
                    <a:pt x="53907" y="-1856"/>
                    <a:pt x="72460" y="-967"/>
                    <a:pt x="89149" y="5895"/>
                  </a:cubicBezTo>
                  <a:cubicBezTo>
                    <a:pt x="104122" y="11931"/>
                    <a:pt x="118333" y="19683"/>
                    <a:pt x="131506" y="28980"/>
                  </a:cubicBezTo>
                  <a:cubicBezTo>
                    <a:pt x="137267" y="32919"/>
                    <a:pt x="138791" y="40756"/>
                    <a:pt x="134895" y="46559"/>
                  </a:cubicBezTo>
                  <a:cubicBezTo>
                    <a:pt x="131188" y="52383"/>
                    <a:pt x="123458" y="54077"/>
                    <a:pt x="117634" y="50371"/>
                  </a:cubicBezTo>
                  <a:cubicBezTo>
                    <a:pt x="117528" y="50307"/>
                    <a:pt x="117422" y="50222"/>
                    <a:pt x="117316" y="50159"/>
                  </a:cubicBezTo>
                  <a:cubicBezTo>
                    <a:pt x="105943" y="41836"/>
                    <a:pt x="93745" y="34741"/>
                    <a:pt x="80888" y="28980"/>
                  </a:cubicBezTo>
                  <a:cubicBezTo>
                    <a:pt x="69622" y="24257"/>
                    <a:pt x="57062" y="23495"/>
                    <a:pt x="45308" y="26862"/>
                  </a:cubicBezTo>
                  <a:cubicBezTo>
                    <a:pt x="35503" y="29891"/>
                    <a:pt x="28132" y="38002"/>
                    <a:pt x="26035" y="48041"/>
                  </a:cubicBezTo>
                  <a:cubicBezTo>
                    <a:pt x="25527" y="56258"/>
                    <a:pt x="29827" y="64010"/>
                    <a:pt x="37049" y="67949"/>
                  </a:cubicBezTo>
                  <a:cubicBezTo>
                    <a:pt x="43148" y="71422"/>
                    <a:pt x="45287" y="79174"/>
                    <a:pt x="41814" y="85273"/>
                  </a:cubicBezTo>
                  <a:cubicBezTo>
                    <a:pt x="38595" y="90949"/>
                    <a:pt x="31585" y="93258"/>
                    <a:pt x="25612" y="90611"/>
                  </a:cubicBezTo>
                  <a:cubicBezTo>
                    <a:pt x="22287" y="89277"/>
                    <a:pt x="19153" y="87476"/>
                    <a:pt x="16293" y="85316"/>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A8A5E05-34A9-49A4-B2B6-5EAFDA525C22}"/>
                </a:ext>
              </a:extLst>
            </p:cNvPr>
            <p:cNvSpPr/>
            <p:nvPr/>
          </p:nvSpPr>
          <p:spPr>
            <a:xfrm>
              <a:off x="6208919" y="4053059"/>
              <a:ext cx="137393" cy="91967"/>
            </a:xfrm>
            <a:custGeom>
              <a:avLst/>
              <a:gdLst>
                <a:gd name="connsiteX0" fmla="*/ 16509 w 137393"/>
                <a:gd name="connsiteY0" fmla="*/ 85300 h 91967"/>
                <a:gd name="connsiteX1" fmla="*/ 201 w 137393"/>
                <a:gd name="connsiteY1" fmla="*/ 45696 h 91967"/>
                <a:gd name="connsiteX2" fmla="*/ 36840 w 137393"/>
                <a:gd name="connsiteY2" fmla="*/ 3338 h 91967"/>
                <a:gd name="connsiteX3" fmla="*/ 89364 w 137393"/>
                <a:gd name="connsiteY3" fmla="*/ 5880 h 91967"/>
                <a:gd name="connsiteX4" fmla="*/ 131721 w 137393"/>
                <a:gd name="connsiteY4" fmla="*/ 28964 h 91967"/>
                <a:gd name="connsiteX5" fmla="*/ 135321 w 137393"/>
                <a:gd name="connsiteY5" fmla="*/ 46543 h 91967"/>
                <a:gd name="connsiteX6" fmla="*/ 118061 w 137393"/>
                <a:gd name="connsiteY6" fmla="*/ 50355 h 91967"/>
                <a:gd name="connsiteX7" fmla="*/ 117743 w 137393"/>
                <a:gd name="connsiteY7" fmla="*/ 50143 h 91967"/>
                <a:gd name="connsiteX8" fmla="*/ 81104 w 137393"/>
                <a:gd name="connsiteY8" fmla="*/ 28964 h 91967"/>
                <a:gd name="connsiteX9" fmla="*/ 45735 w 137393"/>
                <a:gd name="connsiteY9" fmla="*/ 26846 h 91967"/>
                <a:gd name="connsiteX10" fmla="*/ 26463 w 137393"/>
                <a:gd name="connsiteY10" fmla="*/ 48025 h 91967"/>
                <a:gd name="connsiteX11" fmla="*/ 37263 w 137393"/>
                <a:gd name="connsiteY11" fmla="*/ 67933 h 91967"/>
                <a:gd name="connsiteX12" fmla="*/ 43109 w 137393"/>
                <a:gd name="connsiteY12" fmla="*/ 84601 h 91967"/>
                <a:gd name="connsiteX13" fmla="*/ 42982 w 137393"/>
                <a:gd name="connsiteY13" fmla="*/ 84876 h 91967"/>
                <a:gd name="connsiteX14" fmla="*/ 25975 w 137393"/>
                <a:gd name="connsiteY14" fmla="*/ 90658 h 91967"/>
                <a:gd name="connsiteX15" fmla="*/ 25827 w 137393"/>
                <a:gd name="connsiteY15" fmla="*/ 90595 h 91967"/>
                <a:gd name="connsiteX16" fmla="*/ 16509 w 137393"/>
                <a:gd name="connsiteY16" fmla="*/ 85300 h 9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93" h="91967">
                  <a:moveTo>
                    <a:pt x="16509" y="85300"/>
                  </a:moveTo>
                  <a:cubicBezTo>
                    <a:pt x="4966" y="75537"/>
                    <a:pt x="-1112" y="60754"/>
                    <a:pt x="201" y="45696"/>
                  </a:cubicBezTo>
                  <a:cubicBezTo>
                    <a:pt x="3526" y="25830"/>
                    <a:pt x="17652" y="9480"/>
                    <a:pt x="36840" y="3338"/>
                  </a:cubicBezTo>
                  <a:cubicBezTo>
                    <a:pt x="54122" y="-1850"/>
                    <a:pt x="72654" y="-961"/>
                    <a:pt x="89364" y="5880"/>
                  </a:cubicBezTo>
                  <a:cubicBezTo>
                    <a:pt x="104337" y="11894"/>
                    <a:pt x="118548" y="19646"/>
                    <a:pt x="131721" y="28964"/>
                  </a:cubicBezTo>
                  <a:cubicBezTo>
                    <a:pt x="137567" y="32840"/>
                    <a:pt x="139176" y="40697"/>
                    <a:pt x="135321" y="46543"/>
                  </a:cubicBezTo>
                  <a:cubicBezTo>
                    <a:pt x="131615" y="52367"/>
                    <a:pt x="123885" y="54061"/>
                    <a:pt x="118061" y="50355"/>
                  </a:cubicBezTo>
                  <a:cubicBezTo>
                    <a:pt x="117955" y="50291"/>
                    <a:pt x="117849" y="50207"/>
                    <a:pt x="117743" y="50143"/>
                  </a:cubicBezTo>
                  <a:cubicBezTo>
                    <a:pt x="106285" y="41863"/>
                    <a:pt x="94002" y="34767"/>
                    <a:pt x="81104" y="28964"/>
                  </a:cubicBezTo>
                  <a:cubicBezTo>
                    <a:pt x="69900" y="24242"/>
                    <a:pt x="57426" y="23479"/>
                    <a:pt x="45735" y="26846"/>
                  </a:cubicBezTo>
                  <a:cubicBezTo>
                    <a:pt x="35908" y="29832"/>
                    <a:pt x="28517" y="37965"/>
                    <a:pt x="26463" y="48025"/>
                  </a:cubicBezTo>
                  <a:cubicBezTo>
                    <a:pt x="25912" y="56201"/>
                    <a:pt x="30127" y="63952"/>
                    <a:pt x="37263" y="67933"/>
                  </a:cubicBezTo>
                  <a:cubicBezTo>
                    <a:pt x="43490" y="70919"/>
                    <a:pt x="46095" y="78395"/>
                    <a:pt x="43109" y="84601"/>
                  </a:cubicBezTo>
                  <a:cubicBezTo>
                    <a:pt x="43067" y="84707"/>
                    <a:pt x="43024" y="84791"/>
                    <a:pt x="42982" y="84876"/>
                  </a:cubicBezTo>
                  <a:cubicBezTo>
                    <a:pt x="39890" y="91167"/>
                    <a:pt x="32265" y="93772"/>
                    <a:pt x="25975" y="90658"/>
                  </a:cubicBezTo>
                  <a:cubicBezTo>
                    <a:pt x="25912" y="90637"/>
                    <a:pt x="25869" y="90616"/>
                    <a:pt x="25827" y="90595"/>
                  </a:cubicBezTo>
                  <a:cubicBezTo>
                    <a:pt x="22502" y="89260"/>
                    <a:pt x="19347" y="87481"/>
                    <a:pt x="16509" y="85300"/>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AF12479-8219-4FD7-9DD3-3715C0FB5F45}"/>
                </a:ext>
              </a:extLst>
            </p:cNvPr>
            <p:cNvSpPr/>
            <p:nvPr/>
          </p:nvSpPr>
          <p:spPr>
            <a:xfrm>
              <a:off x="6180103" y="4180894"/>
              <a:ext cx="137341" cy="92036"/>
            </a:xfrm>
            <a:custGeom>
              <a:avLst/>
              <a:gdLst>
                <a:gd name="connsiteX0" fmla="*/ 16309 w 137341"/>
                <a:gd name="connsiteY0" fmla="*/ 85385 h 92036"/>
                <a:gd name="connsiteX1" fmla="*/ 213 w 137341"/>
                <a:gd name="connsiteY1" fmla="*/ 45780 h 92036"/>
                <a:gd name="connsiteX2" fmla="*/ 36641 w 137341"/>
                <a:gd name="connsiteY2" fmla="*/ 3422 h 92036"/>
                <a:gd name="connsiteX3" fmla="*/ 89376 w 137341"/>
                <a:gd name="connsiteY3" fmla="*/ 5752 h 92036"/>
                <a:gd name="connsiteX4" fmla="*/ 131733 w 137341"/>
                <a:gd name="connsiteY4" fmla="*/ 29049 h 92036"/>
                <a:gd name="connsiteX5" fmla="*/ 135313 w 137341"/>
                <a:gd name="connsiteY5" fmla="*/ 46352 h 92036"/>
                <a:gd name="connsiteX6" fmla="*/ 135122 w 137341"/>
                <a:gd name="connsiteY6" fmla="*/ 46627 h 92036"/>
                <a:gd name="connsiteX7" fmla="*/ 117544 w 137341"/>
                <a:gd name="connsiteY7" fmla="*/ 50228 h 92036"/>
                <a:gd name="connsiteX8" fmla="*/ 81116 w 137341"/>
                <a:gd name="connsiteY8" fmla="*/ 29049 h 92036"/>
                <a:gd name="connsiteX9" fmla="*/ 45748 w 137341"/>
                <a:gd name="connsiteY9" fmla="*/ 26719 h 92036"/>
                <a:gd name="connsiteX10" fmla="*/ 26263 w 137341"/>
                <a:gd name="connsiteY10" fmla="*/ 47898 h 92036"/>
                <a:gd name="connsiteX11" fmla="*/ 37276 w 137341"/>
                <a:gd name="connsiteY11" fmla="*/ 67806 h 92036"/>
                <a:gd name="connsiteX12" fmla="*/ 42804 w 137341"/>
                <a:gd name="connsiteY12" fmla="*/ 84897 h 92036"/>
                <a:gd name="connsiteX13" fmla="*/ 42783 w 137341"/>
                <a:gd name="connsiteY13" fmla="*/ 84961 h 92036"/>
                <a:gd name="connsiteX14" fmla="*/ 26115 w 137341"/>
                <a:gd name="connsiteY14" fmla="*/ 90806 h 92036"/>
                <a:gd name="connsiteX15" fmla="*/ 25839 w 137341"/>
                <a:gd name="connsiteY15" fmla="*/ 90679 h 92036"/>
                <a:gd name="connsiteX16" fmla="*/ 16309 w 137341"/>
                <a:gd name="connsiteY16" fmla="*/ 85385 h 9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341" h="92036">
                  <a:moveTo>
                    <a:pt x="16309" y="85385"/>
                  </a:moveTo>
                  <a:cubicBezTo>
                    <a:pt x="4851" y="75578"/>
                    <a:pt x="-1142" y="60817"/>
                    <a:pt x="213" y="45780"/>
                  </a:cubicBezTo>
                  <a:cubicBezTo>
                    <a:pt x="3496" y="25977"/>
                    <a:pt x="17537" y="9627"/>
                    <a:pt x="36641" y="3422"/>
                  </a:cubicBezTo>
                  <a:cubicBezTo>
                    <a:pt x="53965" y="-1830"/>
                    <a:pt x="72581" y="-1004"/>
                    <a:pt x="89376" y="5752"/>
                  </a:cubicBezTo>
                  <a:cubicBezTo>
                    <a:pt x="104392" y="11767"/>
                    <a:pt x="118624" y="19581"/>
                    <a:pt x="131733" y="29049"/>
                  </a:cubicBezTo>
                  <a:cubicBezTo>
                    <a:pt x="137494" y="32840"/>
                    <a:pt x="139103" y="40591"/>
                    <a:pt x="135313" y="46352"/>
                  </a:cubicBezTo>
                  <a:cubicBezTo>
                    <a:pt x="135249" y="46458"/>
                    <a:pt x="135185" y="46542"/>
                    <a:pt x="135122" y="46627"/>
                  </a:cubicBezTo>
                  <a:cubicBezTo>
                    <a:pt x="131183" y="52366"/>
                    <a:pt x="123410" y="53955"/>
                    <a:pt x="117544" y="50228"/>
                  </a:cubicBezTo>
                  <a:cubicBezTo>
                    <a:pt x="106277" y="41756"/>
                    <a:pt x="94057" y="34640"/>
                    <a:pt x="81116" y="29049"/>
                  </a:cubicBezTo>
                  <a:cubicBezTo>
                    <a:pt x="69934" y="24262"/>
                    <a:pt x="57460" y="23436"/>
                    <a:pt x="45748" y="26719"/>
                  </a:cubicBezTo>
                  <a:cubicBezTo>
                    <a:pt x="35857" y="29684"/>
                    <a:pt x="28381" y="37796"/>
                    <a:pt x="26263" y="47898"/>
                  </a:cubicBezTo>
                  <a:cubicBezTo>
                    <a:pt x="25755" y="56115"/>
                    <a:pt x="30054" y="63866"/>
                    <a:pt x="37276" y="67806"/>
                  </a:cubicBezTo>
                  <a:cubicBezTo>
                    <a:pt x="43524" y="71004"/>
                    <a:pt x="46002" y="78649"/>
                    <a:pt x="42804" y="84897"/>
                  </a:cubicBezTo>
                  <a:cubicBezTo>
                    <a:pt x="42804" y="84919"/>
                    <a:pt x="42783" y="84939"/>
                    <a:pt x="42783" y="84961"/>
                  </a:cubicBezTo>
                  <a:cubicBezTo>
                    <a:pt x="39796" y="91187"/>
                    <a:pt x="32320" y="93792"/>
                    <a:pt x="26115" y="90806"/>
                  </a:cubicBezTo>
                  <a:cubicBezTo>
                    <a:pt x="26009" y="90764"/>
                    <a:pt x="25924" y="90721"/>
                    <a:pt x="25839" y="90679"/>
                  </a:cubicBezTo>
                  <a:cubicBezTo>
                    <a:pt x="22515" y="89197"/>
                    <a:pt x="19317" y="87439"/>
                    <a:pt x="16309" y="85385"/>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E2A17D9-3765-4CAB-A920-0C3928F5AE25}"/>
                </a:ext>
              </a:extLst>
            </p:cNvPr>
            <p:cNvSpPr/>
            <p:nvPr/>
          </p:nvSpPr>
          <p:spPr>
            <a:xfrm>
              <a:off x="6143043" y="4296609"/>
              <a:ext cx="136842" cy="91973"/>
            </a:xfrm>
            <a:custGeom>
              <a:avLst/>
              <a:gdLst>
                <a:gd name="connsiteX0" fmla="*/ 16518 w 136842"/>
                <a:gd name="connsiteY0" fmla="*/ 85094 h 91973"/>
                <a:gd name="connsiteX1" fmla="*/ 211 w 136842"/>
                <a:gd name="connsiteY1" fmla="*/ 45702 h 91973"/>
                <a:gd name="connsiteX2" fmla="*/ 36850 w 136842"/>
                <a:gd name="connsiteY2" fmla="*/ 3344 h 91973"/>
                <a:gd name="connsiteX3" fmla="*/ 89373 w 136842"/>
                <a:gd name="connsiteY3" fmla="*/ 5674 h 91973"/>
                <a:gd name="connsiteX4" fmla="*/ 131731 w 136842"/>
                <a:gd name="connsiteY4" fmla="*/ 28971 h 91973"/>
                <a:gd name="connsiteX5" fmla="*/ 134357 w 136842"/>
                <a:gd name="connsiteY5" fmla="*/ 46739 h 91973"/>
                <a:gd name="connsiteX6" fmla="*/ 117753 w 136842"/>
                <a:gd name="connsiteY6" fmla="*/ 50149 h 91973"/>
                <a:gd name="connsiteX7" fmla="*/ 81114 w 136842"/>
                <a:gd name="connsiteY7" fmla="*/ 28971 h 91973"/>
                <a:gd name="connsiteX8" fmla="*/ 45745 w 136842"/>
                <a:gd name="connsiteY8" fmla="*/ 26853 h 91973"/>
                <a:gd name="connsiteX9" fmla="*/ 26472 w 136842"/>
                <a:gd name="connsiteY9" fmla="*/ 48031 h 91973"/>
                <a:gd name="connsiteX10" fmla="*/ 37274 w 136842"/>
                <a:gd name="connsiteY10" fmla="*/ 67940 h 91973"/>
                <a:gd name="connsiteX11" fmla="*/ 43119 w 136842"/>
                <a:gd name="connsiteY11" fmla="*/ 84607 h 91973"/>
                <a:gd name="connsiteX12" fmla="*/ 42992 w 136842"/>
                <a:gd name="connsiteY12" fmla="*/ 84882 h 91973"/>
                <a:gd name="connsiteX13" fmla="*/ 25985 w 136842"/>
                <a:gd name="connsiteY13" fmla="*/ 90664 h 91973"/>
                <a:gd name="connsiteX14" fmla="*/ 25837 w 136842"/>
                <a:gd name="connsiteY14" fmla="*/ 90601 h 91973"/>
                <a:gd name="connsiteX15" fmla="*/ 16518 w 136842"/>
                <a:gd name="connsiteY15" fmla="*/ 85094 h 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842" h="91973">
                  <a:moveTo>
                    <a:pt x="16518" y="85094"/>
                  </a:moveTo>
                  <a:cubicBezTo>
                    <a:pt x="4955" y="75437"/>
                    <a:pt x="-1145" y="60717"/>
                    <a:pt x="211" y="45702"/>
                  </a:cubicBezTo>
                  <a:cubicBezTo>
                    <a:pt x="3535" y="25836"/>
                    <a:pt x="17662" y="9486"/>
                    <a:pt x="36850" y="3344"/>
                  </a:cubicBezTo>
                  <a:cubicBezTo>
                    <a:pt x="54132" y="-1802"/>
                    <a:pt x="72621" y="-976"/>
                    <a:pt x="89373" y="5674"/>
                  </a:cubicBezTo>
                  <a:cubicBezTo>
                    <a:pt x="104305" y="11858"/>
                    <a:pt x="118515" y="19673"/>
                    <a:pt x="131731" y="28971"/>
                  </a:cubicBezTo>
                  <a:cubicBezTo>
                    <a:pt x="137364" y="33164"/>
                    <a:pt x="138550" y="41106"/>
                    <a:pt x="134357" y="46739"/>
                  </a:cubicBezTo>
                  <a:cubicBezTo>
                    <a:pt x="130503" y="51949"/>
                    <a:pt x="123344" y="53411"/>
                    <a:pt x="117753" y="50149"/>
                  </a:cubicBezTo>
                  <a:cubicBezTo>
                    <a:pt x="106380" y="41720"/>
                    <a:pt x="94096" y="34604"/>
                    <a:pt x="81114" y="28971"/>
                  </a:cubicBezTo>
                  <a:cubicBezTo>
                    <a:pt x="69910" y="24248"/>
                    <a:pt x="57436" y="23485"/>
                    <a:pt x="45745" y="26853"/>
                  </a:cubicBezTo>
                  <a:cubicBezTo>
                    <a:pt x="35834" y="29712"/>
                    <a:pt x="28378" y="37908"/>
                    <a:pt x="26472" y="48031"/>
                  </a:cubicBezTo>
                  <a:cubicBezTo>
                    <a:pt x="25921" y="56207"/>
                    <a:pt x="30136" y="63958"/>
                    <a:pt x="37274" y="67940"/>
                  </a:cubicBezTo>
                  <a:cubicBezTo>
                    <a:pt x="43500" y="70926"/>
                    <a:pt x="46105" y="78402"/>
                    <a:pt x="43119" y="84607"/>
                  </a:cubicBezTo>
                  <a:cubicBezTo>
                    <a:pt x="43076" y="84713"/>
                    <a:pt x="43034" y="84798"/>
                    <a:pt x="42992" y="84882"/>
                  </a:cubicBezTo>
                  <a:cubicBezTo>
                    <a:pt x="39900" y="91173"/>
                    <a:pt x="32275" y="93778"/>
                    <a:pt x="25985" y="90664"/>
                  </a:cubicBezTo>
                  <a:cubicBezTo>
                    <a:pt x="25921" y="90643"/>
                    <a:pt x="25879" y="90622"/>
                    <a:pt x="25837" y="90601"/>
                  </a:cubicBezTo>
                  <a:cubicBezTo>
                    <a:pt x="22448" y="89288"/>
                    <a:pt x="19293" y="87424"/>
                    <a:pt x="16518" y="8509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9E98C5D-FD0D-49FB-B2C1-BD84E840DA15}"/>
                </a:ext>
              </a:extLst>
            </p:cNvPr>
            <p:cNvSpPr/>
            <p:nvPr/>
          </p:nvSpPr>
          <p:spPr>
            <a:xfrm>
              <a:off x="6114454" y="4419149"/>
              <a:ext cx="137144" cy="92254"/>
            </a:xfrm>
            <a:custGeom>
              <a:avLst/>
              <a:gdLst>
                <a:gd name="connsiteX0" fmla="*/ 16304 w 137144"/>
                <a:gd name="connsiteY0" fmla="*/ 85179 h 92254"/>
                <a:gd name="connsiteX1" fmla="*/ 208 w 137144"/>
                <a:gd name="connsiteY1" fmla="*/ 45786 h 92254"/>
                <a:gd name="connsiteX2" fmla="*/ 36635 w 137144"/>
                <a:gd name="connsiteY2" fmla="*/ 3429 h 92254"/>
                <a:gd name="connsiteX3" fmla="*/ 89159 w 137144"/>
                <a:gd name="connsiteY3" fmla="*/ 5759 h 92254"/>
                <a:gd name="connsiteX4" fmla="*/ 131517 w 137144"/>
                <a:gd name="connsiteY4" fmla="*/ 29056 h 92254"/>
                <a:gd name="connsiteX5" fmla="*/ 135011 w 137144"/>
                <a:gd name="connsiteY5" fmla="*/ 46740 h 92254"/>
                <a:gd name="connsiteX6" fmla="*/ 117327 w 137144"/>
                <a:gd name="connsiteY6" fmla="*/ 50234 h 92254"/>
                <a:gd name="connsiteX7" fmla="*/ 80899 w 137144"/>
                <a:gd name="connsiteY7" fmla="*/ 29056 h 92254"/>
                <a:gd name="connsiteX8" fmla="*/ 45319 w 137144"/>
                <a:gd name="connsiteY8" fmla="*/ 26938 h 92254"/>
                <a:gd name="connsiteX9" fmla="*/ 26046 w 137144"/>
                <a:gd name="connsiteY9" fmla="*/ 48116 h 92254"/>
                <a:gd name="connsiteX10" fmla="*/ 37059 w 137144"/>
                <a:gd name="connsiteY10" fmla="*/ 68236 h 92254"/>
                <a:gd name="connsiteX11" fmla="*/ 42862 w 137144"/>
                <a:gd name="connsiteY11" fmla="*/ 84607 h 92254"/>
                <a:gd name="connsiteX12" fmla="*/ 42565 w 137144"/>
                <a:gd name="connsiteY12" fmla="*/ 85179 h 92254"/>
                <a:gd name="connsiteX13" fmla="*/ 25898 w 137144"/>
                <a:gd name="connsiteY13" fmla="*/ 91025 h 92254"/>
                <a:gd name="connsiteX14" fmla="*/ 25623 w 137144"/>
                <a:gd name="connsiteY14" fmla="*/ 90897 h 92254"/>
                <a:gd name="connsiteX15" fmla="*/ 16304 w 137144"/>
                <a:gd name="connsiteY15" fmla="*/ 85179 h 9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44" h="92254">
                  <a:moveTo>
                    <a:pt x="16304" y="85179"/>
                  </a:moveTo>
                  <a:cubicBezTo>
                    <a:pt x="4867" y="75437"/>
                    <a:pt x="-1126" y="60760"/>
                    <a:pt x="208" y="45786"/>
                  </a:cubicBezTo>
                  <a:cubicBezTo>
                    <a:pt x="3406" y="25942"/>
                    <a:pt x="17490" y="9550"/>
                    <a:pt x="36635" y="3429"/>
                  </a:cubicBezTo>
                  <a:cubicBezTo>
                    <a:pt x="53896" y="-1823"/>
                    <a:pt x="72428" y="-1019"/>
                    <a:pt x="89159" y="5759"/>
                  </a:cubicBezTo>
                  <a:cubicBezTo>
                    <a:pt x="104133" y="11858"/>
                    <a:pt x="118343" y="19673"/>
                    <a:pt x="131517" y="29056"/>
                  </a:cubicBezTo>
                  <a:cubicBezTo>
                    <a:pt x="137362" y="32974"/>
                    <a:pt x="138929" y="40894"/>
                    <a:pt x="135011" y="46740"/>
                  </a:cubicBezTo>
                  <a:cubicBezTo>
                    <a:pt x="131093" y="52585"/>
                    <a:pt x="123172" y="54152"/>
                    <a:pt x="117327" y="50234"/>
                  </a:cubicBezTo>
                  <a:cubicBezTo>
                    <a:pt x="106060" y="41762"/>
                    <a:pt x="93839" y="34646"/>
                    <a:pt x="80899" y="29056"/>
                  </a:cubicBezTo>
                  <a:cubicBezTo>
                    <a:pt x="69653" y="24206"/>
                    <a:pt x="57052" y="23464"/>
                    <a:pt x="45319" y="26938"/>
                  </a:cubicBezTo>
                  <a:cubicBezTo>
                    <a:pt x="35471" y="29882"/>
                    <a:pt x="28058" y="38035"/>
                    <a:pt x="26046" y="48116"/>
                  </a:cubicBezTo>
                  <a:cubicBezTo>
                    <a:pt x="25453" y="56397"/>
                    <a:pt x="29752" y="64276"/>
                    <a:pt x="37059" y="68236"/>
                  </a:cubicBezTo>
                  <a:cubicBezTo>
                    <a:pt x="43179" y="71159"/>
                    <a:pt x="45785" y="78487"/>
                    <a:pt x="42862" y="84607"/>
                  </a:cubicBezTo>
                  <a:cubicBezTo>
                    <a:pt x="42756" y="84798"/>
                    <a:pt x="42671" y="84989"/>
                    <a:pt x="42565" y="85179"/>
                  </a:cubicBezTo>
                  <a:cubicBezTo>
                    <a:pt x="39579" y="91406"/>
                    <a:pt x="32103" y="94011"/>
                    <a:pt x="25898" y="91025"/>
                  </a:cubicBezTo>
                  <a:cubicBezTo>
                    <a:pt x="25792" y="90982"/>
                    <a:pt x="25707" y="90940"/>
                    <a:pt x="25623" y="90897"/>
                  </a:cubicBezTo>
                  <a:cubicBezTo>
                    <a:pt x="22255" y="89436"/>
                    <a:pt x="19121" y="87509"/>
                    <a:pt x="16304" y="85179"/>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6AC6920-4D62-4D03-A736-46304639ED18}"/>
                </a:ext>
              </a:extLst>
            </p:cNvPr>
            <p:cNvSpPr/>
            <p:nvPr/>
          </p:nvSpPr>
          <p:spPr>
            <a:xfrm>
              <a:off x="6088611" y="4522713"/>
              <a:ext cx="137130" cy="92241"/>
            </a:xfrm>
            <a:custGeom>
              <a:avLst/>
              <a:gdLst>
                <a:gd name="connsiteX0" fmla="*/ 16309 w 137130"/>
                <a:gd name="connsiteY0" fmla="*/ 85391 h 92241"/>
                <a:gd name="connsiteX1" fmla="*/ 213 w 137130"/>
                <a:gd name="connsiteY1" fmla="*/ 45787 h 92241"/>
                <a:gd name="connsiteX2" fmla="*/ 36641 w 137130"/>
                <a:gd name="connsiteY2" fmla="*/ 3429 h 92241"/>
                <a:gd name="connsiteX3" fmla="*/ 89164 w 137130"/>
                <a:gd name="connsiteY3" fmla="*/ 5759 h 92241"/>
                <a:gd name="connsiteX4" fmla="*/ 131522 w 137130"/>
                <a:gd name="connsiteY4" fmla="*/ 29055 h 92241"/>
                <a:gd name="connsiteX5" fmla="*/ 135101 w 137130"/>
                <a:gd name="connsiteY5" fmla="*/ 46359 h 92241"/>
                <a:gd name="connsiteX6" fmla="*/ 134911 w 137130"/>
                <a:gd name="connsiteY6" fmla="*/ 46634 h 92241"/>
                <a:gd name="connsiteX7" fmla="*/ 117332 w 137130"/>
                <a:gd name="connsiteY7" fmla="*/ 50234 h 92241"/>
                <a:gd name="connsiteX8" fmla="*/ 80904 w 137130"/>
                <a:gd name="connsiteY8" fmla="*/ 29055 h 92241"/>
                <a:gd name="connsiteX9" fmla="*/ 45324 w 137130"/>
                <a:gd name="connsiteY9" fmla="*/ 26937 h 92241"/>
                <a:gd name="connsiteX10" fmla="*/ 26051 w 137130"/>
                <a:gd name="connsiteY10" fmla="*/ 48116 h 92241"/>
                <a:gd name="connsiteX11" fmla="*/ 37064 w 137130"/>
                <a:gd name="connsiteY11" fmla="*/ 68024 h 92241"/>
                <a:gd name="connsiteX12" fmla="*/ 42783 w 137130"/>
                <a:gd name="connsiteY12" fmla="*/ 85179 h 92241"/>
                <a:gd name="connsiteX13" fmla="*/ 25628 w 137130"/>
                <a:gd name="connsiteY13" fmla="*/ 90898 h 92241"/>
                <a:gd name="connsiteX14" fmla="*/ 16309 w 137130"/>
                <a:gd name="connsiteY14" fmla="*/ 85391 h 9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30" h="92241">
                  <a:moveTo>
                    <a:pt x="16309" y="85391"/>
                  </a:moveTo>
                  <a:cubicBezTo>
                    <a:pt x="4851" y="75585"/>
                    <a:pt x="-1142" y="60824"/>
                    <a:pt x="213" y="45787"/>
                  </a:cubicBezTo>
                  <a:cubicBezTo>
                    <a:pt x="3369" y="25921"/>
                    <a:pt x="17453" y="9507"/>
                    <a:pt x="36641" y="3429"/>
                  </a:cubicBezTo>
                  <a:cubicBezTo>
                    <a:pt x="53902" y="-1824"/>
                    <a:pt x="72433" y="-1018"/>
                    <a:pt x="89164" y="5759"/>
                  </a:cubicBezTo>
                  <a:cubicBezTo>
                    <a:pt x="104180" y="11774"/>
                    <a:pt x="118391" y="19610"/>
                    <a:pt x="131522" y="29055"/>
                  </a:cubicBezTo>
                  <a:cubicBezTo>
                    <a:pt x="137283" y="32847"/>
                    <a:pt x="138892" y="40598"/>
                    <a:pt x="135101" y="46359"/>
                  </a:cubicBezTo>
                  <a:cubicBezTo>
                    <a:pt x="135037" y="46443"/>
                    <a:pt x="134974" y="46549"/>
                    <a:pt x="134911" y="46634"/>
                  </a:cubicBezTo>
                  <a:cubicBezTo>
                    <a:pt x="130971" y="52373"/>
                    <a:pt x="123199" y="53961"/>
                    <a:pt x="117332" y="50234"/>
                  </a:cubicBezTo>
                  <a:cubicBezTo>
                    <a:pt x="106001" y="41847"/>
                    <a:pt x="93803" y="34753"/>
                    <a:pt x="80904" y="29055"/>
                  </a:cubicBezTo>
                  <a:cubicBezTo>
                    <a:pt x="69616" y="24417"/>
                    <a:pt x="57100" y="23676"/>
                    <a:pt x="45324" y="26937"/>
                  </a:cubicBezTo>
                  <a:cubicBezTo>
                    <a:pt x="35518" y="29966"/>
                    <a:pt x="28148" y="38077"/>
                    <a:pt x="26051" y="48116"/>
                  </a:cubicBezTo>
                  <a:cubicBezTo>
                    <a:pt x="25543" y="56334"/>
                    <a:pt x="29843" y="64085"/>
                    <a:pt x="37064" y="68024"/>
                  </a:cubicBezTo>
                  <a:cubicBezTo>
                    <a:pt x="43376" y="71180"/>
                    <a:pt x="45938" y="78868"/>
                    <a:pt x="42783" y="85179"/>
                  </a:cubicBezTo>
                  <a:cubicBezTo>
                    <a:pt x="39627" y="91490"/>
                    <a:pt x="31939" y="94053"/>
                    <a:pt x="25628" y="90898"/>
                  </a:cubicBezTo>
                  <a:cubicBezTo>
                    <a:pt x="22345" y="89394"/>
                    <a:pt x="19211" y="87551"/>
                    <a:pt x="16309" y="85391"/>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F65E6ACC-E320-4397-8F67-390816D3EC60}"/>
                </a:ext>
              </a:extLst>
            </p:cNvPr>
            <p:cNvSpPr/>
            <p:nvPr/>
          </p:nvSpPr>
          <p:spPr>
            <a:xfrm>
              <a:off x="6064684" y="4646896"/>
              <a:ext cx="137144" cy="91697"/>
            </a:xfrm>
            <a:custGeom>
              <a:avLst/>
              <a:gdLst>
                <a:gd name="connsiteX0" fmla="*/ 16304 w 137144"/>
                <a:gd name="connsiteY0" fmla="*/ 85104 h 91697"/>
                <a:gd name="connsiteX1" fmla="*/ 208 w 137144"/>
                <a:gd name="connsiteY1" fmla="*/ 45711 h 91697"/>
                <a:gd name="connsiteX2" fmla="*/ 36635 w 137144"/>
                <a:gd name="connsiteY2" fmla="*/ 3354 h 91697"/>
                <a:gd name="connsiteX3" fmla="*/ 89159 w 137144"/>
                <a:gd name="connsiteY3" fmla="*/ 5896 h 91697"/>
                <a:gd name="connsiteX4" fmla="*/ 131517 w 137144"/>
                <a:gd name="connsiteY4" fmla="*/ 28981 h 91697"/>
                <a:gd name="connsiteX5" fmla="*/ 135011 w 137144"/>
                <a:gd name="connsiteY5" fmla="*/ 46665 h 91697"/>
                <a:gd name="connsiteX6" fmla="*/ 117327 w 137144"/>
                <a:gd name="connsiteY6" fmla="*/ 50159 h 91697"/>
                <a:gd name="connsiteX7" fmla="*/ 80899 w 137144"/>
                <a:gd name="connsiteY7" fmla="*/ 28981 h 91697"/>
                <a:gd name="connsiteX8" fmla="*/ 45319 w 137144"/>
                <a:gd name="connsiteY8" fmla="*/ 26863 h 91697"/>
                <a:gd name="connsiteX9" fmla="*/ 26046 w 137144"/>
                <a:gd name="connsiteY9" fmla="*/ 48041 h 91697"/>
                <a:gd name="connsiteX10" fmla="*/ 37059 w 137144"/>
                <a:gd name="connsiteY10" fmla="*/ 67949 h 91697"/>
                <a:gd name="connsiteX11" fmla="*/ 41824 w 137144"/>
                <a:gd name="connsiteY11" fmla="*/ 85274 h 91697"/>
                <a:gd name="connsiteX12" fmla="*/ 25623 w 137144"/>
                <a:gd name="connsiteY12" fmla="*/ 90611 h 91697"/>
                <a:gd name="connsiteX13" fmla="*/ 16304 w 137144"/>
                <a:gd name="connsiteY13" fmla="*/ 85104 h 9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44" h="91697">
                  <a:moveTo>
                    <a:pt x="16304" y="85104"/>
                  </a:moveTo>
                  <a:cubicBezTo>
                    <a:pt x="4867" y="75362"/>
                    <a:pt x="-1126" y="60685"/>
                    <a:pt x="208" y="45711"/>
                  </a:cubicBezTo>
                  <a:cubicBezTo>
                    <a:pt x="3406" y="25867"/>
                    <a:pt x="17490" y="9474"/>
                    <a:pt x="36635" y="3354"/>
                  </a:cubicBezTo>
                  <a:cubicBezTo>
                    <a:pt x="53918" y="-1856"/>
                    <a:pt x="72470" y="-966"/>
                    <a:pt x="89159" y="5896"/>
                  </a:cubicBezTo>
                  <a:cubicBezTo>
                    <a:pt x="104133" y="11931"/>
                    <a:pt x="118343" y="19683"/>
                    <a:pt x="131517" y="28981"/>
                  </a:cubicBezTo>
                  <a:cubicBezTo>
                    <a:pt x="137362" y="32899"/>
                    <a:pt x="138929" y="40819"/>
                    <a:pt x="135011" y="46665"/>
                  </a:cubicBezTo>
                  <a:cubicBezTo>
                    <a:pt x="131093" y="52510"/>
                    <a:pt x="123172" y="54077"/>
                    <a:pt x="117327" y="50159"/>
                  </a:cubicBezTo>
                  <a:cubicBezTo>
                    <a:pt x="105954" y="41836"/>
                    <a:pt x="93755" y="34741"/>
                    <a:pt x="80899" y="28981"/>
                  </a:cubicBezTo>
                  <a:cubicBezTo>
                    <a:pt x="69632" y="24257"/>
                    <a:pt x="57073" y="23495"/>
                    <a:pt x="45319" y="26863"/>
                  </a:cubicBezTo>
                  <a:cubicBezTo>
                    <a:pt x="35513" y="29891"/>
                    <a:pt x="28143" y="38003"/>
                    <a:pt x="26046" y="48041"/>
                  </a:cubicBezTo>
                  <a:cubicBezTo>
                    <a:pt x="25538" y="56259"/>
                    <a:pt x="29837" y="64010"/>
                    <a:pt x="37059" y="67949"/>
                  </a:cubicBezTo>
                  <a:cubicBezTo>
                    <a:pt x="43159" y="71423"/>
                    <a:pt x="45297" y="79174"/>
                    <a:pt x="41824" y="85274"/>
                  </a:cubicBezTo>
                  <a:cubicBezTo>
                    <a:pt x="38605" y="90950"/>
                    <a:pt x="31595" y="93258"/>
                    <a:pt x="25623" y="90611"/>
                  </a:cubicBezTo>
                  <a:cubicBezTo>
                    <a:pt x="22255" y="89276"/>
                    <a:pt x="19099" y="87413"/>
                    <a:pt x="16304" y="85104"/>
                  </a:cubicBezTo>
                  <a:close/>
                </a:path>
              </a:pathLst>
            </a:custGeom>
            <a:solidFill>
              <a:srgbClr val="51352E"/>
            </a:solidFill>
            <a:ln w="18628" cap="flat">
              <a:solidFill>
                <a:srgbClr val="190B0B"/>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3FD3FD7-D059-4E14-8B0A-7989F26F680F}"/>
                </a:ext>
              </a:extLst>
            </p:cNvPr>
            <p:cNvSpPr/>
            <p:nvPr/>
          </p:nvSpPr>
          <p:spPr>
            <a:xfrm>
              <a:off x="6425090" y="3900649"/>
              <a:ext cx="595085" cy="215042"/>
            </a:xfrm>
            <a:custGeom>
              <a:avLst/>
              <a:gdLst>
                <a:gd name="connsiteX0" fmla="*/ 555361 w 595085"/>
                <a:gd name="connsiteY0" fmla="*/ 131392 h 215042"/>
                <a:gd name="connsiteX1" fmla="*/ 594754 w 595085"/>
                <a:gd name="connsiteY1" fmla="*/ 158502 h 215042"/>
                <a:gd name="connsiteX2" fmla="*/ 575905 w 595085"/>
                <a:gd name="connsiteY2" fmla="*/ 200859 h 215042"/>
                <a:gd name="connsiteX3" fmla="*/ 555997 w 595085"/>
                <a:gd name="connsiteY3" fmla="*/ 213778 h 215042"/>
                <a:gd name="connsiteX4" fmla="*/ 531006 w 595085"/>
                <a:gd name="connsiteY4" fmla="*/ 213778 h 215042"/>
                <a:gd name="connsiteX5" fmla="*/ 251234 w 595085"/>
                <a:gd name="connsiteY5" fmla="*/ 143253 h 215042"/>
                <a:gd name="connsiteX6" fmla="*/ 70367 w 595085"/>
                <a:gd name="connsiteY6" fmla="*/ 86070 h 215042"/>
                <a:gd name="connsiteX7" fmla="*/ 53 w 595085"/>
                <a:gd name="connsiteY7" fmla="*/ 47524 h 215042"/>
                <a:gd name="connsiteX8" fmla="*/ 28433 w 595085"/>
                <a:gd name="connsiteY8" fmla="*/ 1990 h 215042"/>
                <a:gd name="connsiteX9" fmla="*/ 79897 w 595085"/>
                <a:gd name="connsiteY9" fmla="*/ 6649 h 215042"/>
                <a:gd name="connsiteX10" fmla="*/ 157836 w 595085"/>
                <a:gd name="connsiteY10" fmla="*/ 27828 h 215042"/>
                <a:gd name="connsiteX11" fmla="*/ 344844 w 595085"/>
                <a:gd name="connsiteY11" fmla="*/ 75693 h 215042"/>
                <a:gd name="connsiteX12" fmla="*/ 555361 w 595085"/>
                <a:gd name="connsiteY12" fmla="*/ 131392 h 21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085" h="215042">
                  <a:moveTo>
                    <a:pt x="555361" y="131392"/>
                  </a:moveTo>
                  <a:cubicBezTo>
                    <a:pt x="571458" y="135840"/>
                    <a:pt x="590094" y="142406"/>
                    <a:pt x="594754" y="158502"/>
                  </a:cubicBezTo>
                  <a:cubicBezTo>
                    <a:pt x="596850" y="175021"/>
                    <a:pt x="589586" y="191350"/>
                    <a:pt x="575905" y="200859"/>
                  </a:cubicBezTo>
                  <a:cubicBezTo>
                    <a:pt x="570335" y="206619"/>
                    <a:pt x="563515" y="211025"/>
                    <a:pt x="555997" y="213778"/>
                  </a:cubicBezTo>
                  <a:cubicBezTo>
                    <a:pt x="547758" y="215472"/>
                    <a:pt x="539245" y="215472"/>
                    <a:pt x="531006" y="213778"/>
                  </a:cubicBezTo>
                  <a:cubicBezTo>
                    <a:pt x="435828" y="198635"/>
                    <a:pt x="342218" y="175042"/>
                    <a:pt x="251234" y="143253"/>
                  </a:cubicBezTo>
                  <a:lnTo>
                    <a:pt x="70367" y="86070"/>
                  </a:lnTo>
                  <a:cubicBezTo>
                    <a:pt x="49188" y="79717"/>
                    <a:pt x="4289" y="73998"/>
                    <a:pt x="53" y="47524"/>
                  </a:cubicBezTo>
                  <a:cubicBezTo>
                    <a:pt x="-625" y="27998"/>
                    <a:pt x="10600" y="9995"/>
                    <a:pt x="28433" y="1990"/>
                  </a:cubicBezTo>
                  <a:cubicBezTo>
                    <a:pt x="45652" y="-1780"/>
                    <a:pt x="63632" y="-149"/>
                    <a:pt x="79897" y="6649"/>
                  </a:cubicBezTo>
                  <a:cubicBezTo>
                    <a:pt x="105947" y="13850"/>
                    <a:pt x="131574" y="21051"/>
                    <a:pt x="157836" y="27828"/>
                  </a:cubicBezTo>
                  <a:cubicBezTo>
                    <a:pt x="220313" y="43500"/>
                    <a:pt x="282578" y="59596"/>
                    <a:pt x="344844" y="75693"/>
                  </a:cubicBezTo>
                  <a:cubicBezTo>
                    <a:pt x="415158" y="93631"/>
                    <a:pt x="485323" y="112183"/>
                    <a:pt x="555361" y="131392"/>
                  </a:cubicBezTo>
                  <a:close/>
                </a:path>
              </a:pathLst>
            </a:custGeom>
            <a:solidFill>
              <a:srgbClr val="EFA43B"/>
            </a:solidFill>
            <a:ln w="2116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04ED965-C477-4304-A9DB-AF7FAC102E55}"/>
                </a:ext>
              </a:extLst>
            </p:cNvPr>
            <p:cNvSpPr/>
            <p:nvPr/>
          </p:nvSpPr>
          <p:spPr>
            <a:xfrm>
              <a:off x="6527201" y="4102560"/>
              <a:ext cx="266005" cy="73913"/>
            </a:xfrm>
            <a:custGeom>
              <a:avLst/>
              <a:gdLst>
                <a:gd name="connsiteX0" fmla="*/ 24 w 266005"/>
                <a:gd name="connsiteY0" fmla="*/ 6 h 73913"/>
                <a:gd name="connsiteX1" fmla="*/ 266030 w 266005"/>
                <a:gd name="connsiteY1" fmla="*/ 73920 h 73913"/>
              </a:gdLst>
              <a:ahLst/>
              <a:cxnLst>
                <a:cxn ang="0">
                  <a:pos x="connsiteX0" y="connsiteY0"/>
                </a:cxn>
                <a:cxn ang="0">
                  <a:pos x="connsiteX1" y="connsiteY1"/>
                </a:cxn>
              </a:cxnLst>
              <a:rect l="l" t="t" r="r" b="b"/>
              <a:pathLst>
                <a:path w="266005" h="73913">
                  <a:moveTo>
                    <a:pt x="24" y="6"/>
                  </a:moveTo>
                  <a:lnTo>
                    <a:pt x="266030" y="73920"/>
                  </a:lnTo>
                </a:path>
              </a:pathLst>
            </a:custGeom>
            <a:noFill/>
            <a:ln w="18628" cap="rnd">
              <a:solidFill>
                <a:srgbClr val="190B0B"/>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2FD5EAB8-16D0-4D22-ACA2-3136C0E7657A}"/>
                </a:ext>
              </a:extLst>
            </p:cNvPr>
            <p:cNvSpPr/>
            <p:nvPr/>
          </p:nvSpPr>
          <p:spPr>
            <a:xfrm>
              <a:off x="6589255" y="4176686"/>
              <a:ext cx="115212" cy="36850"/>
            </a:xfrm>
            <a:custGeom>
              <a:avLst/>
              <a:gdLst>
                <a:gd name="connsiteX0" fmla="*/ 24 w 115212"/>
                <a:gd name="connsiteY0" fmla="*/ 6 h 36850"/>
                <a:gd name="connsiteX1" fmla="*/ 115237 w 115212"/>
                <a:gd name="connsiteY1" fmla="*/ 36857 h 36850"/>
              </a:gdLst>
              <a:ahLst/>
              <a:cxnLst>
                <a:cxn ang="0">
                  <a:pos x="connsiteX0" y="connsiteY0"/>
                </a:cxn>
                <a:cxn ang="0">
                  <a:pos x="connsiteX1" y="connsiteY1"/>
                </a:cxn>
              </a:cxnLst>
              <a:rect l="l" t="t" r="r" b="b"/>
              <a:pathLst>
                <a:path w="115212" h="36850">
                  <a:moveTo>
                    <a:pt x="24" y="6"/>
                  </a:moveTo>
                  <a:cubicBezTo>
                    <a:pt x="37723" y="14386"/>
                    <a:pt x="76183" y="26692"/>
                    <a:pt x="115237" y="36857"/>
                  </a:cubicBezTo>
                </a:path>
              </a:pathLst>
            </a:custGeom>
            <a:noFill/>
            <a:ln w="18628" cap="rnd">
              <a:solidFill>
                <a:srgbClr val="190B0B"/>
              </a:solidFill>
              <a:prstDash val="solid"/>
              <a:round/>
            </a:ln>
          </p:spPr>
          <p:txBody>
            <a:bodyPr rtlCol="0" anchor="ctr"/>
            <a:lstStyle/>
            <a:p>
              <a:endParaRPr lang="en-US"/>
            </a:p>
          </p:txBody>
        </p:sp>
        <p:sp>
          <p:nvSpPr>
            <p:cNvPr id="44" name="Freeform: Shape 43">
              <a:extLst>
                <a:ext uri="{FF2B5EF4-FFF2-40B4-BE49-F238E27FC236}">
                  <a16:creationId xmlns:a16="http://schemas.microsoft.com/office/drawing/2014/main" id="{C4C06610-5D2D-47EE-B1D2-03F5E3DED3D4}"/>
                </a:ext>
              </a:extLst>
            </p:cNvPr>
            <p:cNvSpPr/>
            <p:nvPr/>
          </p:nvSpPr>
          <p:spPr>
            <a:xfrm>
              <a:off x="5347542" y="4243399"/>
              <a:ext cx="1288007" cy="981849"/>
            </a:xfrm>
            <a:custGeom>
              <a:avLst/>
              <a:gdLst>
                <a:gd name="connsiteX0" fmla="*/ 1058964 w 1288007"/>
                <a:gd name="connsiteY0" fmla="*/ 981856 h 981849"/>
                <a:gd name="connsiteX1" fmla="*/ 21203 w 1288007"/>
                <a:gd name="connsiteY1" fmla="*/ 317476 h 981849"/>
                <a:gd name="connsiteX2" fmla="*/ 24 w 1288007"/>
                <a:gd name="connsiteY2" fmla="*/ 281685 h 981849"/>
                <a:gd name="connsiteX3" fmla="*/ 10826 w 1288007"/>
                <a:gd name="connsiteY3" fmla="*/ 250975 h 981849"/>
                <a:gd name="connsiteX4" fmla="*/ 148911 w 1288007"/>
                <a:gd name="connsiteY4" fmla="*/ 20550 h 981849"/>
                <a:gd name="connsiteX5" fmla="*/ 168607 w 1288007"/>
                <a:gd name="connsiteY5" fmla="*/ 1489 h 981849"/>
                <a:gd name="connsiteX6" fmla="*/ 177715 w 1288007"/>
                <a:gd name="connsiteY6" fmla="*/ 6 h 981849"/>
                <a:gd name="connsiteX7" fmla="*/ 201223 w 1288007"/>
                <a:gd name="connsiteY7" fmla="*/ 7419 h 981849"/>
                <a:gd name="connsiteX8" fmla="*/ 1160834 w 1288007"/>
                <a:gd name="connsiteY8" fmla="*/ 595766 h 981849"/>
                <a:gd name="connsiteX9" fmla="*/ 1231360 w 1288007"/>
                <a:gd name="connsiteY9" fmla="*/ 643418 h 981849"/>
                <a:gd name="connsiteX10" fmla="*/ 1239831 w 1288007"/>
                <a:gd name="connsiteY10" fmla="*/ 648925 h 981849"/>
                <a:gd name="connsiteX11" fmla="*/ 1286213 w 1288007"/>
                <a:gd name="connsiteY11" fmla="*/ 687682 h 981849"/>
                <a:gd name="connsiteX12" fmla="*/ 1287907 w 1288007"/>
                <a:gd name="connsiteY12" fmla="*/ 697636 h 981849"/>
                <a:gd name="connsiteX13" fmla="*/ 1284307 w 1288007"/>
                <a:gd name="connsiteY13" fmla="*/ 707590 h 981849"/>
                <a:gd name="connsiteX14" fmla="*/ 1060447 w 1288007"/>
                <a:gd name="connsiteY14" fmla="*/ 981432 h 981849"/>
                <a:gd name="connsiteX15" fmla="*/ 1058964 w 1288007"/>
                <a:gd name="connsiteY15" fmla="*/ 981432 h 981849"/>
                <a:gd name="connsiteX16" fmla="*/ 161619 w 1288007"/>
                <a:gd name="connsiteY16" fmla="*/ 220478 h 981849"/>
                <a:gd name="connsiteX17" fmla="*/ 157595 w 1288007"/>
                <a:gd name="connsiteY17" fmla="*/ 220478 h 981849"/>
                <a:gd name="connsiteX18" fmla="*/ 136416 w 1288007"/>
                <a:gd name="connsiteY18" fmla="*/ 244410 h 981849"/>
                <a:gd name="connsiteX19" fmla="*/ 167761 w 1288007"/>
                <a:gd name="connsiteY19" fmla="*/ 269401 h 981849"/>
                <a:gd name="connsiteX20" fmla="*/ 171785 w 1288007"/>
                <a:gd name="connsiteY20" fmla="*/ 269401 h 981849"/>
                <a:gd name="connsiteX21" fmla="*/ 194022 w 1288007"/>
                <a:gd name="connsiteY21" fmla="*/ 253728 h 981849"/>
                <a:gd name="connsiteX22" fmla="*/ 194022 w 1288007"/>
                <a:gd name="connsiteY22" fmla="*/ 248645 h 981849"/>
                <a:gd name="connsiteX23" fmla="*/ 189151 w 1288007"/>
                <a:gd name="connsiteY23" fmla="*/ 240386 h 981849"/>
                <a:gd name="connsiteX24" fmla="*/ 173267 w 1288007"/>
                <a:gd name="connsiteY24" fmla="*/ 223443 h 981849"/>
                <a:gd name="connsiteX25" fmla="*/ 161619 w 1288007"/>
                <a:gd name="connsiteY25" fmla="*/ 220478 h 98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8007" h="981849">
                  <a:moveTo>
                    <a:pt x="1058964" y="981856"/>
                  </a:moveTo>
                  <a:cubicBezTo>
                    <a:pt x="1011947" y="981856"/>
                    <a:pt x="110790" y="404521"/>
                    <a:pt x="21203" y="317476"/>
                  </a:cubicBezTo>
                  <a:cubicBezTo>
                    <a:pt x="9640" y="308857"/>
                    <a:pt x="2015" y="295959"/>
                    <a:pt x="24" y="281685"/>
                  </a:cubicBezTo>
                  <a:cubicBezTo>
                    <a:pt x="490" y="270608"/>
                    <a:pt x="4260" y="259913"/>
                    <a:pt x="10826" y="250975"/>
                  </a:cubicBezTo>
                  <a:lnTo>
                    <a:pt x="148911" y="20550"/>
                  </a:lnTo>
                  <a:cubicBezTo>
                    <a:pt x="153041" y="12078"/>
                    <a:pt x="160009" y="5344"/>
                    <a:pt x="168607" y="1489"/>
                  </a:cubicBezTo>
                  <a:cubicBezTo>
                    <a:pt x="171551" y="578"/>
                    <a:pt x="174623" y="70"/>
                    <a:pt x="177715" y="6"/>
                  </a:cubicBezTo>
                  <a:cubicBezTo>
                    <a:pt x="186038" y="536"/>
                    <a:pt x="194107" y="3077"/>
                    <a:pt x="201223" y="7419"/>
                  </a:cubicBezTo>
                  <a:cubicBezTo>
                    <a:pt x="313682" y="68625"/>
                    <a:pt x="1122500" y="570986"/>
                    <a:pt x="1160834" y="595766"/>
                  </a:cubicBezTo>
                  <a:cubicBezTo>
                    <a:pt x="1185190" y="611650"/>
                    <a:pt x="1208910" y="627534"/>
                    <a:pt x="1231360" y="643418"/>
                  </a:cubicBezTo>
                  <a:lnTo>
                    <a:pt x="1239831" y="648925"/>
                  </a:lnTo>
                  <a:cubicBezTo>
                    <a:pt x="1258235" y="657841"/>
                    <a:pt x="1274162" y="671141"/>
                    <a:pt x="1286213" y="687682"/>
                  </a:cubicBezTo>
                  <a:cubicBezTo>
                    <a:pt x="1287737" y="690774"/>
                    <a:pt x="1288309" y="694226"/>
                    <a:pt x="1287907" y="697636"/>
                  </a:cubicBezTo>
                  <a:cubicBezTo>
                    <a:pt x="1287293" y="701131"/>
                    <a:pt x="1286085" y="704498"/>
                    <a:pt x="1284307" y="707590"/>
                  </a:cubicBezTo>
                  <a:cubicBezTo>
                    <a:pt x="1255927" y="759690"/>
                    <a:pt x="1114876" y="967454"/>
                    <a:pt x="1060447" y="981432"/>
                  </a:cubicBezTo>
                  <a:lnTo>
                    <a:pt x="1058964" y="981432"/>
                  </a:lnTo>
                  <a:close/>
                  <a:moveTo>
                    <a:pt x="161619" y="220478"/>
                  </a:moveTo>
                  <a:cubicBezTo>
                    <a:pt x="160285" y="220266"/>
                    <a:pt x="158929" y="220266"/>
                    <a:pt x="157595" y="220478"/>
                  </a:cubicBezTo>
                  <a:cubicBezTo>
                    <a:pt x="147641" y="223654"/>
                    <a:pt x="134510" y="238268"/>
                    <a:pt x="136416" y="244410"/>
                  </a:cubicBezTo>
                  <a:cubicBezTo>
                    <a:pt x="143320" y="256418"/>
                    <a:pt x="154524" y="265335"/>
                    <a:pt x="167761" y="269401"/>
                  </a:cubicBezTo>
                  <a:lnTo>
                    <a:pt x="171785" y="269401"/>
                  </a:lnTo>
                  <a:cubicBezTo>
                    <a:pt x="181696" y="269189"/>
                    <a:pt x="190485" y="262983"/>
                    <a:pt x="194022" y="253728"/>
                  </a:cubicBezTo>
                  <a:cubicBezTo>
                    <a:pt x="194403" y="252055"/>
                    <a:pt x="194403" y="250318"/>
                    <a:pt x="194022" y="248645"/>
                  </a:cubicBezTo>
                  <a:cubicBezTo>
                    <a:pt x="193005" y="245574"/>
                    <a:pt x="191353" y="242758"/>
                    <a:pt x="189151" y="240386"/>
                  </a:cubicBezTo>
                  <a:cubicBezTo>
                    <a:pt x="184809" y="233905"/>
                    <a:pt x="179451" y="228187"/>
                    <a:pt x="173267" y="223443"/>
                  </a:cubicBezTo>
                  <a:cubicBezTo>
                    <a:pt x="169751" y="221346"/>
                    <a:pt x="165706" y="220330"/>
                    <a:pt x="161619" y="220478"/>
                  </a:cubicBezTo>
                  <a:close/>
                </a:path>
              </a:pathLst>
            </a:custGeom>
            <a:solidFill>
              <a:srgbClr val="63D1E1"/>
            </a:solidFill>
            <a:ln w="2116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2948549-DD2C-48AF-8955-E5BEE6958A0E}"/>
                </a:ext>
              </a:extLst>
            </p:cNvPr>
            <p:cNvSpPr/>
            <p:nvPr/>
          </p:nvSpPr>
          <p:spPr>
            <a:xfrm>
              <a:off x="5337376" y="4230477"/>
              <a:ext cx="1310523" cy="1005361"/>
            </a:xfrm>
            <a:custGeom>
              <a:avLst/>
              <a:gdLst>
                <a:gd name="connsiteX0" fmla="*/ 189786 w 1310523"/>
                <a:gd name="connsiteY0" fmla="*/ 24154 h 1005361"/>
                <a:gd name="connsiteX1" fmla="*/ 207788 w 1310523"/>
                <a:gd name="connsiteY1" fmla="*/ 30296 h 1005361"/>
                <a:gd name="connsiteX2" fmla="*/ 1166764 w 1310523"/>
                <a:gd name="connsiteY2" fmla="*/ 618219 h 1005361"/>
                <a:gd name="connsiteX3" fmla="*/ 1236866 w 1310523"/>
                <a:gd name="connsiteY3" fmla="*/ 665660 h 1005361"/>
                <a:gd name="connsiteX4" fmla="*/ 1287907 w 1310523"/>
                <a:gd name="connsiteY4" fmla="*/ 705052 h 1005361"/>
                <a:gd name="connsiteX5" fmla="*/ 1287907 w 1310523"/>
                <a:gd name="connsiteY5" fmla="*/ 708865 h 1005361"/>
                <a:gd name="connsiteX6" fmla="*/ 1285577 w 1310523"/>
                <a:gd name="connsiteY6" fmla="*/ 715218 h 1005361"/>
                <a:gd name="connsiteX7" fmla="*/ 1068706 w 1310523"/>
                <a:gd name="connsiteY7" fmla="*/ 983554 h 1005361"/>
                <a:gd name="connsiteX8" fmla="*/ 1068706 w 1310523"/>
                <a:gd name="connsiteY8" fmla="*/ 983554 h 1005361"/>
                <a:gd name="connsiteX9" fmla="*/ 39840 w 1310523"/>
                <a:gd name="connsiteY9" fmla="*/ 322563 h 1005361"/>
                <a:gd name="connsiteX10" fmla="*/ 27450 w 1310523"/>
                <a:gd name="connsiteY10" fmla="*/ 275949 h 1005361"/>
                <a:gd name="connsiteX11" fmla="*/ 32004 w 1310523"/>
                <a:gd name="connsiteY11" fmla="*/ 269828 h 1005361"/>
                <a:gd name="connsiteX12" fmla="*/ 171784 w 1310523"/>
                <a:gd name="connsiteY12" fmla="*/ 39190 h 1005361"/>
                <a:gd name="connsiteX13" fmla="*/ 185550 w 1310523"/>
                <a:gd name="connsiteY13" fmla="*/ 25213 h 1005361"/>
                <a:gd name="connsiteX14" fmla="*/ 190845 w 1310523"/>
                <a:gd name="connsiteY14" fmla="*/ 24154 h 1005361"/>
                <a:gd name="connsiteX15" fmla="*/ 183432 w 1310523"/>
                <a:gd name="connsiteY15" fmla="*/ 294607 h 1005361"/>
                <a:gd name="connsiteX16" fmla="*/ 216260 w 1310523"/>
                <a:gd name="connsiteY16" fmla="*/ 271099 h 1005361"/>
                <a:gd name="connsiteX17" fmla="*/ 217318 w 1310523"/>
                <a:gd name="connsiteY17" fmla="*/ 260721 h 1005361"/>
                <a:gd name="connsiteX18" fmla="*/ 210330 w 1310523"/>
                <a:gd name="connsiteY18" fmla="*/ 247590 h 1005361"/>
                <a:gd name="connsiteX19" fmla="*/ 191904 w 1310523"/>
                <a:gd name="connsiteY19" fmla="*/ 228106 h 1005361"/>
                <a:gd name="connsiteX20" fmla="*/ 173690 w 1310523"/>
                <a:gd name="connsiteY20" fmla="*/ 222176 h 1005361"/>
                <a:gd name="connsiteX21" fmla="*/ 166066 w 1310523"/>
                <a:gd name="connsiteY21" fmla="*/ 222176 h 1005361"/>
                <a:gd name="connsiteX22" fmla="*/ 137262 w 1310523"/>
                <a:gd name="connsiteY22" fmla="*/ 259662 h 1005361"/>
                <a:gd name="connsiteX23" fmla="*/ 176867 w 1310523"/>
                <a:gd name="connsiteY23" fmla="*/ 292913 h 1005361"/>
                <a:gd name="connsiteX24" fmla="*/ 183432 w 1310523"/>
                <a:gd name="connsiteY24" fmla="*/ 292913 h 1005361"/>
                <a:gd name="connsiteX25" fmla="*/ 190845 w 1310523"/>
                <a:gd name="connsiteY25" fmla="*/ 10 h 1005361"/>
                <a:gd name="connsiteX26" fmla="*/ 178137 w 1310523"/>
                <a:gd name="connsiteY26" fmla="*/ 2128 h 1005361"/>
                <a:gd name="connsiteX27" fmla="*/ 150605 w 1310523"/>
                <a:gd name="connsiteY27" fmla="*/ 26907 h 1005361"/>
                <a:gd name="connsiteX28" fmla="*/ 12308 w 1310523"/>
                <a:gd name="connsiteY28" fmla="*/ 257544 h 1005361"/>
                <a:gd name="connsiteX29" fmla="*/ 24 w 1310523"/>
                <a:gd name="connsiteY29" fmla="*/ 294607 h 1005361"/>
                <a:gd name="connsiteX30" fmla="*/ 23532 w 1310523"/>
                <a:gd name="connsiteY30" fmla="*/ 338024 h 1005361"/>
                <a:gd name="connsiteX31" fmla="*/ 1068282 w 1310523"/>
                <a:gd name="connsiteY31" fmla="*/ 1005368 h 1005361"/>
                <a:gd name="connsiteX32" fmla="*/ 1071036 w 1310523"/>
                <a:gd name="connsiteY32" fmla="*/ 1005368 h 1005361"/>
                <a:gd name="connsiteX33" fmla="*/ 1074212 w 1310523"/>
                <a:gd name="connsiteY33" fmla="*/ 1005368 h 1005361"/>
                <a:gd name="connsiteX34" fmla="*/ 1305273 w 1310523"/>
                <a:gd name="connsiteY34" fmla="*/ 725807 h 1005361"/>
                <a:gd name="connsiteX35" fmla="*/ 1310356 w 1310523"/>
                <a:gd name="connsiteY35" fmla="*/ 711617 h 1005361"/>
                <a:gd name="connsiteX36" fmla="*/ 1307603 w 1310523"/>
                <a:gd name="connsiteY36" fmla="*/ 695522 h 1005361"/>
                <a:gd name="connsiteX37" fmla="*/ 1256985 w 1310523"/>
                <a:gd name="connsiteY37" fmla="*/ 653164 h 1005361"/>
                <a:gd name="connsiteX38" fmla="*/ 1249149 w 1310523"/>
                <a:gd name="connsiteY38" fmla="*/ 648081 h 1005361"/>
                <a:gd name="connsiteX39" fmla="*/ 1178200 w 1310523"/>
                <a:gd name="connsiteY39" fmla="*/ 600217 h 1005361"/>
                <a:gd name="connsiteX40" fmla="*/ 217742 w 1310523"/>
                <a:gd name="connsiteY40" fmla="*/ 11446 h 1005361"/>
                <a:gd name="connsiteX41" fmla="*/ 188939 w 1310523"/>
                <a:gd name="connsiteY41" fmla="*/ 2552 h 1005361"/>
                <a:gd name="connsiteX42" fmla="*/ 159924 w 1310523"/>
                <a:gd name="connsiteY42" fmla="*/ 254156 h 1005361"/>
                <a:gd name="connsiteX43" fmla="*/ 172843 w 1310523"/>
                <a:gd name="connsiteY43" fmla="*/ 242507 h 1005361"/>
                <a:gd name="connsiteX44" fmla="*/ 172843 w 1310523"/>
                <a:gd name="connsiteY44" fmla="*/ 242507 h 1005361"/>
                <a:gd name="connsiteX45" fmla="*/ 178561 w 1310523"/>
                <a:gd name="connsiteY45" fmla="*/ 244413 h 1005361"/>
                <a:gd name="connsiteX46" fmla="*/ 191692 w 1310523"/>
                <a:gd name="connsiteY46" fmla="*/ 258603 h 1005361"/>
                <a:gd name="connsiteX47" fmla="*/ 194445 w 1310523"/>
                <a:gd name="connsiteY47" fmla="*/ 262203 h 1005361"/>
                <a:gd name="connsiteX48" fmla="*/ 182797 w 1310523"/>
                <a:gd name="connsiteY48" fmla="*/ 269616 h 1005361"/>
                <a:gd name="connsiteX49" fmla="*/ 181103 w 1310523"/>
                <a:gd name="connsiteY49" fmla="*/ 269616 h 1005361"/>
                <a:gd name="connsiteX50" fmla="*/ 159924 w 1310523"/>
                <a:gd name="connsiteY50" fmla="*/ 254156 h 100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10523" h="1005361">
                  <a:moveTo>
                    <a:pt x="189786" y="24154"/>
                  </a:moveTo>
                  <a:cubicBezTo>
                    <a:pt x="196182" y="24747"/>
                    <a:pt x="202366" y="26844"/>
                    <a:pt x="207788" y="30296"/>
                  </a:cubicBezTo>
                  <a:cubicBezTo>
                    <a:pt x="316859" y="89385"/>
                    <a:pt x="1118476" y="586662"/>
                    <a:pt x="1166764" y="618219"/>
                  </a:cubicBezTo>
                  <a:cubicBezTo>
                    <a:pt x="1190484" y="633468"/>
                    <a:pt x="1213781" y="649352"/>
                    <a:pt x="1236866" y="665660"/>
                  </a:cubicBezTo>
                  <a:cubicBezTo>
                    <a:pt x="1245125" y="671590"/>
                    <a:pt x="1282188" y="691710"/>
                    <a:pt x="1287907" y="705052"/>
                  </a:cubicBezTo>
                  <a:cubicBezTo>
                    <a:pt x="1288287" y="706302"/>
                    <a:pt x="1288287" y="707615"/>
                    <a:pt x="1287907" y="708865"/>
                  </a:cubicBezTo>
                  <a:cubicBezTo>
                    <a:pt x="1287547" y="711109"/>
                    <a:pt x="1286763" y="713269"/>
                    <a:pt x="1285577" y="715218"/>
                  </a:cubicBezTo>
                  <a:cubicBezTo>
                    <a:pt x="1253809" y="773672"/>
                    <a:pt x="1116146" y="971270"/>
                    <a:pt x="1068706" y="983554"/>
                  </a:cubicBezTo>
                  <a:lnTo>
                    <a:pt x="1068706" y="983554"/>
                  </a:lnTo>
                  <a:cubicBezTo>
                    <a:pt x="1035455" y="983554"/>
                    <a:pt x="148699" y="429304"/>
                    <a:pt x="39840" y="322563"/>
                  </a:cubicBezTo>
                  <a:cubicBezTo>
                    <a:pt x="23554" y="313117"/>
                    <a:pt x="18005" y="292256"/>
                    <a:pt x="27450" y="275949"/>
                  </a:cubicBezTo>
                  <a:cubicBezTo>
                    <a:pt x="28742" y="273746"/>
                    <a:pt x="30267" y="271692"/>
                    <a:pt x="32004" y="269828"/>
                  </a:cubicBezTo>
                  <a:lnTo>
                    <a:pt x="171784" y="39190"/>
                  </a:lnTo>
                  <a:cubicBezTo>
                    <a:pt x="174516" y="33006"/>
                    <a:pt x="179408" y="28030"/>
                    <a:pt x="185550" y="25213"/>
                  </a:cubicBezTo>
                  <a:cubicBezTo>
                    <a:pt x="187245" y="24556"/>
                    <a:pt x="189023" y="24196"/>
                    <a:pt x="190845" y="24154"/>
                  </a:cubicBezTo>
                  <a:moveTo>
                    <a:pt x="183432" y="294607"/>
                  </a:moveTo>
                  <a:cubicBezTo>
                    <a:pt x="198258" y="294522"/>
                    <a:pt x="211410" y="285098"/>
                    <a:pt x="216260" y="271099"/>
                  </a:cubicBezTo>
                  <a:cubicBezTo>
                    <a:pt x="217572" y="267816"/>
                    <a:pt x="217932" y="264215"/>
                    <a:pt x="217318" y="260721"/>
                  </a:cubicBezTo>
                  <a:cubicBezTo>
                    <a:pt x="216281" y="255765"/>
                    <a:pt x="213866" y="251212"/>
                    <a:pt x="210330" y="247590"/>
                  </a:cubicBezTo>
                  <a:cubicBezTo>
                    <a:pt x="205374" y="240072"/>
                    <a:pt x="199147" y="233464"/>
                    <a:pt x="191904" y="228106"/>
                  </a:cubicBezTo>
                  <a:cubicBezTo>
                    <a:pt x="186525" y="224420"/>
                    <a:pt x="180213" y="222366"/>
                    <a:pt x="173690" y="222176"/>
                  </a:cubicBezTo>
                  <a:cubicBezTo>
                    <a:pt x="171149" y="221858"/>
                    <a:pt x="168607" y="221858"/>
                    <a:pt x="166066" y="222176"/>
                  </a:cubicBezTo>
                  <a:cubicBezTo>
                    <a:pt x="153994" y="226200"/>
                    <a:pt x="133662" y="245048"/>
                    <a:pt x="137262" y="259662"/>
                  </a:cubicBezTo>
                  <a:cubicBezTo>
                    <a:pt x="145163" y="275864"/>
                    <a:pt x="159543" y="287936"/>
                    <a:pt x="176867" y="292913"/>
                  </a:cubicBezTo>
                  <a:cubicBezTo>
                    <a:pt x="179048" y="293125"/>
                    <a:pt x="181251" y="293125"/>
                    <a:pt x="183432" y="292913"/>
                  </a:cubicBezTo>
                  <a:moveTo>
                    <a:pt x="190845" y="10"/>
                  </a:moveTo>
                  <a:cubicBezTo>
                    <a:pt x="186525" y="-54"/>
                    <a:pt x="182204" y="666"/>
                    <a:pt x="178137" y="2128"/>
                  </a:cubicBezTo>
                  <a:cubicBezTo>
                    <a:pt x="166108" y="6533"/>
                    <a:pt x="156260" y="15407"/>
                    <a:pt x="150605" y="26907"/>
                  </a:cubicBezTo>
                  <a:lnTo>
                    <a:pt x="12308" y="257544"/>
                  </a:lnTo>
                  <a:cubicBezTo>
                    <a:pt x="4556" y="268367"/>
                    <a:pt x="278" y="281285"/>
                    <a:pt x="24" y="294607"/>
                  </a:cubicBezTo>
                  <a:cubicBezTo>
                    <a:pt x="2078" y="311529"/>
                    <a:pt x="10486" y="327053"/>
                    <a:pt x="23532" y="338024"/>
                  </a:cubicBezTo>
                  <a:cubicBezTo>
                    <a:pt x="119049" y="431422"/>
                    <a:pt x="1017242" y="1005368"/>
                    <a:pt x="1068282" y="1005368"/>
                  </a:cubicBezTo>
                  <a:lnTo>
                    <a:pt x="1071036" y="1005368"/>
                  </a:lnTo>
                  <a:lnTo>
                    <a:pt x="1074212" y="1005368"/>
                  </a:lnTo>
                  <a:cubicBezTo>
                    <a:pt x="1137749" y="988636"/>
                    <a:pt x="1286000" y="760964"/>
                    <a:pt x="1305273" y="725807"/>
                  </a:cubicBezTo>
                  <a:cubicBezTo>
                    <a:pt x="1307920" y="721466"/>
                    <a:pt x="1309657" y="716637"/>
                    <a:pt x="1310356" y="711617"/>
                  </a:cubicBezTo>
                  <a:cubicBezTo>
                    <a:pt x="1310992" y="706090"/>
                    <a:pt x="1310038" y="700520"/>
                    <a:pt x="1307603" y="695522"/>
                  </a:cubicBezTo>
                  <a:cubicBezTo>
                    <a:pt x="1294599" y="677329"/>
                    <a:pt x="1277190" y="662758"/>
                    <a:pt x="1256985" y="653164"/>
                  </a:cubicBezTo>
                  <a:cubicBezTo>
                    <a:pt x="1254275" y="651618"/>
                    <a:pt x="1251670" y="649924"/>
                    <a:pt x="1249149" y="648081"/>
                  </a:cubicBezTo>
                  <a:cubicBezTo>
                    <a:pt x="1226488" y="632197"/>
                    <a:pt x="1202768" y="615889"/>
                    <a:pt x="1178200" y="600217"/>
                  </a:cubicBezTo>
                  <a:cubicBezTo>
                    <a:pt x="1139655" y="575226"/>
                    <a:pt x="329990" y="72230"/>
                    <a:pt x="217742" y="11446"/>
                  </a:cubicBezTo>
                  <a:cubicBezTo>
                    <a:pt x="209080" y="6046"/>
                    <a:pt x="199147" y="2975"/>
                    <a:pt x="188939" y="2552"/>
                  </a:cubicBezTo>
                  <a:close/>
                  <a:moveTo>
                    <a:pt x="159924" y="254156"/>
                  </a:moveTo>
                  <a:cubicBezTo>
                    <a:pt x="163143" y="249200"/>
                    <a:pt x="167591" y="245197"/>
                    <a:pt x="172843" y="242507"/>
                  </a:cubicBezTo>
                  <a:lnTo>
                    <a:pt x="172843" y="242507"/>
                  </a:lnTo>
                  <a:cubicBezTo>
                    <a:pt x="174897" y="242528"/>
                    <a:pt x="176909" y="243185"/>
                    <a:pt x="178561" y="244413"/>
                  </a:cubicBezTo>
                  <a:cubicBezTo>
                    <a:pt x="183729" y="248352"/>
                    <a:pt x="188155" y="253160"/>
                    <a:pt x="191692" y="258603"/>
                  </a:cubicBezTo>
                  <a:lnTo>
                    <a:pt x="194445" y="262203"/>
                  </a:lnTo>
                  <a:cubicBezTo>
                    <a:pt x="192179" y="266587"/>
                    <a:pt x="187731" y="269405"/>
                    <a:pt x="182797" y="269616"/>
                  </a:cubicBezTo>
                  <a:lnTo>
                    <a:pt x="181103" y="269616"/>
                  </a:lnTo>
                  <a:cubicBezTo>
                    <a:pt x="172843" y="266355"/>
                    <a:pt x="165557" y="261017"/>
                    <a:pt x="159924" y="254156"/>
                  </a:cubicBezTo>
                  <a:close/>
                </a:path>
              </a:pathLst>
            </a:custGeom>
            <a:solidFill>
              <a:srgbClr val="190B0B"/>
            </a:solidFill>
            <a:ln w="2116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500AA75-AD05-48D9-BE94-701989CCC0F4}"/>
                </a:ext>
              </a:extLst>
            </p:cNvPr>
            <p:cNvSpPr/>
            <p:nvPr/>
          </p:nvSpPr>
          <p:spPr>
            <a:xfrm>
              <a:off x="6527624" y="4901425"/>
              <a:ext cx="30285" cy="44475"/>
            </a:xfrm>
            <a:custGeom>
              <a:avLst/>
              <a:gdLst>
                <a:gd name="connsiteX0" fmla="*/ 24 w 30285"/>
                <a:gd name="connsiteY0" fmla="*/ 44482 h 44475"/>
                <a:gd name="connsiteX1" fmla="*/ 30310 w 30285"/>
                <a:gd name="connsiteY1" fmla="*/ 6 h 44475"/>
              </a:gdLst>
              <a:ahLst/>
              <a:cxnLst>
                <a:cxn ang="0">
                  <a:pos x="connsiteX0" y="connsiteY0"/>
                </a:cxn>
                <a:cxn ang="0">
                  <a:pos x="connsiteX1" y="connsiteY1"/>
                </a:cxn>
              </a:cxnLst>
              <a:rect l="l" t="t" r="r" b="b"/>
              <a:pathLst>
                <a:path w="30285" h="44475">
                  <a:moveTo>
                    <a:pt x="24" y="44482"/>
                  </a:moveTo>
                  <a:lnTo>
                    <a:pt x="30310" y="6"/>
                  </a:lnTo>
                </a:path>
              </a:pathLst>
            </a:custGeom>
            <a:noFill/>
            <a:ln w="22439" cap="rnd">
              <a:solidFill>
                <a:srgbClr val="190B0B"/>
              </a:solidFill>
              <a:prstDash val="solid"/>
              <a:round/>
            </a:ln>
          </p:spPr>
          <p:txBody>
            <a:bodyPr rtlCol="0" anchor="ctr"/>
            <a:lstStyle/>
            <a:p>
              <a:endParaRPr lang="en-US"/>
            </a:p>
          </p:txBody>
        </p:sp>
        <p:sp>
          <p:nvSpPr>
            <p:cNvPr id="47" name="Freeform: Shape 46">
              <a:extLst>
                <a:ext uri="{FF2B5EF4-FFF2-40B4-BE49-F238E27FC236}">
                  <a16:creationId xmlns:a16="http://schemas.microsoft.com/office/drawing/2014/main" id="{244B3930-E383-44E7-BCB3-0F1921D0CD43}"/>
                </a:ext>
              </a:extLst>
            </p:cNvPr>
            <p:cNvSpPr/>
            <p:nvPr/>
          </p:nvSpPr>
          <p:spPr>
            <a:xfrm>
              <a:off x="6438250" y="4871350"/>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48" name="Freeform: Shape 47">
              <a:extLst>
                <a:ext uri="{FF2B5EF4-FFF2-40B4-BE49-F238E27FC236}">
                  <a16:creationId xmlns:a16="http://schemas.microsoft.com/office/drawing/2014/main" id="{C514CF7A-C0A5-400C-9459-466614F20EB7}"/>
                </a:ext>
              </a:extLst>
            </p:cNvPr>
            <p:cNvSpPr/>
            <p:nvPr/>
          </p:nvSpPr>
          <p:spPr>
            <a:xfrm>
              <a:off x="6412624" y="4824757"/>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sp>
          <p:nvSpPr>
            <p:cNvPr id="49" name="Freeform: Shape 48">
              <a:extLst>
                <a:ext uri="{FF2B5EF4-FFF2-40B4-BE49-F238E27FC236}">
                  <a16:creationId xmlns:a16="http://schemas.microsoft.com/office/drawing/2014/main" id="{D8EC1930-F602-4743-BB3D-5DB38C494B12}"/>
                </a:ext>
              </a:extLst>
            </p:cNvPr>
            <p:cNvSpPr/>
            <p:nvPr/>
          </p:nvSpPr>
          <p:spPr>
            <a:xfrm>
              <a:off x="6323249" y="479468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lnTo>
                    <a:pt x="73938" y="6"/>
                  </a:lnTo>
                </a:path>
              </a:pathLst>
            </a:custGeom>
            <a:noFill/>
            <a:ln w="22439" cap="rnd">
              <a:solidFill>
                <a:srgbClr val="190B0B"/>
              </a:solidFill>
              <a:prstDash val="solid"/>
              <a:round/>
            </a:ln>
          </p:spPr>
          <p:txBody>
            <a:bodyPr rtlCol="0" anchor="ctr"/>
            <a:lstStyle/>
            <a:p>
              <a:endParaRPr lang="en-US"/>
            </a:p>
          </p:txBody>
        </p:sp>
        <p:sp>
          <p:nvSpPr>
            <p:cNvPr id="50" name="Freeform: Shape 49">
              <a:extLst>
                <a:ext uri="{FF2B5EF4-FFF2-40B4-BE49-F238E27FC236}">
                  <a16:creationId xmlns:a16="http://schemas.microsoft.com/office/drawing/2014/main" id="{B06A78D7-12AD-4309-A3B8-50C90A19A067}"/>
                </a:ext>
              </a:extLst>
            </p:cNvPr>
            <p:cNvSpPr/>
            <p:nvPr/>
          </p:nvSpPr>
          <p:spPr>
            <a:xfrm>
              <a:off x="6297411" y="4748090"/>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4"/>
                    <a:pt x="20144" y="14619"/>
                    <a:pt x="30310" y="6"/>
                  </a:cubicBezTo>
                </a:path>
              </a:pathLst>
            </a:custGeom>
            <a:noFill/>
            <a:ln w="22439" cap="rnd">
              <a:solidFill>
                <a:srgbClr val="190B0B"/>
              </a:solidFill>
              <a:prstDash val="solid"/>
              <a:round/>
            </a:ln>
          </p:spPr>
          <p:txBody>
            <a:bodyPr rtlCol="0" anchor="ctr"/>
            <a:lstStyle/>
            <a:p>
              <a:endParaRPr lang="en-US"/>
            </a:p>
          </p:txBody>
        </p:sp>
        <p:sp>
          <p:nvSpPr>
            <p:cNvPr id="51" name="Freeform: Shape 50">
              <a:extLst>
                <a:ext uri="{FF2B5EF4-FFF2-40B4-BE49-F238E27FC236}">
                  <a16:creationId xmlns:a16="http://schemas.microsoft.com/office/drawing/2014/main" id="{EF7E49D7-D25C-48F1-80E8-3B8637AAD3A1}"/>
                </a:ext>
              </a:extLst>
            </p:cNvPr>
            <p:cNvSpPr/>
            <p:nvPr/>
          </p:nvSpPr>
          <p:spPr>
            <a:xfrm>
              <a:off x="6208036" y="471801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52" name="Freeform: Shape 51">
              <a:extLst>
                <a:ext uri="{FF2B5EF4-FFF2-40B4-BE49-F238E27FC236}">
                  <a16:creationId xmlns:a16="http://schemas.microsoft.com/office/drawing/2014/main" id="{C2ED9CBD-16D9-4CEB-B8B9-9C97B2A729E5}"/>
                </a:ext>
              </a:extLst>
            </p:cNvPr>
            <p:cNvSpPr/>
            <p:nvPr/>
          </p:nvSpPr>
          <p:spPr>
            <a:xfrm>
              <a:off x="6182410" y="4671211"/>
              <a:ext cx="30073" cy="44475"/>
            </a:xfrm>
            <a:custGeom>
              <a:avLst/>
              <a:gdLst>
                <a:gd name="connsiteX0" fmla="*/ 24 w 30073"/>
                <a:gd name="connsiteY0" fmla="*/ 44482 h 44475"/>
                <a:gd name="connsiteX1" fmla="*/ 30098 w 30073"/>
                <a:gd name="connsiteY1" fmla="*/ 6 h 44475"/>
              </a:gdLst>
              <a:ahLst/>
              <a:cxnLst>
                <a:cxn ang="0">
                  <a:pos x="connsiteX0" y="connsiteY0"/>
                </a:cxn>
                <a:cxn ang="0">
                  <a:pos x="connsiteX1" y="connsiteY1"/>
                </a:cxn>
              </a:cxnLst>
              <a:rect l="l" t="t" r="r" b="b"/>
              <a:pathLst>
                <a:path w="30073" h="44475">
                  <a:moveTo>
                    <a:pt x="24" y="44482"/>
                  </a:moveTo>
                  <a:lnTo>
                    <a:pt x="30098" y="6"/>
                  </a:lnTo>
                </a:path>
              </a:pathLst>
            </a:custGeom>
            <a:noFill/>
            <a:ln w="22439" cap="rnd">
              <a:solidFill>
                <a:srgbClr val="190B0B"/>
              </a:solidFill>
              <a:prstDash val="solid"/>
              <a:round/>
            </a:ln>
          </p:spPr>
          <p:txBody>
            <a:bodyPr rtlCol="0" anchor="ctr"/>
            <a:lstStyle/>
            <a:p>
              <a:endParaRPr lang="en-US"/>
            </a:p>
          </p:txBody>
        </p:sp>
        <p:sp>
          <p:nvSpPr>
            <p:cNvPr id="53" name="Freeform: Shape 52">
              <a:extLst>
                <a:ext uri="{FF2B5EF4-FFF2-40B4-BE49-F238E27FC236}">
                  <a16:creationId xmlns:a16="http://schemas.microsoft.com/office/drawing/2014/main" id="{D3945207-B3E8-406A-B213-CB35250A4EF4}"/>
                </a:ext>
              </a:extLst>
            </p:cNvPr>
            <p:cNvSpPr/>
            <p:nvPr/>
          </p:nvSpPr>
          <p:spPr>
            <a:xfrm>
              <a:off x="6093036" y="4641137"/>
              <a:ext cx="73913" cy="100811"/>
            </a:xfrm>
            <a:custGeom>
              <a:avLst/>
              <a:gdLst>
                <a:gd name="connsiteX0" fmla="*/ 24 w 73913"/>
                <a:gd name="connsiteY0" fmla="*/ 100818 h 100811"/>
                <a:gd name="connsiteX1" fmla="*/ 73938 w 73913"/>
                <a:gd name="connsiteY1" fmla="*/ 6 h 100811"/>
              </a:gdLst>
              <a:ahLst/>
              <a:cxnLst>
                <a:cxn ang="0">
                  <a:pos x="connsiteX0" y="connsiteY0"/>
                </a:cxn>
                <a:cxn ang="0">
                  <a:pos x="connsiteX1" y="connsiteY1"/>
                </a:cxn>
              </a:cxnLst>
              <a:rect l="l" t="t" r="r" b="b"/>
              <a:pathLst>
                <a:path w="73913" h="100811">
                  <a:moveTo>
                    <a:pt x="24" y="100818"/>
                  </a:moveTo>
                  <a:lnTo>
                    <a:pt x="73938" y="6"/>
                  </a:lnTo>
                </a:path>
              </a:pathLst>
            </a:custGeom>
            <a:noFill/>
            <a:ln w="22439" cap="rnd">
              <a:solidFill>
                <a:srgbClr val="190B0B"/>
              </a:solidFill>
              <a:prstDash val="solid"/>
              <a:round/>
            </a:ln>
          </p:spPr>
          <p:txBody>
            <a:bodyPr rtlCol="0" anchor="ctr"/>
            <a:lstStyle/>
            <a:p>
              <a:endParaRPr lang="en-US"/>
            </a:p>
          </p:txBody>
        </p:sp>
        <p:sp>
          <p:nvSpPr>
            <p:cNvPr id="54" name="Freeform: Shape 53">
              <a:extLst>
                <a:ext uri="{FF2B5EF4-FFF2-40B4-BE49-F238E27FC236}">
                  <a16:creationId xmlns:a16="http://schemas.microsoft.com/office/drawing/2014/main" id="{51BBF97B-3348-415F-862D-C73A64FFC9C3}"/>
                </a:ext>
              </a:extLst>
            </p:cNvPr>
            <p:cNvSpPr/>
            <p:nvPr/>
          </p:nvSpPr>
          <p:spPr>
            <a:xfrm>
              <a:off x="6066138" y="459835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lnTo>
                    <a:pt x="30310" y="6"/>
                  </a:lnTo>
                </a:path>
              </a:pathLst>
            </a:custGeom>
            <a:noFill/>
            <a:ln w="22439" cap="rnd">
              <a:solidFill>
                <a:srgbClr val="190B0B"/>
              </a:solidFill>
              <a:prstDash val="solid"/>
              <a:round/>
            </a:ln>
          </p:spPr>
          <p:txBody>
            <a:bodyPr rtlCol="0" anchor="ctr"/>
            <a:lstStyle/>
            <a:p>
              <a:endParaRPr lang="en-US"/>
            </a:p>
          </p:txBody>
        </p:sp>
        <p:sp>
          <p:nvSpPr>
            <p:cNvPr id="55" name="Freeform: Shape 54">
              <a:extLst>
                <a:ext uri="{FF2B5EF4-FFF2-40B4-BE49-F238E27FC236}">
                  <a16:creationId xmlns:a16="http://schemas.microsoft.com/office/drawing/2014/main" id="{5FB98D5A-7DB4-42F3-B9CD-48B0111EC323}"/>
                </a:ext>
              </a:extLst>
            </p:cNvPr>
            <p:cNvSpPr/>
            <p:nvPr/>
          </p:nvSpPr>
          <p:spPr>
            <a:xfrm>
              <a:off x="5976552" y="4571459"/>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lnTo>
                    <a:pt x="74150" y="6"/>
                  </a:lnTo>
                </a:path>
              </a:pathLst>
            </a:custGeom>
            <a:noFill/>
            <a:ln w="22439" cap="rnd">
              <a:solidFill>
                <a:srgbClr val="190B0B"/>
              </a:solidFill>
              <a:prstDash val="solid"/>
              <a:round/>
            </a:ln>
          </p:spPr>
          <p:txBody>
            <a:bodyPr rtlCol="0" anchor="ctr"/>
            <a:lstStyle/>
            <a:p>
              <a:endParaRPr lang="en-US"/>
            </a:p>
          </p:txBody>
        </p:sp>
        <p:sp>
          <p:nvSpPr>
            <p:cNvPr id="56" name="Freeform: Shape 55">
              <a:extLst>
                <a:ext uri="{FF2B5EF4-FFF2-40B4-BE49-F238E27FC236}">
                  <a16:creationId xmlns:a16="http://schemas.microsoft.com/office/drawing/2014/main" id="{3134F2B5-5457-42F3-A961-A3AB6470931C}"/>
                </a:ext>
              </a:extLst>
            </p:cNvPr>
            <p:cNvSpPr/>
            <p:nvPr/>
          </p:nvSpPr>
          <p:spPr>
            <a:xfrm>
              <a:off x="5948384" y="4530796"/>
              <a:ext cx="30286" cy="44263"/>
            </a:xfrm>
            <a:custGeom>
              <a:avLst/>
              <a:gdLst>
                <a:gd name="connsiteX0" fmla="*/ 24 w 30286"/>
                <a:gd name="connsiteY0" fmla="*/ 44270 h 44263"/>
                <a:gd name="connsiteX1" fmla="*/ 30310 w 30286"/>
                <a:gd name="connsiteY1" fmla="*/ 6 h 44263"/>
              </a:gdLst>
              <a:ahLst/>
              <a:cxnLst>
                <a:cxn ang="0">
                  <a:pos x="connsiteX0" y="connsiteY0"/>
                </a:cxn>
                <a:cxn ang="0">
                  <a:pos x="connsiteX1" y="connsiteY1"/>
                </a:cxn>
              </a:cxnLst>
              <a:rect l="l" t="t" r="r" b="b"/>
              <a:pathLst>
                <a:path w="30286" h="44263">
                  <a:moveTo>
                    <a:pt x="24" y="44270"/>
                  </a:moveTo>
                  <a:cubicBezTo>
                    <a:pt x="9978" y="29444"/>
                    <a:pt x="20144" y="14831"/>
                    <a:pt x="30310" y="6"/>
                  </a:cubicBezTo>
                </a:path>
              </a:pathLst>
            </a:custGeom>
            <a:noFill/>
            <a:ln w="22439" cap="rnd">
              <a:solidFill>
                <a:srgbClr val="190B0B"/>
              </a:solidFill>
              <a:prstDash val="solid"/>
              <a:round/>
            </a:ln>
          </p:spPr>
          <p:txBody>
            <a:bodyPr rtlCol="0" anchor="ctr"/>
            <a:lstStyle/>
            <a:p>
              <a:endParaRPr lang="en-US"/>
            </a:p>
          </p:txBody>
        </p:sp>
        <p:sp>
          <p:nvSpPr>
            <p:cNvPr id="57" name="Freeform: Shape 56">
              <a:extLst>
                <a:ext uri="{FF2B5EF4-FFF2-40B4-BE49-F238E27FC236}">
                  <a16:creationId xmlns:a16="http://schemas.microsoft.com/office/drawing/2014/main" id="{AD12B66D-8CD2-4928-B3EF-6C4EEB23F2FE}"/>
                </a:ext>
              </a:extLst>
            </p:cNvPr>
            <p:cNvSpPr/>
            <p:nvPr/>
          </p:nvSpPr>
          <p:spPr>
            <a:xfrm>
              <a:off x="5854774" y="4499663"/>
              <a:ext cx="73913" cy="100599"/>
            </a:xfrm>
            <a:custGeom>
              <a:avLst/>
              <a:gdLst>
                <a:gd name="connsiteX0" fmla="*/ 24 w 73913"/>
                <a:gd name="connsiteY0" fmla="*/ 100606 h 100599"/>
                <a:gd name="connsiteX1" fmla="*/ 73938 w 73913"/>
                <a:gd name="connsiteY1" fmla="*/ 6 h 100599"/>
              </a:gdLst>
              <a:ahLst/>
              <a:cxnLst>
                <a:cxn ang="0">
                  <a:pos x="connsiteX0" y="connsiteY0"/>
                </a:cxn>
                <a:cxn ang="0">
                  <a:pos x="connsiteX1" y="connsiteY1"/>
                </a:cxn>
              </a:cxnLst>
              <a:rect l="l" t="t" r="r" b="b"/>
              <a:pathLst>
                <a:path w="73913" h="100599">
                  <a:moveTo>
                    <a:pt x="24" y="100606"/>
                  </a:moveTo>
                  <a:cubicBezTo>
                    <a:pt x="24592" y="67143"/>
                    <a:pt x="49371" y="33680"/>
                    <a:pt x="73938" y="6"/>
                  </a:cubicBezTo>
                </a:path>
              </a:pathLst>
            </a:custGeom>
            <a:noFill/>
            <a:ln w="22439" cap="rnd">
              <a:solidFill>
                <a:srgbClr val="190B0B"/>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D16598A4-7C9B-48D7-958E-60A7D5EBE453}"/>
                </a:ext>
              </a:extLst>
            </p:cNvPr>
            <p:cNvSpPr/>
            <p:nvPr/>
          </p:nvSpPr>
          <p:spPr>
            <a:xfrm>
              <a:off x="5836349" y="4460482"/>
              <a:ext cx="30285" cy="44263"/>
            </a:xfrm>
            <a:custGeom>
              <a:avLst/>
              <a:gdLst>
                <a:gd name="connsiteX0" fmla="*/ 24 w 30285"/>
                <a:gd name="connsiteY0" fmla="*/ 44270 h 44263"/>
                <a:gd name="connsiteX1" fmla="*/ 30310 w 30285"/>
                <a:gd name="connsiteY1" fmla="*/ 6 h 44263"/>
              </a:gdLst>
              <a:ahLst/>
              <a:cxnLst>
                <a:cxn ang="0">
                  <a:pos x="connsiteX0" y="connsiteY0"/>
                </a:cxn>
                <a:cxn ang="0">
                  <a:pos x="connsiteX1" y="connsiteY1"/>
                </a:cxn>
              </a:cxnLst>
              <a:rect l="l" t="t" r="r" b="b"/>
              <a:pathLst>
                <a:path w="30285" h="44263">
                  <a:moveTo>
                    <a:pt x="24" y="44270"/>
                  </a:moveTo>
                  <a:cubicBezTo>
                    <a:pt x="10190" y="29445"/>
                    <a:pt x="21203" y="14832"/>
                    <a:pt x="30310" y="6"/>
                  </a:cubicBezTo>
                </a:path>
              </a:pathLst>
            </a:custGeom>
            <a:noFill/>
            <a:ln w="22439" cap="rnd">
              <a:solidFill>
                <a:srgbClr val="190B0B"/>
              </a:solidFill>
              <a:prstDash val="solid"/>
              <a:round/>
            </a:ln>
          </p:spPr>
          <p:txBody>
            <a:bodyPr rtlCol="0" anchor="ctr"/>
            <a:lstStyle/>
            <a:p>
              <a:endParaRPr lang="en-US"/>
            </a:p>
          </p:txBody>
        </p:sp>
        <p:sp>
          <p:nvSpPr>
            <p:cNvPr id="59" name="Freeform: Shape 58">
              <a:extLst>
                <a:ext uri="{FF2B5EF4-FFF2-40B4-BE49-F238E27FC236}">
                  <a16:creationId xmlns:a16="http://schemas.microsoft.com/office/drawing/2014/main" id="{6DD69ADE-DE64-451E-B62B-B15B9046F2FD}"/>
                </a:ext>
              </a:extLst>
            </p:cNvPr>
            <p:cNvSpPr/>
            <p:nvPr/>
          </p:nvSpPr>
          <p:spPr>
            <a:xfrm>
              <a:off x="5735961" y="4433373"/>
              <a:ext cx="74125" cy="100811"/>
            </a:xfrm>
            <a:custGeom>
              <a:avLst/>
              <a:gdLst>
                <a:gd name="connsiteX0" fmla="*/ 24 w 74125"/>
                <a:gd name="connsiteY0" fmla="*/ 100818 h 100811"/>
                <a:gd name="connsiteX1" fmla="*/ 74150 w 74125"/>
                <a:gd name="connsiteY1" fmla="*/ 6 h 100811"/>
              </a:gdLst>
              <a:ahLst/>
              <a:cxnLst>
                <a:cxn ang="0">
                  <a:pos x="connsiteX0" y="connsiteY0"/>
                </a:cxn>
                <a:cxn ang="0">
                  <a:pos x="connsiteX1" y="connsiteY1"/>
                </a:cxn>
              </a:cxnLst>
              <a:rect l="l" t="t" r="r" b="b"/>
              <a:pathLst>
                <a:path w="74125" h="100811">
                  <a:moveTo>
                    <a:pt x="24" y="100818"/>
                  </a:moveTo>
                  <a:cubicBezTo>
                    <a:pt x="24804" y="67143"/>
                    <a:pt x="49583" y="33680"/>
                    <a:pt x="74150" y="6"/>
                  </a:cubicBezTo>
                </a:path>
              </a:pathLst>
            </a:custGeom>
            <a:noFill/>
            <a:ln w="22439" cap="rnd">
              <a:solidFill>
                <a:srgbClr val="190B0B"/>
              </a:solidFill>
              <a:prstDash val="solid"/>
              <a:round/>
            </a:ln>
          </p:spPr>
          <p:txBody>
            <a:bodyPr rtlCol="0" anchor="ctr"/>
            <a:lstStyle/>
            <a:p>
              <a:endParaRPr lang="en-US"/>
            </a:p>
          </p:txBody>
        </p:sp>
        <p:sp>
          <p:nvSpPr>
            <p:cNvPr id="60" name="Freeform: Shape 59">
              <a:extLst>
                <a:ext uri="{FF2B5EF4-FFF2-40B4-BE49-F238E27FC236}">
                  <a16:creationId xmlns:a16="http://schemas.microsoft.com/office/drawing/2014/main" id="{3AAE90C2-DB47-4C2F-ABBF-77B9E5B210E4}"/>
                </a:ext>
              </a:extLst>
            </p:cNvPr>
            <p:cNvSpPr/>
            <p:nvPr/>
          </p:nvSpPr>
          <p:spPr>
            <a:xfrm>
              <a:off x="5710335" y="4386779"/>
              <a:ext cx="30285" cy="44264"/>
            </a:xfrm>
            <a:custGeom>
              <a:avLst/>
              <a:gdLst>
                <a:gd name="connsiteX0" fmla="*/ 24 w 30285"/>
                <a:gd name="connsiteY0" fmla="*/ 44271 h 44264"/>
                <a:gd name="connsiteX1" fmla="*/ 30310 w 30285"/>
                <a:gd name="connsiteY1" fmla="*/ 6 h 44264"/>
              </a:gdLst>
              <a:ahLst/>
              <a:cxnLst>
                <a:cxn ang="0">
                  <a:pos x="connsiteX0" y="connsiteY0"/>
                </a:cxn>
                <a:cxn ang="0">
                  <a:pos x="connsiteX1" y="connsiteY1"/>
                </a:cxn>
              </a:cxnLst>
              <a:rect l="l" t="t" r="r" b="b"/>
              <a:pathLst>
                <a:path w="30285" h="44264">
                  <a:moveTo>
                    <a:pt x="24" y="44271"/>
                  </a:moveTo>
                  <a:cubicBezTo>
                    <a:pt x="10190" y="29657"/>
                    <a:pt x="20144" y="14832"/>
                    <a:pt x="30310" y="6"/>
                  </a:cubicBezTo>
                </a:path>
              </a:pathLst>
            </a:custGeom>
            <a:noFill/>
            <a:ln w="22439" cap="rnd">
              <a:solidFill>
                <a:srgbClr val="190B0B"/>
              </a:solidFill>
              <a:prstDash val="solid"/>
              <a:round/>
            </a:ln>
          </p:spPr>
          <p:txBody>
            <a:bodyPr rtlCol="0" anchor="ctr"/>
            <a:lstStyle/>
            <a:p>
              <a:endParaRPr lang="en-US"/>
            </a:p>
          </p:txBody>
        </p:sp>
        <p:sp>
          <p:nvSpPr>
            <p:cNvPr id="61" name="Freeform: Shape 60">
              <a:extLst>
                <a:ext uri="{FF2B5EF4-FFF2-40B4-BE49-F238E27FC236}">
                  <a16:creationId xmlns:a16="http://schemas.microsoft.com/office/drawing/2014/main" id="{259B61F7-EFEA-408F-9FBF-48D348721A9F}"/>
                </a:ext>
              </a:extLst>
            </p:cNvPr>
            <p:cNvSpPr/>
            <p:nvPr/>
          </p:nvSpPr>
          <p:spPr>
            <a:xfrm>
              <a:off x="5620960" y="4356706"/>
              <a:ext cx="74125" cy="100599"/>
            </a:xfrm>
            <a:custGeom>
              <a:avLst/>
              <a:gdLst>
                <a:gd name="connsiteX0" fmla="*/ 24 w 74125"/>
                <a:gd name="connsiteY0" fmla="*/ 100606 h 100599"/>
                <a:gd name="connsiteX1" fmla="*/ 74150 w 74125"/>
                <a:gd name="connsiteY1" fmla="*/ 6 h 100599"/>
              </a:gdLst>
              <a:ahLst/>
              <a:cxnLst>
                <a:cxn ang="0">
                  <a:pos x="connsiteX0" y="connsiteY0"/>
                </a:cxn>
                <a:cxn ang="0">
                  <a:pos x="connsiteX1" y="connsiteY1"/>
                </a:cxn>
              </a:cxnLst>
              <a:rect l="l" t="t" r="r" b="b"/>
              <a:pathLst>
                <a:path w="74125" h="100599">
                  <a:moveTo>
                    <a:pt x="24" y="100606"/>
                  </a:moveTo>
                  <a:lnTo>
                    <a:pt x="74150" y="6"/>
                  </a:lnTo>
                </a:path>
              </a:pathLst>
            </a:custGeom>
            <a:noFill/>
            <a:ln w="22439" cap="rnd">
              <a:solidFill>
                <a:srgbClr val="190B0B"/>
              </a:solidFill>
              <a:prstDash val="solid"/>
              <a:round/>
            </a:ln>
          </p:spPr>
          <p:txBody>
            <a:bodyPr rtlCol="0" anchor="ctr"/>
            <a:lstStyle/>
            <a:p>
              <a:endParaRPr lang="en-US"/>
            </a:p>
          </p:txBody>
        </p:sp>
        <p:sp>
          <p:nvSpPr>
            <p:cNvPr id="62" name="Freeform: Shape 61">
              <a:extLst>
                <a:ext uri="{FF2B5EF4-FFF2-40B4-BE49-F238E27FC236}">
                  <a16:creationId xmlns:a16="http://schemas.microsoft.com/office/drawing/2014/main" id="{ADCB4E06-CB21-49C0-A561-D8D0BD262D5E}"/>
                </a:ext>
              </a:extLst>
            </p:cNvPr>
            <p:cNvSpPr/>
            <p:nvPr/>
          </p:nvSpPr>
          <p:spPr>
            <a:xfrm>
              <a:off x="5595334" y="4310112"/>
              <a:ext cx="30073" cy="44263"/>
            </a:xfrm>
            <a:custGeom>
              <a:avLst/>
              <a:gdLst>
                <a:gd name="connsiteX0" fmla="*/ 24 w 30073"/>
                <a:gd name="connsiteY0" fmla="*/ 44270 h 44263"/>
                <a:gd name="connsiteX1" fmla="*/ 30098 w 30073"/>
                <a:gd name="connsiteY1" fmla="*/ 6 h 44263"/>
              </a:gdLst>
              <a:ahLst/>
              <a:cxnLst>
                <a:cxn ang="0">
                  <a:pos x="connsiteX0" y="connsiteY0"/>
                </a:cxn>
                <a:cxn ang="0">
                  <a:pos x="connsiteX1" y="connsiteY1"/>
                </a:cxn>
              </a:cxnLst>
              <a:rect l="l" t="t" r="r" b="b"/>
              <a:pathLst>
                <a:path w="30073" h="44263">
                  <a:moveTo>
                    <a:pt x="24" y="44270"/>
                  </a:moveTo>
                  <a:lnTo>
                    <a:pt x="30098" y="6"/>
                  </a:lnTo>
                </a:path>
              </a:pathLst>
            </a:custGeom>
            <a:noFill/>
            <a:ln w="22439" cap="rnd">
              <a:solidFill>
                <a:srgbClr val="190B0B"/>
              </a:solidFill>
              <a:prstDash val="solid"/>
              <a:round/>
            </a:ln>
          </p:spPr>
          <p:txBody>
            <a:bodyPr rtlCol="0" anchor="ctr"/>
            <a:lstStyle/>
            <a:p>
              <a:endParaRPr lang="en-US"/>
            </a:p>
          </p:txBody>
        </p:sp>
      </p:grpSp>
      <p:grpSp>
        <p:nvGrpSpPr>
          <p:cNvPr id="63" name="Group 62">
            <a:extLst>
              <a:ext uri="{FF2B5EF4-FFF2-40B4-BE49-F238E27FC236}">
                <a16:creationId xmlns:a16="http://schemas.microsoft.com/office/drawing/2014/main" id="{6DCB6AE1-108F-42DC-8431-058EBDE18C62}"/>
              </a:ext>
            </a:extLst>
          </p:cNvPr>
          <p:cNvGrpSpPr/>
          <p:nvPr/>
        </p:nvGrpSpPr>
        <p:grpSpPr>
          <a:xfrm>
            <a:off x="16904891" y="7347772"/>
            <a:ext cx="1115360" cy="1891197"/>
            <a:chOff x="10947587" y="5253678"/>
            <a:chExt cx="1115360" cy="1891197"/>
          </a:xfrm>
        </p:grpSpPr>
        <p:sp>
          <p:nvSpPr>
            <p:cNvPr id="64" name="Freeform: Shape 63">
              <a:extLst>
                <a:ext uri="{FF2B5EF4-FFF2-40B4-BE49-F238E27FC236}">
                  <a16:creationId xmlns:a16="http://schemas.microsoft.com/office/drawing/2014/main" id="{0535A691-B019-4984-B937-ABA48A62A8B8}"/>
                </a:ext>
              </a:extLst>
            </p:cNvPr>
            <p:cNvSpPr/>
            <p:nvPr/>
          </p:nvSpPr>
          <p:spPr>
            <a:xfrm>
              <a:off x="11027855" y="6101527"/>
              <a:ext cx="882921" cy="1043348"/>
            </a:xfrm>
            <a:custGeom>
              <a:avLst/>
              <a:gdLst>
                <a:gd name="connsiteX0" fmla="*/ 856225 w 882921"/>
                <a:gd name="connsiteY0" fmla="*/ 173120 h 1043348"/>
                <a:gd name="connsiteX1" fmla="*/ 802642 w 882921"/>
                <a:gd name="connsiteY1" fmla="*/ 124621 h 1043348"/>
                <a:gd name="connsiteX2" fmla="*/ 760285 w 882921"/>
                <a:gd name="connsiteY2" fmla="*/ 100477 h 1043348"/>
                <a:gd name="connsiteX3" fmla="*/ 733177 w 882921"/>
                <a:gd name="connsiteY3" fmla="*/ 87770 h 1043348"/>
                <a:gd name="connsiteX4" fmla="*/ 656508 w 882921"/>
                <a:gd name="connsiteY4" fmla="*/ 58120 h 1043348"/>
                <a:gd name="connsiteX5" fmla="*/ 653544 w 882921"/>
                <a:gd name="connsiteY5" fmla="*/ 57060 h 1043348"/>
                <a:gd name="connsiteX6" fmla="*/ 462935 w 882921"/>
                <a:gd name="connsiteY6" fmla="*/ 11314 h 1043348"/>
                <a:gd name="connsiteX7" fmla="*/ 366782 w 882921"/>
                <a:gd name="connsiteY7" fmla="*/ 1996 h 1043348"/>
                <a:gd name="connsiteX8" fmla="*/ 314259 w 882921"/>
                <a:gd name="connsiteY8" fmla="*/ 301 h 1043348"/>
                <a:gd name="connsiteX9" fmla="*/ 137205 w 882921"/>
                <a:gd name="connsiteY9" fmla="*/ 11738 h 1043348"/>
                <a:gd name="connsiteX10" fmla="*/ 31311 w 882921"/>
                <a:gd name="connsiteY10" fmla="*/ 125680 h 1043348"/>
                <a:gd name="connsiteX11" fmla="*/ 29616 w 882921"/>
                <a:gd name="connsiteY11" fmla="*/ 249788 h 1043348"/>
                <a:gd name="connsiteX12" fmla="*/ 20933 w 882921"/>
                <a:gd name="connsiteY12" fmla="*/ 398039 h 1043348"/>
                <a:gd name="connsiteX13" fmla="*/ 1872 w 882921"/>
                <a:gd name="connsiteY13" fmla="*/ 726099 h 1043348"/>
                <a:gd name="connsiteX14" fmla="*/ 36394 w 882921"/>
                <a:gd name="connsiteY14" fmla="*/ 909719 h 1043348"/>
                <a:gd name="connsiteX15" fmla="*/ 128733 w 882921"/>
                <a:gd name="connsiteY15" fmla="*/ 970926 h 1043348"/>
                <a:gd name="connsiteX16" fmla="*/ 597632 w 882921"/>
                <a:gd name="connsiteY16" fmla="*/ 1036792 h 1043348"/>
                <a:gd name="connsiteX17" fmla="*/ 671758 w 882921"/>
                <a:gd name="connsiteY17" fmla="*/ 1015613 h 1043348"/>
                <a:gd name="connsiteX18" fmla="*/ 741435 w 882921"/>
                <a:gd name="connsiteY18" fmla="*/ 880069 h 1043348"/>
                <a:gd name="connsiteX19" fmla="*/ 863213 w 882921"/>
                <a:gd name="connsiteY19" fmla="*/ 308241 h 1043348"/>
                <a:gd name="connsiteX20" fmla="*/ 863213 w 882921"/>
                <a:gd name="connsiteY20" fmla="*/ 308241 h 1043348"/>
                <a:gd name="connsiteX21" fmla="*/ 856225 w 882921"/>
                <a:gd name="connsiteY21" fmla="*/ 173120 h 104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921" h="1043348">
                  <a:moveTo>
                    <a:pt x="856225" y="173120"/>
                  </a:moveTo>
                  <a:cubicBezTo>
                    <a:pt x="841251" y="154017"/>
                    <a:pt x="823144" y="137625"/>
                    <a:pt x="802642" y="124621"/>
                  </a:cubicBezTo>
                  <a:cubicBezTo>
                    <a:pt x="789173" y="115493"/>
                    <a:pt x="775004" y="107403"/>
                    <a:pt x="760285" y="100477"/>
                  </a:cubicBezTo>
                  <a:cubicBezTo>
                    <a:pt x="751178" y="95818"/>
                    <a:pt x="742283" y="91794"/>
                    <a:pt x="733177" y="87770"/>
                  </a:cubicBezTo>
                  <a:cubicBezTo>
                    <a:pt x="707974" y="76757"/>
                    <a:pt x="682347" y="66591"/>
                    <a:pt x="656508" y="58120"/>
                  </a:cubicBezTo>
                  <a:cubicBezTo>
                    <a:pt x="655598" y="57590"/>
                    <a:pt x="654581" y="57230"/>
                    <a:pt x="653544" y="57060"/>
                  </a:cubicBezTo>
                  <a:cubicBezTo>
                    <a:pt x="591554" y="35988"/>
                    <a:pt x="527742" y="20654"/>
                    <a:pt x="462935" y="11314"/>
                  </a:cubicBezTo>
                  <a:cubicBezTo>
                    <a:pt x="430955" y="6867"/>
                    <a:pt x="399399" y="3690"/>
                    <a:pt x="366782" y="1996"/>
                  </a:cubicBezTo>
                  <a:cubicBezTo>
                    <a:pt x="349205" y="937"/>
                    <a:pt x="331838" y="513"/>
                    <a:pt x="314259" y="301"/>
                  </a:cubicBezTo>
                  <a:cubicBezTo>
                    <a:pt x="255022" y="-1139"/>
                    <a:pt x="195764" y="2695"/>
                    <a:pt x="137205" y="11738"/>
                  </a:cubicBezTo>
                  <a:cubicBezTo>
                    <a:pt x="62232" y="25504"/>
                    <a:pt x="1660" y="56637"/>
                    <a:pt x="31311" y="125680"/>
                  </a:cubicBezTo>
                  <a:cubicBezTo>
                    <a:pt x="24322" y="161896"/>
                    <a:pt x="31311" y="223314"/>
                    <a:pt x="29616" y="249788"/>
                  </a:cubicBezTo>
                  <a:cubicBezTo>
                    <a:pt x="26927" y="299198"/>
                    <a:pt x="24046" y="348629"/>
                    <a:pt x="20933" y="398039"/>
                  </a:cubicBezTo>
                  <a:lnTo>
                    <a:pt x="1872" y="726099"/>
                  </a:lnTo>
                  <a:cubicBezTo>
                    <a:pt x="-1940" y="789635"/>
                    <a:pt x="-3634" y="860161"/>
                    <a:pt x="36394" y="909719"/>
                  </a:cubicBezTo>
                  <a:cubicBezTo>
                    <a:pt x="61745" y="937315"/>
                    <a:pt x="93449" y="958303"/>
                    <a:pt x="128733" y="970926"/>
                  </a:cubicBezTo>
                  <a:cubicBezTo>
                    <a:pt x="276667" y="1033170"/>
                    <a:pt x="438261" y="1055874"/>
                    <a:pt x="597632" y="1036792"/>
                  </a:cubicBezTo>
                  <a:cubicBezTo>
                    <a:pt x="623597" y="1035224"/>
                    <a:pt x="648884" y="1028002"/>
                    <a:pt x="671758" y="1015613"/>
                  </a:cubicBezTo>
                  <a:cubicBezTo>
                    <a:pt x="716021" y="987869"/>
                    <a:pt x="730634" y="930898"/>
                    <a:pt x="741435" y="880069"/>
                  </a:cubicBezTo>
                  <a:cubicBezTo>
                    <a:pt x="782100" y="689460"/>
                    <a:pt x="822699" y="498850"/>
                    <a:pt x="863213" y="308241"/>
                  </a:cubicBezTo>
                  <a:lnTo>
                    <a:pt x="863213" y="308241"/>
                  </a:lnTo>
                  <a:cubicBezTo>
                    <a:pt x="894347" y="270543"/>
                    <a:pt x="886087" y="213360"/>
                    <a:pt x="856225" y="173120"/>
                  </a:cubicBezTo>
                  <a:close/>
                </a:path>
              </a:pathLst>
            </a:custGeom>
            <a:solidFill>
              <a:srgbClr val="000000">
                <a:alpha val="15000"/>
              </a:srgbClr>
            </a:solidFill>
            <a:ln w="21168"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6D83617E-BBCB-47BB-88BA-553C59E1E9D8}"/>
                </a:ext>
              </a:extLst>
            </p:cNvPr>
            <p:cNvSpPr/>
            <p:nvPr/>
          </p:nvSpPr>
          <p:spPr>
            <a:xfrm>
              <a:off x="10947587" y="6126272"/>
              <a:ext cx="866577" cy="951411"/>
            </a:xfrm>
            <a:custGeom>
              <a:avLst/>
              <a:gdLst>
                <a:gd name="connsiteX0" fmla="*/ 1872 w 866577"/>
                <a:gd name="connsiteY0" fmla="*/ 634006 h 951411"/>
                <a:gd name="connsiteX1" fmla="*/ 36394 w 866577"/>
                <a:gd name="connsiteY1" fmla="*/ 817837 h 951411"/>
                <a:gd name="connsiteX2" fmla="*/ 128734 w 866577"/>
                <a:gd name="connsiteY2" fmla="*/ 878832 h 951411"/>
                <a:gd name="connsiteX3" fmla="*/ 597632 w 866577"/>
                <a:gd name="connsiteY3" fmla="*/ 944910 h 951411"/>
                <a:gd name="connsiteX4" fmla="*/ 671758 w 866577"/>
                <a:gd name="connsiteY4" fmla="*/ 923731 h 951411"/>
                <a:gd name="connsiteX5" fmla="*/ 741436 w 866577"/>
                <a:gd name="connsiteY5" fmla="*/ 788187 h 951411"/>
                <a:gd name="connsiteX6" fmla="*/ 866602 w 866577"/>
                <a:gd name="connsiteY6" fmla="*/ 200688 h 951411"/>
                <a:gd name="connsiteX7" fmla="*/ 292234 w 866577"/>
                <a:gd name="connsiteY7" fmla="*/ 47777 h 951411"/>
                <a:gd name="connsiteX8" fmla="*/ 38088 w 866577"/>
                <a:gd name="connsiteY8" fmla="*/ 13679 h 951411"/>
                <a:gd name="connsiteX9" fmla="*/ 28981 w 866577"/>
                <a:gd name="connsiteY9" fmla="*/ 158330 h 951411"/>
                <a:gd name="connsiteX10" fmla="*/ 20298 w 866577"/>
                <a:gd name="connsiteY10" fmla="*/ 306582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577" h="951411">
                  <a:moveTo>
                    <a:pt x="1872" y="634006"/>
                  </a:moveTo>
                  <a:cubicBezTo>
                    <a:pt x="-1940" y="697542"/>
                    <a:pt x="-3634" y="768068"/>
                    <a:pt x="36394" y="817837"/>
                  </a:cubicBezTo>
                  <a:cubicBezTo>
                    <a:pt x="61766" y="845370"/>
                    <a:pt x="93449" y="866295"/>
                    <a:pt x="128734" y="878832"/>
                  </a:cubicBezTo>
                  <a:cubicBezTo>
                    <a:pt x="276667" y="941141"/>
                    <a:pt x="438241" y="963908"/>
                    <a:pt x="597632" y="944910"/>
                  </a:cubicBezTo>
                  <a:cubicBezTo>
                    <a:pt x="623576" y="943322"/>
                    <a:pt x="648885" y="936100"/>
                    <a:pt x="671758" y="923731"/>
                  </a:cubicBezTo>
                  <a:cubicBezTo>
                    <a:pt x="716021" y="895776"/>
                    <a:pt x="730635" y="839016"/>
                    <a:pt x="741436" y="788187"/>
                  </a:cubicBezTo>
                  <a:lnTo>
                    <a:pt x="866602" y="200688"/>
                  </a:lnTo>
                  <a:cubicBezTo>
                    <a:pt x="676841" y="143081"/>
                    <a:pt x="485384" y="92104"/>
                    <a:pt x="292234" y="47777"/>
                  </a:cubicBezTo>
                  <a:cubicBezTo>
                    <a:pt x="244370" y="36764"/>
                    <a:pt x="66468" y="-27620"/>
                    <a:pt x="38088" y="13679"/>
                  </a:cubicBezTo>
                  <a:cubicBezTo>
                    <a:pt x="20086" y="40364"/>
                    <a:pt x="30887" y="125714"/>
                    <a:pt x="28981" y="158330"/>
                  </a:cubicBezTo>
                  <a:cubicBezTo>
                    <a:pt x="26292" y="207740"/>
                    <a:pt x="23411" y="257171"/>
                    <a:pt x="20298" y="306582"/>
                  </a:cubicBezTo>
                  <a:close/>
                </a:path>
              </a:pathLst>
            </a:custGeom>
            <a:solidFill>
              <a:srgbClr val="40958A"/>
            </a:solidFill>
            <a:ln w="21168" cap="rnd">
              <a:solidFill>
                <a:srgbClr val="190B0B"/>
              </a:solidFill>
              <a:prstDash val="solid"/>
              <a:round/>
            </a:ln>
          </p:spPr>
          <p:txBody>
            <a:bodyPr rtlCol="0" anchor="ctr"/>
            <a:lstStyle/>
            <a:p>
              <a:endParaRPr lang="en-US"/>
            </a:p>
          </p:txBody>
        </p:sp>
        <p:sp>
          <p:nvSpPr>
            <p:cNvPr id="66" name="Freeform: Shape 65">
              <a:extLst>
                <a:ext uri="{FF2B5EF4-FFF2-40B4-BE49-F238E27FC236}">
                  <a16:creationId xmlns:a16="http://schemas.microsoft.com/office/drawing/2014/main" id="{5E102BBF-05A9-4564-AD07-8E9C9B55E8AE}"/>
                </a:ext>
              </a:extLst>
            </p:cNvPr>
            <p:cNvSpPr/>
            <p:nvPr/>
          </p:nvSpPr>
          <p:spPr>
            <a:xfrm>
              <a:off x="10970885" y="6034567"/>
              <a:ext cx="859608" cy="348235"/>
            </a:xfrm>
            <a:custGeom>
              <a:avLst/>
              <a:gdLst>
                <a:gd name="connsiteX0" fmla="*/ 840128 w 859608"/>
                <a:gd name="connsiteY0" fmla="*/ 307430 h 348235"/>
                <a:gd name="connsiteX1" fmla="*/ 677051 w 859608"/>
                <a:gd name="connsiteY1" fmla="*/ 345552 h 348235"/>
                <a:gd name="connsiteX2" fmla="*/ 665403 w 859608"/>
                <a:gd name="connsiteY2" fmla="*/ 344492 h 348235"/>
                <a:gd name="connsiteX3" fmla="*/ 604832 w 859608"/>
                <a:gd name="connsiteY3" fmla="*/ 337504 h 348235"/>
                <a:gd name="connsiteX4" fmla="*/ 594665 w 859608"/>
                <a:gd name="connsiteY4" fmla="*/ 336233 h 348235"/>
                <a:gd name="connsiteX5" fmla="*/ 484535 w 859608"/>
                <a:gd name="connsiteY5" fmla="*/ 321620 h 348235"/>
                <a:gd name="connsiteX6" fmla="*/ 422270 w 859608"/>
                <a:gd name="connsiteY6" fmla="*/ 311454 h 348235"/>
                <a:gd name="connsiteX7" fmla="*/ 340520 w 859608"/>
                <a:gd name="connsiteY7" fmla="*/ 294511 h 348235"/>
                <a:gd name="connsiteX8" fmla="*/ 340520 w 859608"/>
                <a:gd name="connsiteY8" fmla="*/ 294511 h 348235"/>
                <a:gd name="connsiteX9" fmla="*/ 113483 w 859608"/>
                <a:gd name="connsiteY9" fmla="*/ 215937 h 348235"/>
                <a:gd name="connsiteX10" fmla="*/ 103741 w 859608"/>
                <a:gd name="connsiteY10" fmla="*/ 211278 h 348235"/>
                <a:gd name="connsiteX11" fmla="*/ 14579 w 859608"/>
                <a:gd name="connsiteY11" fmla="*/ 138634 h 348235"/>
                <a:gd name="connsiteX12" fmla="*/ 113272 w 859608"/>
                <a:gd name="connsiteY12" fmla="*/ 11562 h 348235"/>
                <a:gd name="connsiteX13" fmla="*/ 290538 w 859608"/>
                <a:gd name="connsiteY13" fmla="*/ 337 h 348235"/>
                <a:gd name="connsiteX14" fmla="*/ 343062 w 859608"/>
                <a:gd name="connsiteY14" fmla="*/ 1820 h 348235"/>
                <a:gd name="connsiteX15" fmla="*/ 439214 w 859608"/>
                <a:gd name="connsiteY15" fmla="*/ 11350 h 348235"/>
                <a:gd name="connsiteX16" fmla="*/ 629823 w 859608"/>
                <a:gd name="connsiteY16" fmla="*/ 57096 h 348235"/>
                <a:gd name="connsiteX17" fmla="*/ 632787 w 859608"/>
                <a:gd name="connsiteY17" fmla="*/ 57096 h 348235"/>
                <a:gd name="connsiteX18" fmla="*/ 709454 w 859608"/>
                <a:gd name="connsiteY18" fmla="*/ 86958 h 348235"/>
                <a:gd name="connsiteX19" fmla="*/ 736352 w 859608"/>
                <a:gd name="connsiteY19" fmla="*/ 99454 h 348235"/>
                <a:gd name="connsiteX20" fmla="*/ 778709 w 859608"/>
                <a:gd name="connsiteY20" fmla="*/ 123810 h 348235"/>
                <a:gd name="connsiteX21" fmla="*/ 832292 w 859608"/>
                <a:gd name="connsiteY21" fmla="*/ 172097 h 348235"/>
                <a:gd name="connsiteX22" fmla="*/ 840128 w 859608"/>
                <a:gd name="connsiteY22" fmla="*/ 307430 h 3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608" h="348235">
                  <a:moveTo>
                    <a:pt x="840128" y="307430"/>
                  </a:moveTo>
                  <a:cubicBezTo>
                    <a:pt x="804336" y="351058"/>
                    <a:pt x="736776" y="351482"/>
                    <a:pt x="677051" y="345552"/>
                  </a:cubicBezTo>
                  <a:lnTo>
                    <a:pt x="665403" y="344492"/>
                  </a:lnTo>
                  <a:lnTo>
                    <a:pt x="604832" y="337504"/>
                  </a:lnTo>
                  <a:lnTo>
                    <a:pt x="594665" y="336233"/>
                  </a:lnTo>
                  <a:cubicBezTo>
                    <a:pt x="558026" y="331997"/>
                    <a:pt x="521176" y="327338"/>
                    <a:pt x="484535" y="321620"/>
                  </a:cubicBezTo>
                  <a:cubicBezTo>
                    <a:pt x="463505" y="318379"/>
                    <a:pt x="442750" y="314990"/>
                    <a:pt x="422270" y="311454"/>
                  </a:cubicBezTo>
                  <a:cubicBezTo>
                    <a:pt x="394737" y="306371"/>
                    <a:pt x="367629" y="300864"/>
                    <a:pt x="340520" y="294511"/>
                  </a:cubicBezTo>
                  <a:lnTo>
                    <a:pt x="340520" y="294511"/>
                  </a:lnTo>
                  <a:cubicBezTo>
                    <a:pt x="262053" y="277187"/>
                    <a:pt x="185872" y="250819"/>
                    <a:pt x="113483" y="215937"/>
                  </a:cubicBezTo>
                  <a:lnTo>
                    <a:pt x="103741" y="211278"/>
                  </a:lnTo>
                  <a:cubicBezTo>
                    <a:pt x="67589" y="196241"/>
                    <a:pt x="36625" y="170996"/>
                    <a:pt x="14579" y="138634"/>
                  </a:cubicBezTo>
                  <a:cubicBezTo>
                    <a:pt x="-29685" y="60485"/>
                    <a:pt x="33851" y="26387"/>
                    <a:pt x="113272" y="11562"/>
                  </a:cubicBezTo>
                  <a:cubicBezTo>
                    <a:pt x="171915" y="2561"/>
                    <a:pt x="231238" y="-1188"/>
                    <a:pt x="290538" y="337"/>
                  </a:cubicBezTo>
                  <a:cubicBezTo>
                    <a:pt x="307905" y="337"/>
                    <a:pt x="325483" y="337"/>
                    <a:pt x="343062" y="1820"/>
                  </a:cubicBezTo>
                  <a:cubicBezTo>
                    <a:pt x="375253" y="3514"/>
                    <a:pt x="406598" y="6691"/>
                    <a:pt x="439214" y="11350"/>
                  </a:cubicBezTo>
                  <a:cubicBezTo>
                    <a:pt x="504041" y="20648"/>
                    <a:pt x="567853" y="35960"/>
                    <a:pt x="629823" y="57096"/>
                  </a:cubicBezTo>
                  <a:cubicBezTo>
                    <a:pt x="630796" y="56906"/>
                    <a:pt x="631814" y="56906"/>
                    <a:pt x="632787" y="57096"/>
                  </a:cubicBezTo>
                  <a:cubicBezTo>
                    <a:pt x="658626" y="65991"/>
                    <a:pt x="684253" y="75945"/>
                    <a:pt x="709454" y="86958"/>
                  </a:cubicBezTo>
                  <a:cubicBezTo>
                    <a:pt x="718562" y="90982"/>
                    <a:pt x="727457" y="95006"/>
                    <a:pt x="736352" y="99454"/>
                  </a:cubicBezTo>
                  <a:cubicBezTo>
                    <a:pt x="751050" y="106506"/>
                    <a:pt x="765219" y="114639"/>
                    <a:pt x="778709" y="123810"/>
                  </a:cubicBezTo>
                  <a:cubicBezTo>
                    <a:pt x="799211" y="136728"/>
                    <a:pt x="817318" y="153057"/>
                    <a:pt x="832292" y="172097"/>
                  </a:cubicBezTo>
                  <a:cubicBezTo>
                    <a:pt x="862790" y="212549"/>
                    <a:pt x="871048" y="269731"/>
                    <a:pt x="840128" y="307430"/>
                  </a:cubicBezTo>
                  <a:close/>
                </a:path>
              </a:pathLst>
            </a:custGeom>
            <a:solidFill>
              <a:srgbClr val="297267"/>
            </a:solidFill>
            <a:ln w="21168" cap="rnd">
              <a:solidFill>
                <a:srgbClr val="190B0B"/>
              </a:solidFill>
              <a:prstDash val="solid"/>
              <a:round/>
            </a:ln>
          </p:spPr>
          <p:txBody>
            <a:bodyPr rtlCol="0" anchor="ctr"/>
            <a:lstStyle/>
            <a:p>
              <a:endParaRPr lang="en-US"/>
            </a:p>
          </p:txBody>
        </p:sp>
        <p:sp>
          <p:nvSpPr>
            <p:cNvPr id="67" name="Freeform: Shape 66">
              <a:extLst>
                <a:ext uri="{FF2B5EF4-FFF2-40B4-BE49-F238E27FC236}">
                  <a16:creationId xmlns:a16="http://schemas.microsoft.com/office/drawing/2014/main" id="{0B1E29E2-40E7-4097-A4D5-F27DC8C13032}"/>
                </a:ext>
              </a:extLst>
            </p:cNvPr>
            <p:cNvSpPr/>
            <p:nvPr/>
          </p:nvSpPr>
          <p:spPr>
            <a:xfrm>
              <a:off x="11360516" y="5575060"/>
              <a:ext cx="225649" cy="790438"/>
            </a:xfrm>
            <a:custGeom>
              <a:avLst/>
              <a:gdLst>
                <a:gd name="connsiteX0" fmla="*/ 172632 w 225649"/>
                <a:gd name="connsiteY0" fmla="*/ 790445 h 790438"/>
                <a:gd name="connsiteX1" fmla="*/ 62290 w 225649"/>
                <a:gd name="connsiteY1" fmla="*/ 775832 h 790438"/>
                <a:gd name="connsiteX2" fmla="*/ 24 w 225649"/>
                <a:gd name="connsiteY2" fmla="*/ 765666 h 790438"/>
                <a:gd name="connsiteX3" fmla="*/ 6378 w 225649"/>
                <a:gd name="connsiteY3" fmla="*/ 617414 h 790438"/>
                <a:gd name="connsiteX4" fmla="*/ 16967 w 225649"/>
                <a:gd name="connsiteY4" fmla="*/ 465986 h 790438"/>
                <a:gd name="connsiteX5" fmla="*/ 31368 w 225649"/>
                <a:gd name="connsiteY5" fmla="*/ 202098 h 790438"/>
                <a:gd name="connsiteX6" fmla="*/ 31368 w 225649"/>
                <a:gd name="connsiteY6" fmla="*/ 99169 h 790438"/>
                <a:gd name="connsiteX7" fmla="*/ 44077 w 225649"/>
                <a:gd name="connsiteY7" fmla="*/ 12971 h 790438"/>
                <a:gd name="connsiteX8" fmla="*/ 211600 w 225649"/>
                <a:gd name="connsiteY8" fmla="*/ 12971 h 790438"/>
                <a:gd name="connsiteX9" fmla="*/ 222190 w 225649"/>
                <a:gd name="connsiteY9" fmla="*/ 17419 h 790438"/>
                <a:gd name="connsiteX10" fmla="*/ 224731 w 225649"/>
                <a:gd name="connsiteY10" fmla="*/ 27585 h 790438"/>
                <a:gd name="connsiteX11" fmla="*/ 207788 w 225649"/>
                <a:gd name="connsiteY11" fmla="*/ 510885 h 790438"/>
                <a:gd name="connsiteX12" fmla="*/ 207788 w 225649"/>
                <a:gd name="connsiteY12" fmla="*/ 518086 h 790438"/>
                <a:gd name="connsiteX13" fmla="*/ 172632 w 225649"/>
                <a:gd name="connsiteY13" fmla="*/ 790445 h 79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649" h="790438">
                  <a:moveTo>
                    <a:pt x="172632" y="790445"/>
                  </a:moveTo>
                  <a:cubicBezTo>
                    <a:pt x="135781" y="786209"/>
                    <a:pt x="98929" y="781550"/>
                    <a:pt x="62290" y="775832"/>
                  </a:cubicBezTo>
                  <a:cubicBezTo>
                    <a:pt x="41387" y="772591"/>
                    <a:pt x="20632" y="769202"/>
                    <a:pt x="24" y="765666"/>
                  </a:cubicBezTo>
                  <a:cubicBezTo>
                    <a:pt x="24" y="716107"/>
                    <a:pt x="3414" y="666337"/>
                    <a:pt x="6378" y="617414"/>
                  </a:cubicBezTo>
                  <a:cubicBezTo>
                    <a:pt x="9343" y="568491"/>
                    <a:pt x="13155" y="516392"/>
                    <a:pt x="16967" y="465986"/>
                  </a:cubicBezTo>
                  <a:cubicBezTo>
                    <a:pt x="23532" y="378094"/>
                    <a:pt x="29675" y="290202"/>
                    <a:pt x="31368" y="202098"/>
                  </a:cubicBezTo>
                  <a:cubicBezTo>
                    <a:pt x="31368" y="167789"/>
                    <a:pt x="31368" y="133479"/>
                    <a:pt x="31368" y="99169"/>
                  </a:cubicBezTo>
                  <a:cubicBezTo>
                    <a:pt x="31368" y="80108"/>
                    <a:pt x="31368" y="27161"/>
                    <a:pt x="44077" y="12971"/>
                  </a:cubicBezTo>
                  <a:cubicBezTo>
                    <a:pt x="67585" y="-13714"/>
                    <a:pt x="179409" y="8312"/>
                    <a:pt x="211600" y="12971"/>
                  </a:cubicBezTo>
                  <a:cubicBezTo>
                    <a:pt x="215561" y="13098"/>
                    <a:pt x="219330" y="14687"/>
                    <a:pt x="222190" y="17419"/>
                  </a:cubicBezTo>
                  <a:cubicBezTo>
                    <a:pt x="224054" y="20469"/>
                    <a:pt x="224943" y="24006"/>
                    <a:pt x="224731" y="27585"/>
                  </a:cubicBezTo>
                  <a:cubicBezTo>
                    <a:pt x="228098" y="188882"/>
                    <a:pt x="222444" y="350223"/>
                    <a:pt x="207788" y="510885"/>
                  </a:cubicBezTo>
                  <a:cubicBezTo>
                    <a:pt x="207788" y="513215"/>
                    <a:pt x="207788" y="515756"/>
                    <a:pt x="207788" y="518086"/>
                  </a:cubicBezTo>
                  <a:cubicBezTo>
                    <a:pt x="198618" y="609430"/>
                    <a:pt x="186885" y="700223"/>
                    <a:pt x="172632" y="790445"/>
                  </a:cubicBezTo>
                  <a:close/>
                </a:path>
              </a:pathLst>
            </a:custGeom>
            <a:solidFill>
              <a:srgbClr val="332F29"/>
            </a:solidFill>
            <a:ln w="21168" cap="flat">
              <a:solidFill>
                <a:srgbClr val="190B0B"/>
              </a:solid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A32C9C4-D4F8-4762-940C-E8FD6BFB8F7A}"/>
                </a:ext>
              </a:extLst>
            </p:cNvPr>
            <p:cNvSpPr/>
            <p:nvPr/>
          </p:nvSpPr>
          <p:spPr>
            <a:xfrm>
              <a:off x="11404688" y="5415416"/>
              <a:ext cx="223019" cy="165831"/>
            </a:xfrm>
            <a:custGeom>
              <a:avLst/>
              <a:gdLst>
                <a:gd name="connsiteX0" fmla="*/ 64712 w 223019"/>
                <a:gd name="connsiteY0" fmla="*/ 150589 h 165831"/>
                <a:gd name="connsiteX1" fmla="*/ 63441 w 223019"/>
                <a:gd name="connsiteY1" fmla="*/ 57826 h 165831"/>
                <a:gd name="connsiteX2" fmla="*/ 4140 w 223019"/>
                <a:gd name="connsiteY2" fmla="*/ 34741 h 165831"/>
                <a:gd name="connsiteX3" fmla="*/ 116 w 223019"/>
                <a:gd name="connsiteY3" fmla="*/ 21399 h 165831"/>
                <a:gd name="connsiteX4" fmla="*/ 20235 w 223019"/>
                <a:gd name="connsiteY4" fmla="*/ 6785 h 165831"/>
                <a:gd name="connsiteX5" fmla="*/ 194114 w 223019"/>
                <a:gd name="connsiteY5" fmla="*/ 7844 h 165831"/>
                <a:gd name="connsiteX6" fmla="*/ 213810 w 223019"/>
                <a:gd name="connsiteY6" fmla="*/ 13139 h 165831"/>
                <a:gd name="connsiteX7" fmla="*/ 222916 w 223019"/>
                <a:gd name="connsiteY7" fmla="*/ 30294 h 165831"/>
                <a:gd name="connsiteX8" fmla="*/ 207668 w 223019"/>
                <a:gd name="connsiteY8" fmla="*/ 44272 h 165831"/>
                <a:gd name="connsiteX9" fmla="*/ 134177 w 223019"/>
                <a:gd name="connsiteY9" fmla="*/ 58673 h 165831"/>
                <a:gd name="connsiteX10" fmla="*/ 122105 w 223019"/>
                <a:gd name="connsiteY10" fmla="*/ 165838 h 1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019" h="165831">
                  <a:moveTo>
                    <a:pt x="64712" y="150589"/>
                  </a:moveTo>
                  <a:lnTo>
                    <a:pt x="63441" y="57826"/>
                  </a:lnTo>
                  <a:cubicBezTo>
                    <a:pt x="41287" y="58885"/>
                    <a:pt x="19727" y="50498"/>
                    <a:pt x="4140" y="34741"/>
                  </a:cubicBezTo>
                  <a:cubicBezTo>
                    <a:pt x="1090" y="30993"/>
                    <a:pt x="-371" y="26206"/>
                    <a:pt x="116" y="21399"/>
                  </a:cubicBezTo>
                  <a:cubicBezTo>
                    <a:pt x="1599" y="12715"/>
                    <a:pt x="11765" y="8691"/>
                    <a:pt x="20235" y="6785"/>
                  </a:cubicBezTo>
                  <a:cubicBezTo>
                    <a:pt x="77842" y="-2597"/>
                    <a:pt x="136614" y="-2237"/>
                    <a:pt x="194114" y="7844"/>
                  </a:cubicBezTo>
                  <a:cubicBezTo>
                    <a:pt x="200975" y="8204"/>
                    <a:pt x="207689" y="10004"/>
                    <a:pt x="213810" y="13139"/>
                  </a:cubicBezTo>
                  <a:cubicBezTo>
                    <a:pt x="220142" y="16379"/>
                    <a:pt x="223785" y="23220"/>
                    <a:pt x="222916" y="30294"/>
                  </a:cubicBezTo>
                  <a:cubicBezTo>
                    <a:pt x="220269" y="37050"/>
                    <a:pt x="214636" y="42217"/>
                    <a:pt x="207668" y="44272"/>
                  </a:cubicBezTo>
                  <a:cubicBezTo>
                    <a:pt x="184605" y="54628"/>
                    <a:pt x="159443" y="59563"/>
                    <a:pt x="134177" y="58673"/>
                  </a:cubicBezTo>
                  <a:cubicBezTo>
                    <a:pt x="125833" y="93766"/>
                    <a:pt x="121789" y="129749"/>
                    <a:pt x="122105" y="165838"/>
                  </a:cubicBezTo>
                </a:path>
              </a:pathLst>
            </a:custGeom>
            <a:solidFill>
              <a:srgbClr val="4F4942"/>
            </a:solidFill>
            <a:ln w="21168" cap="flat">
              <a:solidFill>
                <a:srgbClr val="190B0B"/>
              </a:solid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40D6434B-03C3-4D04-ADFD-31A2DB1B43EA}"/>
                </a:ext>
              </a:extLst>
            </p:cNvPr>
            <p:cNvSpPr/>
            <p:nvPr/>
          </p:nvSpPr>
          <p:spPr>
            <a:xfrm>
              <a:off x="11397791" y="5710438"/>
              <a:ext cx="182773" cy="21178"/>
            </a:xfrm>
            <a:custGeom>
              <a:avLst/>
              <a:gdLst>
                <a:gd name="connsiteX0" fmla="*/ 24 w 182773"/>
                <a:gd name="connsiteY0" fmla="*/ 6 h 21178"/>
                <a:gd name="connsiteX1" fmla="*/ 182797 w 182773"/>
                <a:gd name="connsiteY1" fmla="*/ 21185 h 21178"/>
              </a:gdLst>
              <a:ahLst/>
              <a:cxnLst>
                <a:cxn ang="0">
                  <a:pos x="connsiteX0" y="connsiteY0"/>
                </a:cxn>
                <a:cxn ang="0">
                  <a:pos x="connsiteX1" y="connsiteY1"/>
                </a:cxn>
              </a:cxnLst>
              <a:rect l="l" t="t" r="r" b="b"/>
              <a:pathLst>
                <a:path w="182773" h="21178">
                  <a:moveTo>
                    <a:pt x="24" y="6"/>
                  </a:moveTo>
                  <a:cubicBezTo>
                    <a:pt x="60595" y="8902"/>
                    <a:pt x="121802" y="15679"/>
                    <a:pt x="182797" y="21185"/>
                  </a:cubicBezTo>
                </a:path>
              </a:pathLst>
            </a:custGeom>
            <a:noFill/>
            <a:ln w="21168" cap="rnd">
              <a:solidFill>
                <a:srgbClr val="190B0B"/>
              </a:solidFill>
              <a:prstDash val="solid"/>
              <a:round/>
            </a:ln>
          </p:spPr>
          <p:txBody>
            <a:bodyPr rtlCol="0" anchor="ctr"/>
            <a:lstStyle/>
            <a:p>
              <a:endParaRPr lang="en-US"/>
            </a:p>
          </p:txBody>
        </p:sp>
        <p:sp>
          <p:nvSpPr>
            <p:cNvPr id="70" name="Freeform: Shape 69">
              <a:extLst>
                <a:ext uri="{FF2B5EF4-FFF2-40B4-BE49-F238E27FC236}">
                  <a16:creationId xmlns:a16="http://schemas.microsoft.com/office/drawing/2014/main" id="{EE228110-C397-40CB-A534-A17C98ACD818}"/>
                </a:ext>
              </a:extLst>
            </p:cNvPr>
            <p:cNvSpPr/>
            <p:nvPr/>
          </p:nvSpPr>
          <p:spPr>
            <a:xfrm>
              <a:off x="11587976" y="5630139"/>
              <a:ext cx="64204" cy="298229"/>
            </a:xfrm>
            <a:custGeom>
              <a:avLst/>
              <a:gdLst>
                <a:gd name="connsiteX0" fmla="*/ 4048 w 64204"/>
                <a:gd name="connsiteY0" fmla="*/ 2368 h 298229"/>
                <a:gd name="connsiteX1" fmla="*/ 46406 w 64204"/>
                <a:gd name="connsiteY1" fmla="*/ 16346 h 298229"/>
                <a:gd name="connsiteX2" fmla="*/ 59325 w 64204"/>
                <a:gd name="connsiteY2" fmla="*/ 62940 h 298229"/>
                <a:gd name="connsiteX3" fmla="*/ 62290 w 64204"/>
                <a:gd name="connsiteY3" fmla="*/ 132618 h 298229"/>
                <a:gd name="connsiteX4" fmla="*/ 64197 w 64204"/>
                <a:gd name="connsiteY4" fmla="*/ 277057 h 298229"/>
                <a:gd name="connsiteX5" fmla="*/ 51913 w 64204"/>
                <a:gd name="connsiteY5" fmla="*/ 298236 h 298229"/>
                <a:gd name="connsiteX6" fmla="*/ 39206 w 64204"/>
                <a:gd name="connsiteY6" fmla="*/ 283199 h 298229"/>
                <a:gd name="connsiteX7" fmla="*/ 22474 w 64204"/>
                <a:gd name="connsiteY7" fmla="*/ 88354 h 298229"/>
                <a:gd name="connsiteX8" fmla="*/ 24 w 64204"/>
                <a:gd name="connsiteY8" fmla="*/ 47267 h 29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04" h="298229">
                  <a:moveTo>
                    <a:pt x="4048" y="2368"/>
                  </a:moveTo>
                  <a:cubicBezTo>
                    <a:pt x="19700" y="-3668"/>
                    <a:pt x="37426" y="2177"/>
                    <a:pt x="46406" y="16346"/>
                  </a:cubicBezTo>
                  <a:cubicBezTo>
                    <a:pt x="54750" y="30472"/>
                    <a:pt x="59220" y="46547"/>
                    <a:pt x="59325" y="62940"/>
                  </a:cubicBezTo>
                  <a:cubicBezTo>
                    <a:pt x="61231" y="86237"/>
                    <a:pt x="61867" y="109321"/>
                    <a:pt x="62290" y="132618"/>
                  </a:cubicBezTo>
                  <a:cubicBezTo>
                    <a:pt x="63561" y="180905"/>
                    <a:pt x="64409" y="228981"/>
                    <a:pt x="64197" y="277057"/>
                  </a:cubicBezTo>
                  <a:cubicBezTo>
                    <a:pt x="64197" y="286164"/>
                    <a:pt x="61019" y="298236"/>
                    <a:pt x="51913" y="298236"/>
                  </a:cubicBezTo>
                  <a:cubicBezTo>
                    <a:pt x="42806" y="298236"/>
                    <a:pt x="41111" y="289976"/>
                    <a:pt x="39206" y="283199"/>
                  </a:cubicBezTo>
                  <a:cubicBezTo>
                    <a:pt x="22262" y="219663"/>
                    <a:pt x="32004" y="152950"/>
                    <a:pt x="22474" y="88354"/>
                  </a:cubicBezTo>
                  <a:cubicBezTo>
                    <a:pt x="22262" y="71792"/>
                    <a:pt x="13854" y="56395"/>
                    <a:pt x="24" y="47267"/>
                  </a:cubicBezTo>
                </a:path>
              </a:pathLst>
            </a:custGeom>
            <a:solidFill>
              <a:srgbClr val="4F4942"/>
            </a:solidFill>
            <a:ln w="21168" cap="flat">
              <a:solidFill>
                <a:srgbClr val="190B0B"/>
              </a:solid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CC3B03A-E04B-4F30-865E-A41509A873C3}"/>
                </a:ext>
              </a:extLst>
            </p:cNvPr>
            <p:cNvSpPr/>
            <p:nvPr/>
          </p:nvSpPr>
          <p:spPr>
            <a:xfrm>
              <a:off x="11411127" y="5792143"/>
              <a:ext cx="50477" cy="528879"/>
            </a:xfrm>
            <a:custGeom>
              <a:avLst/>
              <a:gdLst>
                <a:gd name="connsiteX0" fmla="*/ 2360 w 50477"/>
                <a:gd name="connsiteY0" fmla="*/ 314133 h 528879"/>
                <a:gd name="connsiteX1" fmla="*/ 16762 w 50477"/>
                <a:gd name="connsiteY1" fmla="*/ 528886 h 528879"/>
                <a:gd name="connsiteX2" fmla="*/ 36246 w 50477"/>
                <a:gd name="connsiteY2" fmla="*/ 440570 h 528879"/>
                <a:gd name="connsiteX3" fmla="*/ 49589 w 50477"/>
                <a:gd name="connsiteY3" fmla="*/ 128395 h 528879"/>
                <a:gd name="connsiteX4" fmla="*/ 30740 w 50477"/>
                <a:gd name="connsiteY4" fmla="*/ 51 h 528879"/>
                <a:gd name="connsiteX5" fmla="*/ 7867 w 50477"/>
                <a:gd name="connsiteY5" fmla="*/ 123736 h 528879"/>
                <a:gd name="connsiteX6" fmla="*/ 2360 w 50477"/>
                <a:gd name="connsiteY6" fmla="*/ 314133 h 5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7" h="528879">
                  <a:moveTo>
                    <a:pt x="2360" y="314133"/>
                  </a:moveTo>
                  <a:cubicBezTo>
                    <a:pt x="-3379" y="386035"/>
                    <a:pt x="1471" y="458403"/>
                    <a:pt x="16762" y="528886"/>
                  </a:cubicBezTo>
                  <a:cubicBezTo>
                    <a:pt x="29639" y="501227"/>
                    <a:pt x="36288" y="471089"/>
                    <a:pt x="36246" y="440570"/>
                  </a:cubicBezTo>
                  <a:cubicBezTo>
                    <a:pt x="43871" y="336794"/>
                    <a:pt x="51283" y="232595"/>
                    <a:pt x="49589" y="128395"/>
                  </a:cubicBezTo>
                  <a:cubicBezTo>
                    <a:pt x="49589" y="107216"/>
                    <a:pt x="56790" y="1322"/>
                    <a:pt x="30740" y="51"/>
                  </a:cubicBezTo>
                  <a:cubicBezTo>
                    <a:pt x="-3146" y="-2490"/>
                    <a:pt x="8502" y="102980"/>
                    <a:pt x="7867" y="123736"/>
                  </a:cubicBezTo>
                  <a:cubicBezTo>
                    <a:pt x="5960" y="187272"/>
                    <a:pt x="4267" y="250596"/>
                    <a:pt x="2360" y="314133"/>
                  </a:cubicBezTo>
                  <a:close/>
                </a:path>
              </a:pathLst>
            </a:custGeom>
            <a:solidFill>
              <a:srgbClr val="828181">
                <a:alpha val="23000"/>
              </a:srgbClr>
            </a:solidFill>
            <a:ln w="2116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7972A4B-1F14-4079-9E0E-09D44382825A}"/>
                </a:ext>
              </a:extLst>
            </p:cNvPr>
            <p:cNvSpPr/>
            <p:nvPr/>
          </p:nvSpPr>
          <p:spPr>
            <a:xfrm>
              <a:off x="11454762" y="5836255"/>
              <a:ext cx="408902" cy="543857"/>
            </a:xfrm>
            <a:custGeom>
              <a:avLst/>
              <a:gdLst>
                <a:gd name="connsiteX0" fmla="*/ 120956 w 408902"/>
                <a:gd name="connsiteY0" fmla="*/ 535816 h 543857"/>
                <a:gd name="connsiteX1" fmla="*/ 181527 w 408902"/>
                <a:gd name="connsiteY1" fmla="*/ 542804 h 543857"/>
                <a:gd name="connsiteX2" fmla="*/ 193175 w 408902"/>
                <a:gd name="connsiteY2" fmla="*/ 543864 h 543857"/>
                <a:gd name="connsiteX3" fmla="*/ 219436 w 408902"/>
                <a:gd name="connsiteY3" fmla="*/ 486893 h 543857"/>
                <a:gd name="connsiteX4" fmla="*/ 278102 w 408902"/>
                <a:gd name="connsiteY4" fmla="*/ 362361 h 543857"/>
                <a:gd name="connsiteX5" fmla="*/ 295469 w 408902"/>
                <a:gd name="connsiteY5" fmla="*/ 322968 h 543857"/>
                <a:gd name="connsiteX6" fmla="*/ 384631 w 408902"/>
                <a:gd name="connsiteY6" fmla="*/ 106098 h 543857"/>
                <a:gd name="connsiteX7" fmla="*/ 408775 w 408902"/>
                <a:gd name="connsiteY7" fmla="*/ 42561 h 543857"/>
                <a:gd name="connsiteX8" fmla="*/ 403268 w 408902"/>
                <a:gd name="connsiteY8" fmla="*/ 32184 h 543857"/>
                <a:gd name="connsiteX9" fmla="*/ 360911 w 408902"/>
                <a:gd name="connsiteY9" fmla="*/ 4440 h 543857"/>
                <a:gd name="connsiteX10" fmla="*/ 291867 w 408902"/>
                <a:gd name="connsiteY10" fmla="*/ 31549 h 543857"/>
                <a:gd name="connsiteX11" fmla="*/ 148276 w 408902"/>
                <a:gd name="connsiteY11" fmla="*/ 255832 h 543857"/>
                <a:gd name="connsiteX12" fmla="*/ 145523 w 408902"/>
                <a:gd name="connsiteY12" fmla="*/ 260491 h 543857"/>
                <a:gd name="connsiteX13" fmla="*/ 144464 w 408902"/>
                <a:gd name="connsiteY13" fmla="*/ 261974 h 543857"/>
                <a:gd name="connsiteX14" fmla="*/ 24 w 408902"/>
                <a:gd name="connsiteY14" fmla="*/ 519508 h 543857"/>
                <a:gd name="connsiteX15" fmla="*/ 110154 w 408902"/>
                <a:gd name="connsiteY15" fmla="*/ 534121 h 54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8902" h="543857">
                  <a:moveTo>
                    <a:pt x="120956" y="535816"/>
                  </a:moveTo>
                  <a:lnTo>
                    <a:pt x="181527" y="542804"/>
                  </a:lnTo>
                  <a:lnTo>
                    <a:pt x="193175" y="543864"/>
                  </a:lnTo>
                  <a:cubicBezTo>
                    <a:pt x="205459" y="517602"/>
                    <a:pt x="217107" y="491975"/>
                    <a:pt x="219436" y="486893"/>
                  </a:cubicBezTo>
                  <a:cubicBezTo>
                    <a:pt x="240615" y="444535"/>
                    <a:pt x="259041" y="404296"/>
                    <a:pt x="278102" y="362361"/>
                  </a:cubicBezTo>
                  <a:cubicBezTo>
                    <a:pt x="284031" y="349231"/>
                    <a:pt x="289750" y="336100"/>
                    <a:pt x="295469" y="322968"/>
                  </a:cubicBezTo>
                  <a:cubicBezTo>
                    <a:pt x="327237" y="251385"/>
                    <a:pt x="356950" y="179101"/>
                    <a:pt x="384631" y="106098"/>
                  </a:cubicBezTo>
                  <a:cubicBezTo>
                    <a:pt x="390349" y="91272"/>
                    <a:pt x="410892" y="57810"/>
                    <a:pt x="408775" y="42561"/>
                  </a:cubicBezTo>
                  <a:cubicBezTo>
                    <a:pt x="407885" y="38686"/>
                    <a:pt x="405979" y="35107"/>
                    <a:pt x="403268" y="32184"/>
                  </a:cubicBezTo>
                  <a:cubicBezTo>
                    <a:pt x="391324" y="19964"/>
                    <a:pt x="376880" y="10497"/>
                    <a:pt x="360911" y="4440"/>
                  </a:cubicBezTo>
                  <a:cubicBezTo>
                    <a:pt x="330413" y="-8056"/>
                    <a:pt x="310293" y="7404"/>
                    <a:pt x="291867" y="31549"/>
                  </a:cubicBezTo>
                  <a:cubicBezTo>
                    <a:pt x="239852" y="103578"/>
                    <a:pt x="191925" y="178445"/>
                    <a:pt x="148276" y="255832"/>
                  </a:cubicBezTo>
                  <a:cubicBezTo>
                    <a:pt x="147281" y="257335"/>
                    <a:pt x="146369" y="258903"/>
                    <a:pt x="145523" y="260491"/>
                  </a:cubicBezTo>
                  <a:lnTo>
                    <a:pt x="144464" y="261974"/>
                  </a:lnTo>
                  <a:cubicBezTo>
                    <a:pt x="93910" y="346689"/>
                    <a:pt x="45770" y="432526"/>
                    <a:pt x="24" y="519508"/>
                  </a:cubicBezTo>
                  <a:cubicBezTo>
                    <a:pt x="36663" y="525226"/>
                    <a:pt x="73514" y="529886"/>
                    <a:pt x="110154" y="534121"/>
                  </a:cubicBezTo>
                  <a:close/>
                </a:path>
              </a:pathLst>
            </a:custGeom>
            <a:solidFill>
              <a:srgbClr val="EB871E"/>
            </a:solidFill>
            <a:ln w="18628" cap="rnd">
              <a:solidFill>
                <a:srgbClr val="190B0B"/>
              </a:solidFill>
              <a:prstDash val="solid"/>
              <a:round/>
            </a:ln>
          </p:spPr>
          <p:txBody>
            <a:bodyPr rtlCol="0" anchor="ctr"/>
            <a:lstStyle/>
            <a:p>
              <a:endParaRPr lang="en-US"/>
            </a:p>
          </p:txBody>
        </p:sp>
        <p:sp>
          <p:nvSpPr>
            <p:cNvPr id="73" name="Freeform: Shape 72">
              <a:extLst>
                <a:ext uri="{FF2B5EF4-FFF2-40B4-BE49-F238E27FC236}">
                  <a16:creationId xmlns:a16="http://schemas.microsoft.com/office/drawing/2014/main" id="{3C77F830-9EDD-43C5-849E-B1311B7D9C95}"/>
                </a:ext>
              </a:extLst>
            </p:cNvPr>
            <p:cNvSpPr/>
            <p:nvPr/>
          </p:nvSpPr>
          <p:spPr>
            <a:xfrm>
              <a:off x="11576116" y="5865465"/>
              <a:ext cx="281166" cy="504904"/>
            </a:xfrm>
            <a:custGeom>
              <a:avLst/>
              <a:gdLst>
                <a:gd name="connsiteX0" fmla="*/ 256711 w 281166"/>
                <a:gd name="connsiteY0" fmla="*/ 75829 h 504904"/>
                <a:gd name="connsiteX1" fmla="*/ 167549 w 281166"/>
                <a:gd name="connsiteY1" fmla="*/ 292700 h 504904"/>
                <a:gd name="connsiteX2" fmla="*/ 149971 w 281166"/>
                <a:gd name="connsiteY2" fmla="*/ 332092 h 504904"/>
                <a:gd name="connsiteX3" fmla="*/ 91517 w 281166"/>
                <a:gd name="connsiteY3" fmla="*/ 456624 h 504904"/>
                <a:gd name="connsiteX4" fmla="*/ 70338 w 281166"/>
                <a:gd name="connsiteY4" fmla="*/ 504911 h 504904"/>
                <a:gd name="connsiteX5" fmla="*/ 24 w 281166"/>
                <a:gd name="connsiteY5" fmla="*/ 494746 h 504904"/>
                <a:gd name="connsiteX6" fmla="*/ 63561 w 281166"/>
                <a:gd name="connsiteY6" fmla="*/ 383133 h 504904"/>
                <a:gd name="connsiteX7" fmla="*/ 124980 w 281166"/>
                <a:gd name="connsiteY7" fmla="*/ 268344 h 504904"/>
                <a:gd name="connsiteX8" fmla="*/ 197411 w 281166"/>
                <a:gd name="connsiteY8" fmla="*/ 107173 h 504904"/>
                <a:gd name="connsiteX9" fmla="*/ 231932 w 281166"/>
                <a:gd name="connsiteY9" fmla="*/ 11869 h 504904"/>
                <a:gd name="connsiteX10" fmla="*/ 275773 w 281166"/>
                <a:gd name="connsiteY10" fmla="*/ 2339 h 504904"/>
                <a:gd name="connsiteX11" fmla="*/ 281067 w 281166"/>
                <a:gd name="connsiteY11" fmla="*/ 12504 h 504904"/>
                <a:gd name="connsiteX12" fmla="*/ 256711 w 281166"/>
                <a:gd name="connsiteY12" fmla="*/ 75829 h 50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66" h="504904">
                  <a:moveTo>
                    <a:pt x="256711" y="75829"/>
                  </a:moveTo>
                  <a:cubicBezTo>
                    <a:pt x="228480" y="148832"/>
                    <a:pt x="198745" y="221115"/>
                    <a:pt x="167549" y="292700"/>
                  </a:cubicBezTo>
                  <a:lnTo>
                    <a:pt x="149971" y="332092"/>
                  </a:lnTo>
                  <a:cubicBezTo>
                    <a:pt x="131184" y="374450"/>
                    <a:pt x="111700" y="415961"/>
                    <a:pt x="91517" y="456624"/>
                  </a:cubicBezTo>
                  <a:cubicBezTo>
                    <a:pt x="88975" y="461707"/>
                    <a:pt x="81774" y="477802"/>
                    <a:pt x="70338" y="504911"/>
                  </a:cubicBezTo>
                  <a:cubicBezTo>
                    <a:pt x="66314" y="504911"/>
                    <a:pt x="20356" y="497075"/>
                    <a:pt x="24" y="494746"/>
                  </a:cubicBezTo>
                  <a:cubicBezTo>
                    <a:pt x="23744" y="454082"/>
                    <a:pt x="40899" y="424220"/>
                    <a:pt x="63561" y="383133"/>
                  </a:cubicBezTo>
                  <a:cubicBezTo>
                    <a:pt x="84739" y="345224"/>
                    <a:pt x="105918" y="307101"/>
                    <a:pt x="124980" y="268344"/>
                  </a:cubicBezTo>
                  <a:cubicBezTo>
                    <a:pt x="151453" y="215609"/>
                    <a:pt x="176232" y="162450"/>
                    <a:pt x="197411" y="107173"/>
                  </a:cubicBezTo>
                  <a:cubicBezTo>
                    <a:pt x="206942" y="81971"/>
                    <a:pt x="212024" y="31142"/>
                    <a:pt x="231932" y="11869"/>
                  </a:cubicBezTo>
                  <a:cubicBezTo>
                    <a:pt x="243644" y="793"/>
                    <a:pt x="260523" y="-2871"/>
                    <a:pt x="275773" y="2339"/>
                  </a:cubicBezTo>
                  <a:cubicBezTo>
                    <a:pt x="278377" y="5219"/>
                    <a:pt x="280221" y="8714"/>
                    <a:pt x="281067" y="12504"/>
                  </a:cubicBezTo>
                  <a:cubicBezTo>
                    <a:pt x="282973" y="27965"/>
                    <a:pt x="262218" y="61004"/>
                    <a:pt x="256711" y="75829"/>
                  </a:cubicBezTo>
                  <a:close/>
                </a:path>
              </a:pathLst>
            </a:custGeom>
            <a:solidFill>
              <a:srgbClr val="D67A1E"/>
            </a:solidFill>
            <a:ln w="2116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56681E0-CC31-49B5-B2F8-FFE68193408B}"/>
                </a:ext>
              </a:extLst>
            </p:cNvPr>
            <p:cNvSpPr/>
            <p:nvPr/>
          </p:nvSpPr>
          <p:spPr>
            <a:xfrm>
              <a:off x="11729558" y="5497380"/>
              <a:ext cx="333389" cy="446317"/>
            </a:xfrm>
            <a:custGeom>
              <a:avLst/>
              <a:gdLst>
                <a:gd name="connsiteX0" fmla="*/ 174007 w 333389"/>
                <a:gd name="connsiteY0" fmla="*/ 82604 h 446317"/>
                <a:gd name="connsiteX1" fmla="*/ 71925 w 333389"/>
                <a:gd name="connsiteY1" fmla="*/ 146140 h 446317"/>
                <a:gd name="connsiteX2" fmla="*/ 5423 w 333389"/>
                <a:gd name="connsiteY2" fmla="*/ 244197 h 446317"/>
                <a:gd name="connsiteX3" fmla="*/ 129 w 333389"/>
                <a:gd name="connsiteY3" fmla="*/ 299898 h 446317"/>
                <a:gd name="connsiteX4" fmla="*/ 8389 w 333389"/>
                <a:gd name="connsiteY4" fmla="*/ 358563 h 446317"/>
                <a:gd name="connsiteX5" fmla="*/ 167230 w 333389"/>
                <a:gd name="connsiteY5" fmla="*/ 443279 h 446317"/>
                <a:gd name="connsiteX6" fmla="*/ 301504 w 333389"/>
                <a:gd name="connsiteY6" fmla="*/ 312393 h 446317"/>
                <a:gd name="connsiteX7" fmla="*/ 315269 w 333389"/>
                <a:gd name="connsiteY7" fmla="*/ 223231 h 446317"/>
                <a:gd name="connsiteX8" fmla="*/ 325012 w 333389"/>
                <a:gd name="connsiteY8" fmla="*/ 110136 h 446317"/>
                <a:gd name="connsiteX9" fmla="*/ 333272 w 333389"/>
                <a:gd name="connsiteY9" fmla="*/ 6 h 446317"/>
                <a:gd name="connsiteX10" fmla="*/ 174007 w 333389"/>
                <a:gd name="connsiteY10" fmla="*/ 82604 h 4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389" h="446317">
                  <a:moveTo>
                    <a:pt x="174007" y="82604"/>
                  </a:moveTo>
                  <a:cubicBezTo>
                    <a:pt x="137876" y="100182"/>
                    <a:pt x="103651" y="121488"/>
                    <a:pt x="71925" y="146140"/>
                  </a:cubicBezTo>
                  <a:cubicBezTo>
                    <a:pt x="39967" y="170982"/>
                    <a:pt x="16669" y="205313"/>
                    <a:pt x="5423" y="244197"/>
                  </a:cubicBezTo>
                  <a:cubicBezTo>
                    <a:pt x="1336" y="262475"/>
                    <a:pt x="-443" y="281176"/>
                    <a:pt x="129" y="299898"/>
                  </a:cubicBezTo>
                  <a:cubicBezTo>
                    <a:pt x="-125" y="319764"/>
                    <a:pt x="2649" y="339545"/>
                    <a:pt x="8389" y="358563"/>
                  </a:cubicBezTo>
                  <a:cubicBezTo>
                    <a:pt x="33761" y="421613"/>
                    <a:pt x="100728" y="457341"/>
                    <a:pt x="167230" y="443279"/>
                  </a:cubicBezTo>
                  <a:cubicBezTo>
                    <a:pt x="232269" y="426992"/>
                    <a:pt x="283544" y="377010"/>
                    <a:pt x="301504" y="312393"/>
                  </a:cubicBezTo>
                  <a:cubicBezTo>
                    <a:pt x="309170" y="283230"/>
                    <a:pt x="313786" y="253347"/>
                    <a:pt x="315269" y="223231"/>
                  </a:cubicBezTo>
                  <a:cubicBezTo>
                    <a:pt x="318658" y="185532"/>
                    <a:pt x="321835" y="147834"/>
                    <a:pt x="325012" y="110136"/>
                  </a:cubicBezTo>
                  <a:cubicBezTo>
                    <a:pt x="331323" y="73772"/>
                    <a:pt x="334097" y="36900"/>
                    <a:pt x="333272" y="6"/>
                  </a:cubicBezTo>
                  <a:cubicBezTo>
                    <a:pt x="279053" y="17161"/>
                    <a:pt x="224625" y="55918"/>
                    <a:pt x="174007" y="82604"/>
                  </a:cubicBezTo>
                  <a:close/>
                </a:path>
              </a:pathLst>
            </a:custGeom>
            <a:solidFill>
              <a:srgbClr val="FFFFFF"/>
            </a:solidFill>
            <a:ln w="21168" cap="rnd">
              <a:solidFill>
                <a:srgbClr val="190B0B"/>
              </a:solidFill>
              <a:prstDash val="solid"/>
              <a:round/>
            </a:ln>
          </p:spPr>
          <p:txBody>
            <a:bodyPr rtlCol="0" anchor="ctr"/>
            <a:lstStyle/>
            <a:p>
              <a:endParaRPr lang="en-US"/>
            </a:p>
          </p:txBody>
        </p:sp>
        <p:sp>
          <p:nvSpPr>
            <p:cNvPr id="75" name="Freeform: Shape 74">
              <a:extLst>
                <a:ext uri="{FF2B5EF4-FFF2-40B4-BE49-F238E27FC236}">
                  <a16:creationId xmlns:a16="http://schemas.microsoft.com/office/drawing/2014/main" id="{9DA367C5-48F2-488F-9FC3-BF8522CF3563}"/>
                </a:ext>
              </a:extLst>
            </p:cNvPr>
            <p:cNvSpPr/>
            <p:nvPr/>
          </p:nvSpPr>
          <p:spPr>
            <a:xfrm>
              <a:off x="11095145" y="5253890"/>
              <a:ext cx="225860" cy="401630"/>
            </a:xfrm>
            <a:custGeom>
              <a:avLst/>
              <a:gdLst>
                <a:gd name="connsiteX0" fmla="*/ 224308 w 225860"/>
                <a:gd name="connsiteY0" fmla="*/ 383065 h 401630"/>
                <a:gd name="connsiteX1" fmla="*/ 105918 w 225860"/>
                <a:gd name="connsiteY1" fmla="*/ 401490 h 401630"/>
                <a:gd name="connsiteX2" fmla="*/ 24 w 225860"/>
                <a:gd name="connsiteY2" fmla="*/ 351508 h 401630"/>
                <a:gd name="connsiteX3" fmla="*/ 67373 w 225860"/>
                <a:gd name="connsiteY3" fmla="*/ 177842 h 401630"/>
                <a:gd name="connsiteX4" fmla="*/ 92364 w 225860"/>
                <a:gd name="connsiteY4" fmla="*/ 117906 h 401630"/>
                <a:gd name="connsiteX5" fmla="*/ 130486 w 225860"/>
                <a:gd name="connsiteY5" fmla="*/ 29166 h 401630"/>
                <a:gd name="connsiteX6" fmla="*/ 159713 w 225860"/>
                <a:gd name="connsiteY6" fmla="*/ 10317 h 401630"/>
                <a:gd name="connsiteX7" fmla="*/ 177291 w 225860"/>
                <a:gd name="connsiteY7" fmla="*/ 81902 h 401630"/>
                <a:gd name="connsiteX8" fmla="*/ 186398 w 225860"/>
                <a:gd name="connsiteY8" fmla="*/ 126589 h 401630"/>
                <a:gd name="connsiteX9" fmla="*/ 224308 w 225860"/>
                <a:gd name="connsiteY9" fmla="*/ 383065 h 4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860" h="401630">
                  <a:moveTo>
                    <a:pt x="224308" y="383065"/>
                  </a:moveTo>
                  <a:cubicBezTo>
                    <a:pt x="186313" y="396449"/>
                    <a:pt x="146179" y="402697"/>
                    <a:pt x="105918" y="401490"/>
                  </a:cubicBezTo>
                  <a:cubicBezTo>
                    <a:pt x="65425" y="399351"/>
                    <a:pt x="27408" y="381413"/>
                    <a:pt x="24" y="351508"/>
                  </a:cubicBezTo>
                  <a:cubicBezTo>
                    <a:pt x="21203" y="293054"/>
                    <a:pt x="44077" y="235024"/>
                    <a:pt x="67373" y="177842"/>
                  </a:cubicBezTo>
                  <a:cubicBezTo>
                    <a:pt x="75421" y="157722"/>
                    <a:pt x="83681" y="137814"/>
                    <a:pt x="92364" y="117906"/>
                  </a:cubicBezTo>
                  <a:cubicBezTo>
                    <a:pt x="104648" y="88255"/>
                    <a:pt x="117567" y="58605"/>
                    <a:pt x="130486" y="29166"/>
                  </a:cubicBezTo>
                  <a:cubicBezTo>
                    <a:pt x="140016" y="7988"/>
                    <a:pt x="144464" y="-13191"/>
                    <a:pt x="159713" y="10317"/>
                  </a:cubicBezTo>
                  <a:cubicBezTo>
                    <a:pt x="168904" y="33233"/>
                    <a:pt x="174834" y="57334"/>
                    <a:pt x="177291" y="81902"/>
                  </a:cubicBezTo>
                  <a:lnTo>
                    <a:pt x="186398" y="126589"/>
                  </a:lnTo>
                  <a:cubicBezTo>
                    <a:pt x="202282" y="210669"/>
                    <a:pt x="233203" y="380099"/>
                    <a:pt x="224308" y="383065"/>
                  </a:cubicBezTo>
                  <a:close/>
                </a:path>
              </a:pathLst>
            </a:custGeom>
            <a:solidFill>
              <a:srgbClr val="FCC57C"/>
            </a:solidFill>
            <a:ln w="21168" cap="rnd">
              <a:solidFill>
                <a:srgbClr val="190B0B"/>
              </a:solidFill>
              <a:prstDash val="solid"/>
              <a:round/>
            </a:ln>
          </p:spPr>
          <p:txBody>
            <a:bodyPr rtlCol="0" anchor="ctr"/>
            <a:lstStyle/>
            <a:p>
              <a:endParaRPr lang="en-US"/>
            </a:p>
          </p:txBody>
        </p:sp>
        <p:sp>
          <p:nvSpPr>
            <p:cNvPr id="76" name="Freeform: Shape 75">
              <a:extLst>
                <a:ext uri="{FF2B5EF4-FFF2-40B4-BE49-F238E27FC236}">
                  <a16:creationId xmlns:a16="http://schemas.microsoft.com/office/drawing/2014/main" id="{94C7C0AE-0F27-4C6A-B1EB-7022C2576ECE}"/>
                </a:ext>
              </a:extLst>
            </p:cNvPr>
            <p:cNvSpPr/>
            <p:nvPr/>
          </p:nvSpPr>
          <p:spPr>
            <a:xfrm>
              <a:off x="11084344" y="5590381"/>
              <a:ext cx="239744" cy="738690"/>
            </a:xfrm>
            <a:custGeom>
              <a:avLst/>
              <a:gdLst>
                <a:gd name="connsiteX0" fmla="*/ 227061 w 239744"/>
                <a:gd name="connsiteY0" fmla="*/ 738697 h 738690"/>
                <a:gd name="connsiteX1" fmla="*/ 24 w 239744"/>
                <a:gd name="connsiteY1" fmla="*/ 660123 h 738690"/>
                <a:gd name="connsiteX2" fmla="*/ 24 w 239744"/>
                <a:gd name="connsiteY2" fmla="*/ 492175 h 738690"/>
                <a:gd name="connsiteX3" fmla="*/ 24 w 239744"/>
                <a:gd name="connsiteY3" fmla="*/ 455748 h 738690"/>
                <a:gd name="connsiteX4" fmla="*/ 7226 w 239744"/>
                <a:gd name="connsiteY4" fmla="*/ 24759 h 738690"/>
                <a:gd name="connsiteX5" fmla="*/ 64408 w 239744"/>
                <a:gd name="connsiteY5" fmla="*/ 20947 h 738690"/>
                <a:gd name="connsiteX6" fmla="*/ 239768 w 239744"/>
                <a:gd name="connsiteY6" fmla="*/ 49327 h 738690"/>
                <a:gd name="connsiteX7" fmla="*/ 229814 w 239744"/>
                <a:gd name="connsiteY7" fmla="*/ 446006 h 738690"/>
                <a:gd name="connsiteX8" fmla="*/ 226214 w 239744"/>
                <a:gd name="connsiteY8" fmla="*/ 677490 h 738690"/>
                <a:gd name="connsiteX9" fmla="*/ 227061 w 239744"/>
                <a:gd name="connsiteY9" fmla="*/ 738697 h 73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744" h="738690">
                  <a:moveTo>
                    <a:pt x="227061" y="738697"/>
                  </a:moveTo>
                  <a:cubicBezTo>
                    <a:pt x="148594" y="721373"/>
                    <a:pt x="72413" y="695005"/>
                    <a:pt x="24" y="660123"/>
                  </a:cubicBezTo>
                  <a:cubicBezTo>
                    <a:pt x="24" y="604211"/>
                    <a:pt x="24" y="548088"/>
                    <a:pt x="24" y="492175"/>
                  </a:cubicBezTo>
                  <a:lnTo>
                    <a:pt x="24" y="455748"/>
                  </a:lnTo>
                  <a:cubicBezTo>
                    <a:pt x="1084" y="325075"/>
                    <a:pt x="5319" y="144843"/>
                    <a:pt x="7226" y="24759"/>
                  </a:cubicBezTo>
                  <a:cubicBezTo>
                    <a:pt x="7226" y="-25011"/>
                    <a:pt x="12732" y="14594"/>
                    <a:pt x="64408" y="20947"/>
                  </a:cubicBezTo>
                  <a:cubicBezTo>
                    <a:pt x="79021" y="22642"/>
                    <a:pt x="239768" y="47209"/>
                    <a:pt x="239768" y="49327"/>
                  </a:cubicBezTo>
                  <a:cubicBezTo>
                    <a:pt x="238074" y="182965"/>
                    <a:pt x="232991" y="314486"/>
                    <a:pt x="229814" y="446006"/>
                  </a:cubicBezTo>
                  <a:cubicBezTo>
                    <a:pt x="227696" y="523097"/>
                    <a:pt x="226214" y="599975"/>
                    <a:pt x="226214" y="677490"/>
                  </a:cubicBezTo>
                  <a:cubicBezTo>
                    <a:pt x="226002" y="697822"/>
                    <a:pt x="227485" y="718365"/>
                    <a:pt x="227061" y="738697"/>
                  </a:cubicBezTo>
                  <a:close/>
                </a:path>
              </a:pathLst>
            </a:custGeom>
            <a:solidFill>
              <a:srgbClr val="FFE21A"/>
            </a:solidFill>
            <a:ln w="21168" cap="rnd">
              <a:solidFill>
                <a:srgbClr val="190B0B"/>
              </a:solidFill>
              <a:prstDash val="solid"/>
              <a:round/>
            </a:ln>
          </p:spPr>
          <p:txBody>
            <a:bodyPr rtlCol="0" anchor="ctr"/>
            <a:lstStyle/>
            <a:p>
              <a:endParaRPr lang="en-US"/>
            </a:p>
          </p:txBody>
        </p:sp>
        <p:sp>
          <p:nvSpPr>
            <p:cNvPr id="77" name="Freeform: Shape 76">
              <a:extLst>
                <a:ext uri="{FF2B5EF4-FFF2-40B4-BE49-F238E27FC236}">
                  <a16:creationId xmlns:a16="http://schemas.microsoft.com/office/drawing/2014/main" id="{E3AEB07B-FAF6-4D7C-8E71-38347A417D1A}"/>
                </a:ext>
              </a:extLst>
            </p:cNvPr>
            <p:cNvSpPr/>
            <p:nvPr/>
          </p:nvSpPr>
          <p:spPr>
            <a:xfrm>
              <a:off x="11222579" y="6475465"/>
              <a:ext cx="482620" cy="524134"/>
            </a:xfrm>
            <a:custGeom>
              <a:avLst/>
              <a:gdLst>
                <a:gd name="connsiteX0" fmla="*/ 352079 w 482620"/>
                <a:gd name="connsiteY0" fmla="*/ 191414 h 524134"/>
                <a:gd name="connsiteX1" fmla="*/ 289813 w 482620"/>
                <a:gd name="connsiteY1" fmla="*/ 352585 h 524134"/>
                <a:gd name="connsiteX2" fmla="*/ 56847 w 482620"/>
                <a:gd name="connsiteY2" fmla="*/ 423958 h 524134"/>
                <a:gd name="connsiteX3" fmla="*/ 87 w 482620"/>
                <a:gd name="connsiteY3" fmla="*/ 464197 h 524134"/>
                <a:gd name="connsiteX4" fmla="*/ 46681 w 482620"/>
                <a:gd name="connsiteY4" fmla="*/ 500837 h 524134"/>
                <a:gd name="connsiteX5" fmla="*/ 207851 w 482620"/>
                <a:gd name="connsiteY5" fmla="*/ 524134 h 524134"/>
                <a:gd name="connsiteX6" fmla="*/ 356103 w 482620"/>
                <a:gd name="connsiteY6" fmla="*/ 464833 h 524134"/>
                <a:gd name="connsiteX7" fmla="*/ 416675 w 482620"/>
                <a:gd name="connsiteY7" fmla="*/ 354915 h 524134"/>
                <a:gd name="connsiteX8" fmla="*/ 481270 w 482620"/>
                <a:gd name="connsiteY8" fmla="*/ 74508 h 524134"/>
                <a:gd name="connsiteX9" fmla="*/ 396555 w 482620"/>
                <a:gd name="connsiteY9" fmla="*/ 13937 h 524134"/>
                <a:gd name="connsiteX10" fmla="*/ 352079 w 482620"/>
                <a:gd name="connsiteY10" fmla="*/ 191414 h 5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20" h="524134">
                  <a:moveTo>
                    <a:pt x="352079" y="191414"/>
                  </a:moveTo>
                  <a:cubicBezTo>
                    <a:pt x="345091" y="249656"/>
                    <a:pt x="330900" y="310863"/>
                    <a:pt x="289813" y="352585"/>
                  </a:cubicBezTo>
                  <a:cubicBezTo>
                    <a:pt x="231571" y="411886"/>
                    <a:pt x="139232" y="416122"/>
                    <a:pt x="56847" y="423958"/>
                  </a:cubicBezTo>
                  <a:cubicBezTo>
                    <a:pt x="31220" y="426711"/>
                    <a:pt x="-1607" y="438571"/>
                    <a:pt x="87" y="464197"/>
                  </a:cubicBezTo>
                  <a:cubicBezTo>
                    <a:pt x="1570" y="485376"/>
                    <a:pt x="26137" y="495542"/>
                    <a:pt x="46681" y="500837"/>
                  </a:cubicBezTo>
                  <a:cubicBezTo>
                    <a:pt x="98951" y="516552"/>
                    <a:pt x="153274" y="524409"/>
                    <a:pt x="207851" y="524134"/>
                  </a:cubicBezTo>
                  <a:cubicBezTo>
                    <a:pt x="262958" y="523625"/>
                    <a:pt x="315864" y="502468"/>
                    <a:pt x="356103" y="464833"/>
                  </a:cubicBezTo>
                  <a:cubicBezTo>
                    <a:pt x="384186" y="433149"/>
                    <a:pt x="404878" y="395600"/>
                    <a:pt x="416675" y="354915"/>
                  </a:cubicBezTo>
                  <a:cubicBezTo>
                    <a:pt x="445393" y="263253"/>
                    <a:pt x="466995" y="169494"/>
                    <a:pt x="481270" y="74508"/>
                  </a:cubicBezTo>
                  <a:cubicBezTo>
                    <a:pt x="490801" y="20713"/>
                    <a:pt x="449502" y="-23550"/>
                    <a:pt x="396555" y="13937"/>
                  </a:cubicBezTo>
                  <a:cubicBezTo>
                    <a:pt x="350808" y="46551"/>
                    <a:pt x="358009" y="142068"/>
                    <a:pt x="352079" y="191414"/>
                  </a:cubicBezTo>
                  <a:close/>
                </a:path>
              </a:pathLst>
            </a:custGeom>
            <a:solidFill>
              <a:srgbClr val="297267">
                <a:alpha val="77000"/>
              </a:srgbClr>
            </a:solidFill>
            <a:ln w="2116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35693612-47AF-4F08-A6C7-D45F49A690F0}"/>
                </a:ext>
              </a:extLst>
            </p:cNvPr>
            <p:cNvSpPr/>
            <p:nvPr/>
          </p:nvSpPr>
          <p:spPr>
            <a:xfrm>
              <a:off x="11863936" y="5512205"/>
              <a:ext cx="173666" cy="205645"/>
            </a:xfrm>
            <a:custGeom>
              <a:avLst/>
              <a:gdLst>
                <a:gd name="connsiteX0" fmla="*/ 173691 w 173666"/>
                <a:gd name="connsiteY0" fmla="*/ 6 h 205645"/>
                <a:gd name="connsiteX1" fmla="*/ 126249 w 173666"/>
                <a:gd name="connsiteY1" fmla="*/ 46811 h 205645"/>
                <a:gd name="connsiteX2" fmla="*/ 82621 w 173666"/>
                <a:gd name="connsiteY2" fmla="*/ 99758 h 205645"/>
                <a:gd name="connsiteX3" fmla="*/ 24 w 173666"/>
                <a:gd name="connsiteY3" fmla="*/ 205652 h 205645"/>
              </a:gdLst>
              <a:ahLst/>
              <a:cxnLst>
                <a:cxn ang="0">
                  <a:pos x="connsiteX0" y="connsiteY0"/>
                </a:cxn>
                <a:cxn ang="0">
                  <a:pos x="connsiteX1" y="connsiteY1"/>
                </a:cxn>
                <a:cxn ang="0">
                  <a:pos x="connsiteX2" y="connsiteY2"/>
                </a:cxn>
                <a:cxn ang="0">
                  <a:pos x="connsiteX3" y="connsiteY3"/>
                </a:cxn>
              </a:cxnLst>
              <a:rect l="l" t="t" r="r" b="b"/>
              <a:pathLst>
                <a:path w="173666" h="205645">
                  <a:moveTo>
                    <a:pt x="173691" y="6"/>
                  </a:moveTo>
                  <a:cubicBezTo>
                    <a:pt x="157383" y="15255"/>
                    <a:pt x="141286" y="30504"/>
                    <a:pt x="126249" y="46811"/>
                  </a:cubicBezTo>
                  <a:cubicBezTo>
                    <a:pt x="111213" y="63119"/>
                    <a:pt x="96600" y="81756"/>
                    <a:pt x="82621" y="99758"/>
                  </a:cubicBezTo>
                  <a:lnTo>
                    <a:pt x="24" y="205652"/>
                  </a:lnTo>
                </a:path>
              </a:pathLst>
            </a:custGeom>
            <a:noFill/>
            <a:ln w="21168" cap="rnd">
              <a:solidFill>
                <a:srgbClr val="190B0B"/>
              </a:solidFill>
              <a:prstDash val="solid"/>
              <a:round/>
            </a:ln>
          </p:spPr>
          <p:txBody>
            <a:bodyPr rtlCol="0" anchor="ctr"/>
            <a:lstStyle/>
            <a:p>
              <a:endParaRPr lang="en-US"/>
            </a:p>
          </p:txBody>
        </p:sp>
        <p:sp>
          <p:nvSpPr>
            <p:cNvPr id="79" name="Freeform: Shape 78">
              <a:extLst>
                <a:ext uri="{FF2B5EF4-FFF2-40B4-BE49-F238E27FC236}">
                  <a16:creationId xmlns:a16="http://schemas.microsoft.com/office/drawing/2014/main" id="{12A06A80-3BE2-4244-AC9C-63716CBB7C1D}"/>
                </a:ext>
              </a:extLst>
            </p:cNvPr>
            <p:cNvSpPr/>
            <p:nvPr/>
          </p:nvSpPr>
          <p:spPr>
            <a:xfrm>
              <a:off x="11916883" y="5509240"/>
              <a:ext cx="126224" cy="263887"/>
            </a:xfrm>
            <a:custGeom>
              <a:avLst/>
              <a:gdLst>
                <a:gd name="connsiteX0" fmla="*/ 85162 w 126224"/>
                <a:gd name="connsiteY0" fmla="*/ 263894 h 263887"/>
                <a:gd name="connsiteX1" fmla="*/ 104224 w 126224"/>
                <a:gd name="connsiteY1" fmla="*/ 123691 h 263887"/>
                <a:gd name="connsiteX2" fmla="*/ 116084 w 126224"/>
                <a:gd name="connsiteY2" fmla="*/ 54012 h 263887"/>
                <a:gd name="connsiteX3" fmla="*/ 126249 w 126224"/>
                <a:gd name="connsiteY3" fmla="*/ 6 h 263887"/>
                <a:gd name="connsiteX4" fmla="*/ 89610 w 126224"/>
                <a:gd name="connsiteY4" fmla="*/ 56130 h 263887"/>
                <a:gd name="connsiteX5" fmla="*/ 56359 w 126224"/>
                <a:gd name="connsiteY5" fmla="*/ 117337 h 263887"/>
                <a:gd name="connsiteX6" fmla="*/ 24 w 126224"/>
                <a:gd name="connsiteY6" fmla="*/ 245680 h 2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24" h="263887">
                  <a:moveTo>
                    <a:pt x="85162" y="263894"/>
                  </a:moveTo>
                  <a:cubicBezTo>
                    <a:pt x="90457" y="216877"/>
                    <a:pt x="96812" y="170284"/>
                    <a:pt x="104224" y="123691"/>
                  </a:cubicBezTo>
                  <a:cubicBezTo>
                    <a:pt x="107824" y="100394"/>
                    <a:pt x="111848" y="77097"/>
                    <a:pt x="116084" y="54012"/>
                  </a:cubicBezTo>
                  <a:cubicBezTo>
                    <a:pt x="121019" y="36328"/>
                    <a:pt x="124428" y="18262"/>
                    <a:pt x="126249" y="6"/>
                  </a:cubicBezTo>
                  <a:cubicBezTo>
                    <a:pt x="111827" y="17161"/>
                    <a:pt x="99522" y="36010"/>
                    <a:pt x="89610" y="56130"/>
                  </a:cubicBezTo>
                  <a:cubicBezTo>
                    <a:pt x="77750" y="76038"/>
                    <a:pt x="66737" y="96582"/>
                    <a:pt x="56359" y="117337"/>
                  </a:cubicBezTo>
                  <a:cubicBezTo>
                    <a:pt x="35181" y="159694"/>
                    <a:pt x="17179" y="202052"/>
                    <a:pt x="24" y="245680"/>
                  </a:cubicBezTo>
                </a:path>
              </a:pathLst>
            </a:custGeom>
            <a:noFill/>
            <a:ln w="21168" cap="rnd">
              <a:solidFill>
                <a:srgbClr val="190B0B"/>
              </a:solidFill>
              <a:prstDash val="solid"/>
              <a:round/>
            </a:ln>
          </p:spPr>
          <p:txBody>
            <a:bodyPr rtlCol="0" anchor="ctr"/>
            <a:lstStyle/>
            <a:p>
              <a:endParaRPr lang="en-US"/>
            </a:p>
          </p:txBody>
        </p:sp>
        <p:sp>
          <p:nvSpPr>
            <p:cNvPr id="80" name="Freeform: Shape 79">
              <a:extLst>
                <a:ext uri="{FF2B5EF4-FFF2-40B4-BE49-F238E27FC236}">
                  <a16:creationId xmlns:a16="http://schemas.microsoft.com/office/drawing/2014/main" id="{88F3320A-F2F0-4609-8094-26FBEB6CA089}"/>
                </a:ext>
              </a:extLst>
            </p:cNvPr>
            <p:cNvSpPr/>
            <p:nvPr/>
          </p:nvSpPr>
          <p:spPr>
            <a:xfrm>
              <a:off x="11187273" y="5253678"/>
              <a:ext cx="94033" cy="139378"/>
            </a:xfrm>
            <a:custGeom>
              <a:avLst/>
              <a:gdLst>
                <a:gd name="connsiteX0" fmla="*/ 94058 w 94033"/>
                <a:gd name="connsiteY0" fmla="*/ 126801 h 139378"/>
                <a:gd name="connsiteX1" fmla="*/ 89399 w 94033"/>
                <a:gd name="connsiteY1" fmla="*/ 128495 h 139378"/>
                <a:gd name="connsiteX2" fmla="*/ 50641 w 94033"/>
                <a:gd name="connsiteY2" fmla="*/ 139084 h 139378"/>
                <a:gd name="connsiteX3" fmla="*/ 24 w 94033"/>
                <a:gd name="connsiteY3" fmla="*/ 117906 h 139378"/>
                <a:gd name="connsiteX4" fmla="*/ 38146 w 94033"/>
                <a:gd name="connsiteY4" fmla="*/ 29166 h 139378"/>
                <a:gd name="connsiteX5" fmla="*/ 67373 w 94033"/>
                <a:gd name="connsiteY5" fmla="*/ 10317 h 139378"/>
                <a:gd name="connsiteX6" fmla="*/ 84951 w 94033"/>
                <a:gd name="connsiteY6" fmla="*/ 81902 h 1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33" h="139378">
                  <a:moveTo>
                    <a:pt x="94058" y="126801"/>
                  </a:moveTo>
                  <a:lnTo>
                    <a:pt x="89399" y="128495"/>
                  </a:lnTo>
                  <a:cubicBezTo>
                    <a:pt x="77073" y="133896"/>
                    <a:pt x="64005" y="137454"/>
                    <a:pt x="50641" y="139084"/>
                  </a:cubicBezTo>
                  <a:cubicBezTo>
                    <a:pt x="31263" y="141075"/>
                    <a:pt x="12202" y="133091"/>
                    <a:pt x="24" y="117906"/>
                  </a:cubicBezTo>
                  <a:cubicBezTo>
                    <a:pt x="12308" y="88255"/>
                    <a:pt x="25227" y="58605"/>
                    <a:pt x="38146" y="29166"/>
                  </a:cubicBezTo>
                  <a:cubicBezTo>
                    <a:pt x="47677" y="7988"/>
                    <a:pt x="52124" y="-13191"/>
                    <a:pt x="67373" y="10317"/>
                  </a:cubicBezTo>
                  <a:cubicBezTo>
                    <a:pt x="76564" y="33233"/>
                    <a:pt x="82495" y="57334"/>
                    <a:pt x="84951" y="81902"/>
                  </a:cubicBezTo>
                  <a:close/>
                </a:path>
              </a:pathLst>
            </a:custGeom>
            <a:solidFill>
              <a:srgbClr val="190B0B"/>
            </a:solidFill>
            <a:ln w="21168"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BFB7E3D-4A53-46BF-AA31-D445E863451D}"/>
                </a:ext>
              </a:extLst>
            </p:cNvPr>
            <p:cNvSpPr/>
            <p:nvPr/>
          </p:nvSpPr>
          <p:spPr>
            <a:xfrm>
              <a:off x="11135220" y="5677366"/>
              <a:ext cx="73499" cy="537128"/>
            </a:xfrm>
            <a:custGeom>
              <a:avLst/>
              <a:gdLst>
                <a:gd name="connsiteX0" fmla="*/ 10991 w 73499"/>
                <a:gd name="connsiteY0" fmla="*/ 392060 h 537128"/>
                <a:gd name="connsiteX1" fmla="*/ 50383 w 73499"/>
                <a:gd name="connsiteY1" fmla="*/ 537134 h 537128"/>
                <a:gd name="connsiteX2" fmla="*/ 64785 w 73499"/>
                <a:gd name="connsiteY2" fmla="*/ 502190 h 537128"/>
                <a:gd name="connsiteX3" fmla="*/ 72198 w 73499"/>
                <a:gd name="connsiteY3" fmla="*/ 253127 h 537128"/>
                <a:gd name="connsiteX4" fmla="*/ 45935 w 73499"/>
                <a:gd name="connsiteY4" fmla="*/ 15501 h 537128"/>
                <a:gd name="connsiteX5" fmla="*/ 613 w 73499"/>
                <a:gd name="connsiteY5" fmla="*/ 120124 h 537128"/>
                <a:gd name="connsiteX6" fmla="*/ 10991 w 73499"/>
                <a:gd name="connsiteY6" fmla="*/ 392060 h 5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9" h="537128">
                  <a:moveTo>
                    <a:pt x="10991" y="392060"/>
                  </a:moveTo>
                  <a:cubicBezTo>
                    <a:pt x="13744" y="445007"/>
                    <a:pt x="19251" y="503460"/>
                    <a:pt x="50383" y="537134"/>
                  </a:cubicBezTo>
                  <a:cubicBezTo>
                    <a:pt x="60337" y="532687"/>
                    <a:pt x="63514" y="515956"/>
                    <a:pt x="64785" y="502190"/>
                  </a:cubicBezTo>
                  <a:cubicBezTo>
                    <a:pt x="72875" y="419422"/>
                    <a:pt x="75353" y="336211"/>
                    <a:pt x="72198" y="253127"/>
                  </a:cubicBezTo>
                  <a:cubicBezTo>
                    <a:pt x="70291" y="204839"/>
                    <a:pt x="74950" y="49387"/>
                    <a:pt x="45935" y="15501"/>
                  </a:cubicBezTo>
                  <a:cubicBezTo>
                    <a:pt x="-6588" y="-45495"/>
                    <a:pt x="-22" y="91320"/>
                    <a:pt x="613" y="120124"/>
                  </a:cubicBezTo>
                  <a:cubicBezTo>
                    <a:pt x="3155" y="210769"/>
                    <a:pt x="6543" y="300779"/>
                    <a:pt x="10991" y="392060"/>
                  </a:cubicBezTo>
                  <a:close/>
                </a:path>
              </a:pathLst>
            </a:custGeom>
            <a:solidFill>
              <a:srgbClr val="FFF0A4"/>
            </a:solidFill>
            <a:ln w="21168"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EDE5DF0A-D92D-4DAE-9DA9-F095641C3439}"/>
                </a:ext>
              </a:extLst>
            </p:cNvPr>
            <p:cNvSpPr/>
            <p:nvPr/>
          </p:nvSpPr>
          <p:spPr>
            <a:xfrm>
              <a:off x="11011730" y="6342516"/>
              <a:ext cx="471649" cy="184297"/>
            </a:xfrm>
            <a:custGeom>
              <a:avLst/>
              <a:gdLst>
                <a:gd name="connsiteX0" fmla="*/ 421242 w 471649"/>
                <a:gd name="connsiteY0" fmla="*/ 80383 h 184297"/>
                <a:gd name="connsiteX1" fmla="*/ 456187 w 471649"/>
                <a:gd name="connsiteY1" fmla="*/ 86313 h 184297"/>
                <a:gd name="connsiteX2" fmla="*/ 458094 w 471649"/>
                <a:gd name="connsiteY2" fmla="*/ 151968 h 184297"/>
                <a:gd name="connsiteX3" fmla="*/ 389051 w 471649"/>
                <a:gd name="connsiteY3" fmla="*/ 178653 h 184297"/>
                <a:gd name="connsiteX4" fmla="*/ 156083 w 471649"/>
                <a:gd name="connsiteY4" fmla="*/ 169758 h 184297"/>
                <a:gd name="connsiteX5" fmla="*/ 33882 w 471649"/>
                <a:gd name="connsiteY5" fmla="*/ 113634 h 184297"/>
                <a:gd name="connsiteX6" fmla="*/ 13762 w 471649"/>
                <a:gd name="connsiteY6" fmla="*/ 9434 h 184297"/>
                <a:gd name="connsiteX7" fmla="*/ 128763 w 471649"/>
                <a:gd name="connsiteY7" fmla="*/ 33154 h 184297"/>
                <a:gd name="connsiteX8" fmla="*/ 421242 w 471649"/>
                <a:gd name="connsiteY8" fmla="*/ 80383 h 18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649" h="184297">
                  <a:moveTo>
                    <a:pt x="421242" y="80383"/>
                  </a:moveTo>
                  <a:cubicBezTo>
                    <a:pt x="433208" y="79070"/>
                    <a:pt x="445322" y="81125"/>
                    <a:pt x="456187" y="86313"/>
                  </a:cubicBezTo>
                  <a:cubicBezTo>
                    <a:pt x="477366" y="99233"/>
                    <a:pt x="475671" y="133966"/>
                    <a:pt x="458094" y="151968"/>
                  </a:cubicBezTo>
                  <a:cubicBezTo>
                    <a:pt x="438714" y="168339"/>
                    <a:pt x="414401" y="177742"/>
                    <a:pt x="389051" y="178653"/>
                  </a:cubicBezTo>
                  <a:cubicBezTo>
                    <a:pt x="311430" y="188480"/>
                    <a:pt x="232730" y="185473"/>
                    <a:pt x="156083" y="169758"/>
                  </a:cubicBezTo>
                  <a:cubicBezTo>
                    <a:pt x="110761" y="163319"/>
                    <a:pt x="68297" y="143814"/>
                    <a:pt x="33882" y="113634"/>
                  </a:cubicBezTo>
                  <a:cubicBezTo>
                    <a:pt x="11009" y="90549"/>
                    <a:pt x="-17371" y="36543"/>
                    <a:pt x="13762" y="9434"/>
                  </a:cubicBezTo>
                  <a:cubicBezTo>
                    <a:pt x="44895" y="-17675"/>
                    <a:pt x="98477" y="21083"/>
                    <a:pt x="128763" y="33154"/>
                  </a:cubicBezTo>
                  <a:cubicBezTo>
                    <a:pt x="222246" y="67803"/>
                    <a:pt x="321596" y="83835"/>
                    <a:pt x="421242" y="80383"/>
                  </a:cubicBezTo>
                  <a:close/>
                </a:path>
              </a:pathLst>
            </a:custGeom>
            <a:solidFill>
              <a:srgbClr val="50AD9F"/>
            </a:solidFill>
            <a:ln w="21168" cap="flat">
              <a:noFill/>
              <a:prstDash val="solid"/>
              <a:miter/>
            </a:ln>
          </p:spPr>
          <p:txBody>
            <a:bodyPr rtlCol="0" anchor="ctr"/>
            <a:lstStyle/>
            <a:p>
              <a:endParaRPr lang="en-US"/>
            </a:p>
          </p:txBody>
        </p:sp>
      </p:grpSp>
    </p:spTree>
    <p:extLst>
      <p:ext uri="{BB962C8B-B14F-4D97-AF65-F5344CB8AC3E}">
        <p14:creationId xmlns:p14="http://schemas.microsoft.com/office/powerpoint/2010/main" val="4099491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673</Words>
  <Application>Microsoft Office PowerPoint</Application>
  <PresentationFormat>Custom</PresentationFormat>
  <Paragraphs>67</Paragraphs>
  <Slides>18</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OpenSans</vt:lpstr>
      <vt:lpstr>SVN-Rio 2016</vt:lpstr>
      <vt:lpstr>Coiny</vt:lpstr>
      <vt:lpstr>Calibri</vt:lpstr>
      <vt:lpstr>iCiel Cucho Bold</vt:lpstr>
      <vt:lpstr>iCiel Pony</vt:lpstr>
      <vt:lpstr>Times New Roman</vt:lpstr>
      <vt:lpstr>Calibri Light</vt:lpstr>
      <vt:lpstr>iCiel Cadena</vt:lpstr>
      <vt:lpstr>Arial</vt:lpstr>
      <vt:lpstr>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Junn</dc:creator>
  <cp:lastModifiedBy>Ngo Thieu Hanh Dung</cp:lastModifiedBy>
  <cp:revision>11</cp:revision>
  <dcterms:created xsi:type="dcterms:W3CDTF">2006-08-16T00:00:00Z</dcterms:created>
  <dcterms:modified xsi:type="dcterms:W3CDTF">2022-01-22T11:31:03Z</dcterms:modified>
  <dc:identifier>DAE2J5xQu9E</dc:identifier>
</cp:coreProperties>
</file>