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91" r:id="rId2"/>
    <p:sldId id="277" r:id="rId3"/>
    <p:sldId id="278" r:id="rId4"/>
    <p:sldId id="279" r:id="rId5"/>
    <p:sldId id="280" r:id="rId6"/>
    <p:sldId id="281" r:id="rId7"/>
    <p:sldId id="282" r:id="rId8"/>
    <p:sldId id="257" r:id="rId9"/>
    <p:sldId id="261" r:id="rId10"/>
    <p:sldId id="258" r:id="rId11"/>
    <p:sldId id="283" r:id="rId12"/>
    <p:sldId id="284" r:id="rId13"/>
    <p:sldId id="285" r:id="rId14"/>
    <p:sldId id="286" r:id="rId15"/>
    <p:sldId id="262" r:id="rId16"/>
    <p:sldId id="275" r:id="rId17"/>
    <p:sldId id="287" r:id="rId18"/>
    <p:sldId id="288" r:id="rId19"/>
    <p:sldId id="260" r:id="rId20"/>
    <p:sldId id="289" r:id="rId21"/>
    <p:sldId id="290" r:id="rId22"/>
    <p:sldId id="266" r:id="rId23"/>
    <p:sldId id="292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HP-087" panose="020B0604020202020204"/>
      <p:bold r:id="rId31"/>
    </p:embeddedFont>
    <p:embeddedFont>
      <p:font typeface="iCiel Cadena" panose="020B0604020202020204" charset="0"/>
      <p:bold r:id="rId32"/>
    </p:embeddedFont>
    <p:embeddedFont>
      <p:font typeface="UTM Alba Matter" panose="02040603050506020204" pitchFamily="18" charset="0"/>
      <p:regular r:id="rId33"/>
    </p:embeddedFont>
    <p:embeddedFont>
      <p:font typeface="UTM Ambrose" panose="02040603050506020204" pitchFamily="18" charset="0"/>
      <p:regular r:id="rId34"/>
    </p:embeddedFont>
    <p:embeddedFont>
      <p:font typeface="UTM Azuki" panose="02040603050506020204" pitchFamily="18" charset="0"/>
      <p:regular r:id="rId35"/>
    </p:embeddedFont>
    <p:embeddedFont>
      <p:font typeface="UTM Fleur" panose="02040403050506020204" pitchFamily="18" charset="0"/>
      <p:regular r:id="rId36"/>
    </p:embeddedFont>
    <p:embeddedFont>
      <p:font typeface="UTM French Vanilla" panose="02040603050506020204" pitchFamily="18" charset="0"/>
      <p:regular r:id="rId37"/>
    </p:embeddedFont>
    <p:embeddedFont>
      <p:font typeface="UTM Isadora" panose="02040603050506020204" pitchFamily="18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68C89"/>
    <a:srgbClr val="FCFBC7"/>
    <a:srgbClr val="E91E26"/>
    <a:srgbClr val="FFCCCC"/>
    <a:srgbClr val="FFFFFF"/>
    <a:srgbClr val="E3667C"/>
    <a:srgbClr val="DC5A78"/>
    <a:srgbClr val="E8788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A220AC-C1E7-4F18-A4A7-3FD4804FC41B}" v="221" dt="2023-02-11T16:02:18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123" autoAdjust="0"/>
  </p:normalViewPr>
  <p:slideViewPr>
    <p:cSldViewPr>
      <p:cViewPr varScale="1">
        <p:scale>
          <a:sx n="37" d="100"/>
          <a:sy n="37" d="100"/>
        </p:scale>
        <p:origin x="1350" y="10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Le Hong" userId="0acb0f2b-bad6-40ee-ad82-940a3c11b991" providerId="ADAL" clId="{C2A220AC-C1E7-4F18-A4A7-3FD4804FC41B}"/>
    <pc:docChg chg="undo custSel modSld">
      <pc:chgData name="Linh Le Hong" userId="0acb0f2b-bad6-40ee-ad82-940a3c11b991" providerId="ADAL" clId="{C2A220AC-C1E7-4F18-A4A7-3FD4804FC41B}" dt="2023-02-11T16:04:15.722" v="819" actId="1076"/>
      <pc:docMkLst>
        <pc:docMk/>
      </pc:docMkLst>
      <pc:sldChg chg="modSp mod modNotesTx">
        <pc:chgData name="Linh Le Hong" userId="0acb0f2b-bad6-40ee-ad82-940a3c11b991" providerId="ADAL" clId="{C2A220AC-C1E7-4F18-A4A7-3FD4804FC41B}" dt="2023-02-11T16:04:15.722" v="819" actId="1076"/>
        <pc:sldMkLst>
          <pc:docMk/>
          <pc:sldMk cId="0" sldId="257"/>
        </pc:sldMkLst>
        <pc:spChg chg="mod">
          <ac:chgData name="Linh Le Hong" userId="0acb0f2b-bad6-40ee-ad82-940a3c11b991" providerId="ADAL" clId="{C2A220AC-C1E7-4F18-A4A7-3FD4804FC41B}" dt="2023-02-11T16:03:41.986" v="808" actId="14100"/>
          <ac:spMkLst>
            <pc:docMk/>
            <pc:sldMk cId="0" sldId="257"/>
            <ac:spMk id="8" creationId="{00000000-0000-0000-0000-000000000000}"/>
          </ac:spMkLst>
        </pc:spChg>
        <pc:spChg chg="mod">
          <ac:chgData name="Linh Le Hong" userId="0acb0f2b-bad6-40ee-ad82-940a3c11b991" providerId="ADAL" clId="{C2A220AC-C1E7-4F18-A4A7-3FD4804FC41B}" dt="2023-02-11T16:04:05.452" v="812" actId="1076"/>
          <ac:spMkLst>
            <pc:docMk/>
            <pc:sldMk cId="0" sldId="257"/>
            <ac:spMk id="22" creationId="{00000000-0000-0000-0000-000000000000}"/>
          </ac:spMkLst>
        </pc:spChg>
        <pc:grpChg chg="mod">
          <ac:chgData name="Linh Le Hong" userId="0acb0f2b-bad6-40ee-ad82-940a3c11b991" providerId="ADAL" clId="{C2A220AC-C1E7-4F18-A4A7-3FD4804FC41B}" dt="2023-02-11T16:04:15.722" v="819" actId="1076"/>
          <ac:grpSpMkLst>
            <pc:docMk/>
            <pc:sldMk cId="0" sldId="257"/>
            <ac:grpSpMk id="6" creationId="{00000000-0000-0000-0000-000000000000}"/>
          </ac:grpSpMkLst>
        </pc:grpChg>
        <pc:picChg chg="mod">
          <ac:chgData name="Linh Le Hong" userId="0acb0f2b-bad6-40ee-ad82-940a3c11b991" providerId="ADAL" clId="{C2A220AC-C1E7-4F18-A4A7-3FD4804FC41B}" dt="2023-02-11T16:04:07.096" v="814" actId="1076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Linh Le Hong" userId="0acb0f2b-bad6-40ee-ad82-940a3c11b991" providerId="ADAL" clId="{C2A220AC-C1E7-4F18-A4A7-3FD4804FC41B}" dt="2023-02-11T16:04:12.225" v="816" actId="14100"/>
          <ac:picMkLst>
            <pc:docMk/>
            <pc:sldMk cId="0" sldId="257"/>
            <ac:picMk id="23" creationId="{00000000-0000-0000-0000-000000000000}"/>
          </ac:picMkLst>
        </pc:picChg>
      </pc:sldChg>
      <pc:sldChg chg="modSp">
        <pc:chgData name="Linh Le Hong" userId="0acb0f2b-bad6-40ee-ad82-940a3c11b991" providerId="ADAL" clId="{C2A220AC-C1E7-4F18-A4A7-3FD4804FC41B}" dt="2023-02-11T15:39:39.333" v="26" actId="1076"/>
        <pc:sldMkLst>
          <pc:docMk/>
          <pc:sldMk cId="1219824963" sldId="277"/>
        </pc:sldMkLst>
        <pc:picChg chg="mod">
          <ac:chgData name="Linh Le Hong" userId="0acb0f2b-bad6-40ee-ad82-940a3c11b991" providerId="ADAL" clId="{C2A220AC-C1E7-4F18-A4A7-3FD4804FC41B}" dt="2023-02-11T15:39:39.333" v="26" actId="1076"/>
          <ac:picMkLst>
            <pc:docMk/>
            <pc:sldMk cId="1219824963" sldId="277"/>
            <ac:picMk id="8" creationId="{2DFD83F8-B216-4A17-9B44-88FA49F99B5B}"/>
          </ac:picMkLst>
        </pc:picChg>
      </pc:sldChg>
      <pc:sldChg chg="modSp mod modNotesTx">
        <pc:chgData name="Linh Le Hong" userId="0acb0f2b-bad6-40ee-ad82-940a3c11b991" providerId="ADAL" clId="{C2A220AC-C1E7-4F18-A4A7-3FD4804FC41B}" dt="2023-02-11T15:44:09.346" v="205"/>
        <pc:sldMkLst>
          <pc:docMk/>
          <pc:sldMk cId="1834027694" sldId="279"/>
        </pc:sldMkLst>
        <pc:spChg chg="mod">
          <ac:chgData name="Linh Le Hong" userId="0acb0f2b-bad6-40ee-ad82-940a3c11b991" providerId="ADAL" clId="{C2A220AC-C1E7-4F18-A4A7-3FD4804FC41B}" dt="2023-02-11T15:38:11.778" v="13" actId="1076"/>
          <ac:spMkLst>
            <pc:docMk/>
            <pc:sldMk cId="1834027694" sldId="279"/>
            <ac:spMk id="7" creationId="{23F467D3-3613-4797-93F5-7BEE87561738}"/>
          </ac:spMkLst>
        </pc:spChg>
        <pc:spChg chg="mod">
          <ac:chgData name="Linh Le Hong" userId="0acb0f2b-bad6-40ee-ad82-940a3c11b991" providerId="ADAL" clId="{C2A220AC-C1E7-4F18-A4A7-3FD4804FC41B}" dt="2023-02-11T15:43:39.428" v="197" actId="20577"/>
          <ac:spMkLst>
            <pc:docMk/>
            <pc:sldMk cId="1834027694" sldId="279"/>
            <ac:spMk id="30" creationId="{E421AB93-982B-4089-859C-98A062CB9C2B}"/>
          </ac:spMkLst>
        </pc:spChg>
        <pc:spChg chg="mod">
          <ac:chgData name="Linh Le Hong" userId="0acb0f2b-bad6-40ee-ad82-940a3c11b991" providerId="ADAL" clId="{C2A220AC-C1E7-4F18-A4A7-3FD4804FC41B}" dt="2023-02-11T15:43:49.780" v="202" actId="20577"/>
          <ac:spMkLst>
            <pc:docMk/>
            <pc:sldMk cId="1834027694" sldId="279"/>
            <ac:spMk id="31" creationId="{A9BDEAAE-089C-4E31-BD81-F8B1855AC1F6}"/>
          </ac:spMkLst>
        </pc:spChg>
        <pc:spChg chg="mod">
          <ac:chgData name="Linh Le Hong" userId="0acb0f2b-bad6-40ee-ad82-940a3c11b991" providerId="ADAL" clId="{C2A220AC-C1E7-4F18-A4A7-3FD4804FC41B}" dt="2023-02-11T15:43:47.323" v="201" actId="1076"/>
          <ac:spMkLst>
            <pc:docMk/>
            <pc:sldMk cId="1834027694" sldId="279"/>
            <ac:spMk id="32" creationId="{C487F48E-DA84-45DC-BD9F-46E2D7318CEC}"/>
          </ac:spMkLst>
        </pc:spChg>
        <pc:spChg chg="mod">
          <ac:chgData name="Linh Le Hong" userId="0acb0f2b-bad6-40ee-ad82-940a3c11b991" providerId="ADAL" clId="{C2A220AC-C1E7-4F18-A4A7-3FD4804FC41B}" dt="2023-02-11T15:43:58.629" v="203" actId="20577"/>
          <ac:spMkLst>
            <pc:docMk/>
            <pc:sldMk cId="1834027694" sldId="279"/>
            <ac:spMk id="33" creationId="{440E9AAC-5E65-4464-AEF4-A2113D3E9490}"/>
          </ac:spMkLst>
        </pc:spChg>
        <pc:spChg chg="mod">
          <ac:chgData name="Linh Le Hong" userId="0acb0f2b-bad6-40ee-ad82-940a3c11b991" providerId="ADAL" clId="{C2A220AC-C1E7-4F18-A4A7-3FD4804FC41B}" dt="2023-02-11T15:43:42.667" v="199" actId="20577"/>
          <ac:spMkLst>
            <pc:docMk/>
            <pc:sldMk cId="1834027694" sldId="279"/>
            <ac:spMk id="45" creationId="{E421AB93-982B-4089-859C-98A062CB9C2B}"/>
          </ac:spMkLst>
        </pc:spChg>
        <pc:picChg chg="mod">
          <ac:chgData name="Linh Le Hong" userId="0acb0f2b-bad6-40ee-ad82-940a3c11b991" providerId="ADAL" clId="{C2A220AC-C1E7-4F18-A4A7-3FD4804FC41B}" dt="2023-02-11T15:38:15.640" v="14" actId="1076"/>
          <ac:picMkLst>
            <pc:docMk/>
            <pc:sldMk cId="1834027694" sldId="279"/>
            <ac:picMk id="5" creationId="{A591D19F-7944-44B0-B5C8-4A3CAB626754}"/>
          </ac:picMkLst>
        </pc:picChg>
        <pc:picChg chg="mod">
          <ac:chgData name="Linh Le Hong" userId="0acb0f2b-bad6-40ee-ad82-940a3c11b991" providerId="ADAL" clId="{C2A220AC-C1E7-4F18-A4A7-3FD4804FC41B}" dt="2023-02-11T15:44:02.903" v="204" actId="1076"/>
          <ac:picMkLst>
            <pc:docMk/>
            <pc:sldMk cId="1834027694" sldId="279"/>
            <ac:picMk id="43" creationId="{C6E0F3ED-95B5-4C81-966A-41622AA1E6B5}"/>
          </ac:picMkLst>
        </pc:picChg>
      </pc:sldChg>
      <pc:sldChg chg="modSp modNotesTx">
        <pc:chgData name="Linh Le Hong" userId="0acb0f2b-bad6-40ee-ad82-940a3c11b991" providerId="ADAL" clId="{C2A220AC-C1E7-4F18-A4A7-3FD4804FC41B}" dt="2023-02-11T15:44:20.336" v="206"/>
        <pc:sldMkLst>
          <pc:docMk/>
          <pc:sldMk cId="3017460235" sldId="280"/>
        </pc:sldMkLst>
        <pc:spChg chg="mod">
          <ac:chgData name="Linh Le Hong" userId="0acb0f2b-bad6-40ee-ad82-940a3c11b991" providerId="ADAL" clId="{C2A220AC-C1E7-4F18-A4A7-3FD4804FC41B}" dt="2023-02-11T15:38:35.303" v="18" actId="208"/>
          <ac:spMkLst>
            <pc:docMk/>
            <pc:sldMk cId="3017460235" sldId="280"/>
            <ac:spMk id="7" creationId="{23F467D3-3613-4797-93F5-7BEE87561738}"/>
          </ac:spMkLst>
        </pc:spChg>
      </pc:sldChg>
      <pc:sldChg chg="addSp delSp modSp mod modAnim modNotesTx">
        <pc:chgData name="Linh Le Hong" userId="0acb0f2b-bad6-40ee-ad82-940a3c11b991" providerId="ADAL" clId="{C2A220AC-C1E7-4F18-A4A7-3FD4804FC41B}" dt="2023-02-11T15:44:23.359" v="207"/>
        <pc:sldMkLst>
          <pc:docMk/>
          <pc:sldMk cId="4175261263" sldId="281"/>
        </pc:sldMkLst>
        <pc:spChg chg="add del mod">
          <ac:chgData name="Linh Le Hong" userId="0acb0f2b-bad6-40ee-ad82-940a3c11b991" providerId="ADAL" clId="{C2A220AC-C1E7-4F18-A4A7-3FD4804FC41B}" dt="2023-02-11T15:42:11.346" v="165"/>
          <ac:spMkLst>
            <pc:docMk/>
            <pc:sldMk cId="4175261263" sldId="281"/>
            <ac:spMk id="2" creationId="{F0C0A0C9-FD03-7288-BEB7-0F88B3F0766A}"/>
          </ac:spMkLst>
        </pc:spChg>
        <pc:spChg chg="mod">
          <ac:chgData name="Linh Le Hong" userId="0acb0f2b-bad6-40ee-ad82-940a3c11b991" providerId="ADAL" clId="{C2A220AC-C1E7-4F18-A4A7-3FD4804FC41B}" dt="2023-02-11T15:39:05.654" v="22" actId="1076"/>
          <ac:spMkLst>
            <pc:docMk/>
            <pc:sldMk cId="4175261263" sldId="281"/>
            <ac:spMk id="7" creationId="{23F467D3-3613-4797-93F5-7BEE87561738}"/>
          </ac:spMkLst>
        </pc:spChg>
        <pc:spChg chg="mod ord">
          <ac:chgData name="Linh Le Hong" userId="0acb0f2b-bad6-40ee-ad82-940a3c11b991" providerId="ADAL" clId="{C2A220AC-C1E7-4F18-A4A7-3FD4804FC41B}" dt="2023-02-11T15:42:44.840" v="182" actId="403"/>
          <ac:spMkLst>
            <pc:docMk/>
            <pc:sldMk cId="4175261263" sldId="281"/>
            <ac:spMk id="30" creationId="{E421AB93-982B-4089-859C-98A062CB9C2B}"/>
          </ac:spMkLst>
        </pc:spChg>
        <pc:spChg chg="mod">
          <ac:chgData name="Linh Le Hong" userId="0acb0f2b-bad6-40ee-ad82-940a3c11b991" providerId="ADAL" clId="{C2A220AC-C1E7-4F18-A4A7-3FD4804FC41B}" dt="2023-02-11T15:43:00.781" v="188" actId="1076"/>
          <ac:spMkLst>
            <pc:docMk/>
            <pc:sldMk cId="4175261263" sldId="281"/>
            <ac:spMk id="31" creationId="{A9BDEAAE-089C-4E31-BD81-F8B1855AC1F6}"/>
          </ac:spMkLst>
        </pc:spChg>
        <pc:spChg chg="mod">
          <ac:chgData name="Linh Le Hong" userId="0acb0f2b-bad6-40ee-ad82-940a3c11b991" providerId="ADAL" clId="{C2A220AC-C1E7-4F18-A4A7-3FD4804FC41B}" dt="2023-02-11T15:42:35.702" v="175" actId="1076"/>
          <ac:spMkLst>
            <pc:docMk/>
            <pc:sldMk cId="4175261263" sldId="281"/>
            <ac:spMk id="32" creationId="{C487F48E-DA84-45DC-BD9F-46E2D7318CEC}"/>
          </ac:spMkLst>
        </pc:spChg>
        <pc:spChg chg="mod">
          <ac:chgData name="Linh Le Hong" userId="0acb0f2b-bad6-40ee-ad82-940a3c11b991" providerId="ADAL" clId="{C2A220AC-C1E7-4F18-A4A7-3FD4804FC41B}" dt="2023-02-11T15:43:20.633" v="195" actId="20577"/>
          <ac:spMkLst>
            <pc:docMk/>
            <pc:sldMk cId="4175261263" sldId="281"/>
            <ac:spMk id="33" creationId="{440E9AAC-5E65-4464-AEF4-A2113D3E9490}"/>
          </ac:spMkLst>
        </pc:spChg>
        <pc:picChg chg="mod">
          <ac:chgData name="Linh Le Hong" userId="0acb0f2b-bad6-40ee-ad82-940a3c11b991" providerId="ADAL" clId="{C2A220AC-C1E7-4F18-A4A7-3FD4804FC41B}" dt="2023-02-11T15:42:38.142" v="177" actId="1076"/>
          <ac:picMkLst>
            <pc:docMk/>
            <pc:sldMk cId="4175261263" sldId="281"/>
            <ac:picMk id="24" creationId="{DC0B3826-757F-4822-8375-6E691C2A02A2}"/>
          </ac:picMkLst>
        </pc:picChg>
      </pc:sldChg>
      <pc:sldChg chg="modNotesTx">
        <pc:chgData name="Linh Le Hong" userId="0acb0f2b-bad6-40ee-ad82-940a3c11b991" providerId="ADAL" clId="{C2A220AC-C1E7-4F18-A4A7-3FD4804FC41B}" dt="2023-02-11T15:54:20.760" v="693" actId="20577"/>
        <pc:sldMkLst>
          <pc:docMk/>
          <pc:sldMk cId="3892867754" sldId="282"/>
        </pc:sldMkLst>
      </pc:sldChg>
      <pc:sldChg chg="delSp mod delAnim">
        <pc:chgData name="Linh Le Hong" userId="0acb0f2b-bad6-40ee-ad82-940a3c11b991" providerId="ADAL" clId="{C2A220AC-C1E7-4F18-A4A7-3FD4804FC41B}" dt="2023-02-11T15:23:39.541" v="0" actId="478"/>
        <pc:sldMkLst>
          <pc:docMk/>
          <pc:sldMk cId="2310897636" sldId="291"/>
        </pc:sldMkLst>
        <pc:spChg chg="del">
          <ac:chgData name="Linh Le Hong" userId="0acb0f2b-bad6-40ee-ad82-940a3c11b991" providerId="ADAL" clId="{C2A220AC-C1E7-4F18-A4A7-3FD4804FC41B}" dt="2023-02-11T15:23:39.541" v="0" actId="478"/>
          <ac:spMkLst>
            <pc:docMk/>
            <pc:sldMk cId="2310897636" sldId="291"/>
            <ac:spMk id="20" creationId="{B43A1556-3390-465E-BD82-5114A8BAF1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35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9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7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tiết học hôm nay, chúng ta cùng làm các bài luyện tập về tính diện tích xung quanh và diện tích toàn phần của hình hộp chữ nhật.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2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Mời 1 HS đọc yêu cần cần đạt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38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0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4A2FEC18-824F-4F41-8BA0-6745B37B87F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9800" y="-81915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0" y="160401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17" Type="http://schemas.openxmlformats.org/officeDocument/2006/relationships/image" Target="../media/image400.png"/><Relationship Id="rId2" Type="http://schemas.openxmlformats.org/officeDocument/2006/relationships/image" Target="../media/image33.png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5" Type="http://schemas.openxmlformats.org/officeDocument/2006/relationships/image" Target="../media/image380.png"/><Relationship Id="rId4" Type="http://schemas.openxmlformats.org/officeDocument/2006/relationships/image" Target="../media/image34.png"/><Relationship Id="rId14" Type="http://schemas.openxmlformats.org/officeDocument/2006/relationships/image" Target="../media/image37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4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slide" Target="slide5.xml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25.jpe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4.jpeg"/><Relationship Id="rId4" Type="http://schemas.openxmlformats.org/officeDocument/2006/relationships/audio" Target="../media/media3.mp3"/><Relationship Id="rId9" Type="http://schemas.openxmlformats.org/officeDocument/2006/relationships/image" Target="../media/image19.jpe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slide" Target="slide6.xml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25.jpe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4.jpeg"/><Relationship Id="rId4" Type="http://schemas.openxmlformats.org/officeDocument/2006/relationships/audio" Target="../media/media3.mp3"/><Relationship Id="rId9" Type="http://schemas.openxmlformats.org/officeDocument/2006/relationships/image" Target="../media/image19.jpe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slide" Target="slide7.xml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25.jpe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4.jpeg"/><Relationship Id="rId4" Type="http://schemas.openxmlformats.org/officeDocument/2006/relationships/audio" Target="../media/media3.mp3"/><Relationship Id="rId9" Type="http://schemas.openxmlformats.org/officeDocument/2006/relationships/image" Target="../media/image19.jpe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0" Type="http://schemas.openxmlformats.org/officeDocument/2006/relationships/image" Target="../media/image9.svg"/><Relationship Id="rId4" Type="http://schemas.openxmlformats.org/officeDocument/2006/relationships/image" Target="../media/image28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14" Type="http://schemas.openxmlformats.org/officeDocument/2006/relationships/image" Target="../media/image3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3400" y="1576571"/>
            <a:ext cx="26564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latin typeface="UTM Fleur" panose="02040403050506020204" pitchFamily="18" charset="0"/>
              </a:rPr>
              <a:t>Toán</a:t>
            </a:r>
            <a:r>
              <a:rPr lang="en-US" sz="10000" dirty="0">
                <a:latin typeface="UTM Fleur" panose="02040403050506020204" pitchFamily="18" charset="0"/>
              </a:rPr>
              <a:t> </a:t>
            </a:r>
          </a:p>
        </p:txBody>
      </p:sp>
      <p:sp>
        <p:nvSpPr>
          <p:cNvPr id="27" name="TextBox 3"/>
          <p:cNvSpPr txBox="1"/>
          <p:nvPr/>
        </p:nvSpPr>
        <p:spPr>
          <a:xfrm>
            <a:off x="1423869" y="3899293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CC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99CC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725212" y="3866682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C4E4E-A321-4260-8659-57327D3E1A81}"/>
              </a:ext>
            </a:extLst>
          </p:cNvPr>
          <p:cNvSpPr txBox="1"/>
          <p:nvPr/>
        </p:nvSpPr>
        <p:spPr>
          <a:xfrm>
            <a:off x="7513586" y="7050460"/>
            <a:ext cx="3260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UTM Fleur" panose="02040403050506020204" pitchFamily="18" charset="0"/>
              </a:rPr>
              <a:t>Trang:  110</a:t>
            </a:r>
            <a:endParaRPr lang="en-US" sz="6000" dirty="0">
              <a:latin typeface="UTM Fleur" panose="020404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"/>
                            </p:stCondLst>
                            <p:childTnLst>
                              <p:par>
                                <p:cTn id="7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36111E-6 -1.97531E-6 L 2.36111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allAtOnce"/>
      <p:bldP spid="28" grpId="0" build="allAtOnce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87181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576" y="2686706"/>
            <a:ext cx="839151" cy="12679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45147" y="194387"/>
            <a:ext cx="839151" cy="1267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576" y="-556859"/>
            <a:ext cx="839151" cy="12679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97804" y="77115"/>
            <a:ext cx="839151" cy="12679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20149" y="8385078"/>
            <a:ext cx="839151" cy="12679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68424" y="4509526"/>
            <a:ext cx="839151" cy="126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58653" y="9653026"/>
            <a:ext cx="839151" cy="126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276" y="7864489"/>
            <a:ext cx="839151" cy="1267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8647" y="9653026"/>
            <a:ext cx="839151" cy="12679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576" y="6027153"/>
            <a:ext cx="839151" cy="12679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0898" y="394726"/>
            <a:ext cx="839151" cy="12679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76095" y="-439587"/>
            <a:ext cx="839151" cy="12679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800690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45672" y="2539783"/>
            <a:ext cx="1232698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Muốn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xung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quanh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và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toàn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phần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của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hình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hộp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chữ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nhật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ta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làm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thế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nào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5672" y="2970551"/>
            <a:ext cx="122420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8688" y="5506141"/>
            <a:ext cx="11817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10481" y="1807733"/>
            <a:ext cx="1374881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5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Bài</a:t>
            </a:r>
            <a:r>
              <a:rPr lang="en-US" sz="65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1</a:t>
            </a:r>
            <a:r>
              <a:rPr lang="en-US" sz="6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: </a:t>
            </a:r>
            <a:r>
              <a:rPr lang="en-US" sz="6500" b="1" dirty="0" err="1">
                <a:latin typeface="UTM French Vanilla" panose="02040603050506020204" pitchFamily="18" charset="0"/>
              </a:rPr>
              <a:t>Tính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quanh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</a:p>
          <a:p>
            <a:pPr algn="just"/>
            <a:r>
              <a:rPr lang="en-US" sz="6500" b="1" dirty="0" err="1"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phần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của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hình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hộp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chữ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nhật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có</a:t>
            </a:r>
            <a:r>
              <a:rPr lang="en-US" sz="6500" b="1" dirty="0">
                <a:latin typeface="UTM French Vanilla" panose="02040603050506020204" pitchFamily="18" charset="0"/>
              </a:rPr>
              <a:t>: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a.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dài</a:t>
            </a:r>
            <a:r>
              <a:rPr lang="en-US" sz="6500" b="1" dirty="0">
                <a:latin typeface="UTM French Vanilla" panose="02040603050506020204" pitchFamily="18" charset="0"/>
              </a:rPr>
              <a:t> 25dm,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rộng</a:t>
            </a:r>
            <a:r>
              <a:rPr lang="en-US" sz="6500" b="1" dirty="0">
                <a:latin typeface="UTM French Vanilla" panose="02040603050506020204" pitchFamily="18" charset="0"/>
              </a:rPr>
              <a:t> 1,5m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</a:t>
            </a:r>
            <a:r>
              <a:rPr lang="en-US" sz="6500" b="1" dirty="0" err="1">
                <a:latin typeface="UTM French Vanilla" panose="02040603050506020204" pitchFamily="18" charset="0"/>
              </a:rPr>
              <a:t>cao</a:t>
            </a:r>
            <a:r>
              <a:rPr lang="en-US" sz="6500" b="1" dirty="0">
                <a:latin typeface="UTM French Vanilla" panose="02040603050506020204" pitchFamily="18" charset="0"/>
              </a:rPr>
              <a:t> 18 dm.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</a:t>
            </a:r>
          </a:p>
          <a:p>
            <a:pPr algn="just"/>
            <a:endParaRPr lang="en-US" sz="6500" b="1" dirty="0">
              <a:latin typeface="UTM French Vanilla" panose="020406030505060202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06454" y="5876046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9350397" y="5297770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25dm</a:t>
            </a:r>
          </a:p>
        </p:txBody>
      </p:sp>
      <p:sp>
        <p:nvSpPr>
          <p:cNvPr id="46" name="TextBox 45"/>
          <p:cNvSpPr txBox="1"/>
          <p:nvPr/>
        </p:nvSpPr>
        <p:spPr>
          <a:xfrm rot="18598191">
            <a:off x="10637467" y="5948456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641065" y="6662996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18dm</a:t>
            </a:r>
          </a:p>
        </p:txBody>
      </p:sp>
    </p:spTree>
    <p:extLst>
      <p:ext uri="{BB962C8B-B14F-4D97-AF65-F5344CB8AC3E}">
        <p14:creationId xmlns:p14="http://schemas.microsoft.com/office/powerpoint/2010/main" val="25944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  <p:bldP spid="39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75738" y="737152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5529" y="1661883"/>
            <a:ext cx="11296682" cy="909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1,5m = 15dm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 + 15) x 2 = 80 (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x 18 = 1440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x 15 x 2 = 750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 + 750 = 2190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1440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2190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85849" y="3381304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702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 err="1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7022756"/>
              </a:xfrm>
              <a:prstGeom prst="rect">
                <a:avLst/>
              </a:prstGeom>
              <a:blipFill rotWithShape="0">
                <a:blip r:embed="rId14"/>
                <a:stretch>
                  <a:fillRect l="-3016"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06454" y="5876046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78155" y="5161711"/>
                <a:ext cx="591829" cy="71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155" y="5161711"/>
                <a:ext cx="591829" cy="713529"/>
              </a:xfrm>
              <a:prstGeom prst="rect">
                <a:avLst/>
              </a:prstGeom>
              <a:blipFill rotWithShape="0">
                <a:blip r:embed="rId15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 rot="18558095">
                <a:off x="10589880" y="5738863"/>
                <a:ext cx="59182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58095">
                <a:off x="10589880" y="5738863"/>
                <a:ext cx="591829" cy="714683"/>
              </a:xfrm>
              <a:prstGeom prst="rect">
                <a:avLst/>
              </a:prstGeom>
              <a:blipFill rotWithShape="0">
                <a:blip r:embed="rId16"/>
                <a:stretch>
                  <a:fillRect t="-2000" r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1641065" y="6662996"/>
                <a:ext cx="59182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065" y="6662996"/>
                <a:ext cx="591829" cy="712631"/>
              </a:xfrm>
              <a:prstGeom prst="rect">
                <a:avLst/>
              </a:prstGeom>
              <a:blipFill rotWithShape="0">
                <a:blip r:embed="rId17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3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  <p:bldP spid="39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33903" y="465774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93071" y="1123671"/>
                <a:ext cx="11157221" cy="1023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500" b="1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  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071" y="1123671"/>
                <a:ext cx="11157221" cy="10230493"/>
              </a:xfrm>
              <a:prstGeom prst="rect">
                <a:avLst/>
              </a:prstGeom>
              <a:blipFill rotWithShape="0">
                <a:blip r:embed="rId10"/>
                <a:stretch>
                  <a:fillRect l="-2295" t="-1251" r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78294" y="3406349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767554" y="1587622"/>
            <a:ext cx="119547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6000" dirty="0">
              <a:latin typeface="Times New Roman" pitchFamily="18" charset="0"/>
              <a:ea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001000" y="2476500"/>
            <a:ext cx="2743200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63873" y="3390900"/>
            <a:ext cx="3799327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744200" y="3390900"/>
            <a:ext cx="2978080" cy="1632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67554" y="4305300"/>
            <a:ext cx="1340445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91000" y="4305300"/>
            <a:ext cx="3962400" cy="3266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53400" y="5210507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153400" y="5299286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2AC3F0-C753-4C5B-8BF9-4C6A8AE154BC}"/>
              </a:ext>
            </a:extLst>
          </p:cNvPr>
          <p:cNvCxnSpPr>
            <a:cxnSpLocks/>
          </p:cNvCxnSpPr>
          <p:nvPr/>
        </p:nvCxnSpPr>
        <p:spPr>
          <a:xfrm>
            <a:off x="4522177" y="6139959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09304E-D7F7-4375-ADC1-95D62D8B427B}"/>
              </a:ext>
            </a:extLst>
          </p:cNvPr>
          <p:cNvCxnSpPr>
            <a:cxnSpLocks/>
          </p:cNvCxnSpPr>
          <p:nvPr/>
        </p:nvCxnSpPr>
        <p:spPr>
          <a:xfrm>
            <a:off x="4522177" y="6228738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BCA16-AAAB-41A4-A6B6-EF5BF06B228F}"/>
              </a:ext>
            </a:extLst>
          </p:cNvPr>
          <p:cNvSpPr/>
          <p:nvPr/>
        </p:nvSpPr>
        <p:spPr>
          <a:xfrm>
            <a:off x="3550268" y="1606494"/>
            <a:ext cx="13233467" cy="7479221"/>
          </a:xfrm>
          <a:prstGeom prst="rect">
            <a:avLst/>
          </a:prstGeom>
          <a:solidFill>
            <a:srgbClr val="FFCCCC"/>
          </a:solidFill>
          <a:ln>
            <a:solidFill>
              <a:srgbClr val="DC5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100" dirty="0">
              <a:solidFill>
                <a:srgbClr val="E3667C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1919" y="33525"/>
            <a:ext cx="5661326" cy="5661326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3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037122">
            <a:off x="10736177" y="8665571"/>
            <a:ext cx="1024738" cy="840285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508051">
            <a:off x="16245719" y="4260903"/>
            <a:ext cx="1851502" cy="1518232"/>
          </a:xfrm>
          <a:prstGeom prst="rect">
            <a:avLst/>
          </a:prstGeom>
        </p:spPr>
      </p:pic>
      <p:pic>
        <p:nvPicPr>
          <p:cNvPr id="36" name="Picture 35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5036745" y="5566076"/>
            <a:ext cx="3251255" cy="504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Thùng nhựa Danpla PAG - Khay đựng sản phẩm danp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59" y="410952"/>
            <a:ext cx="5303140" cy="5155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75160" y="2536495"/>
            <a:ext cx="1038297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Em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hãy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sát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hình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cho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biết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thùng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không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nắp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gồm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đáy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50972" y="2864188"/>
            <a:ext cx="105801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latin typeface="UTM French Vanilla" panose="02040603050506020204" pitchFamily="18" charset="0"/>
              </a:rPr>
              <a:t>Thùng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không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nắp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gồm</a:t>
            </a:r>
            <a:r>
              <a:rPr lang="en-US" sz="9600" b="1" dirty="0">
                <a:latin typeface="UTM French Vanilla" panose="02040603050506020204" pitchFamily="18" charset="0"/>
              </a:rPr>
              <a:t>:  </a:t>
            </a: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4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xung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quanh</a:t>
            </a:r>
            <a:endParaRPr lang="en-US" sz="9600" b="1" dirty="0">
              <a:latin typeface="UTM French Vanilla" panose="02040603050506020204" pitchFamily="18" charset="0"/>
            </a:endParaRP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1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đáy</a:t>
            </a:r>
            <a:endParaRPr lang="en-US" sz="9600" b="1" dirty="0"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17" grpId="1"/>
      <p:bldP spid="3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11233509" y="8143767"/>
            <a:ext cx="2692591" cy="2145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7640" y="9107741"/>
            <a:ext cx="1485850" cy="1218397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12784" y="1179259"/>
            <a:ext cx="119547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5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5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5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5000" dirty="0">
              <a:latin typeface="Times New Roman" pitchFamily="18" charset="0"/>
              <a:ea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6730" y="4337694"/>
            <a:ext cx="53639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904309" y="5231704"/>
            <a:ext cx="221759" cy="374245"/>
          </a:xfrm>
          <a:prstGeom prst="down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55422" y="5481919"/>
            <a:ext cx="60773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16399" y="5513930"/>
            <a:ext cx="55258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5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40112" y="5539497"/>
            <a:ext cx="5501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4981131" y="6340575"/>
            <a:ext cx="221759" cy="374245"/>
          </a:xfrm>
          <a:prstGeom prst="downArrow">
            <a:avLst/>
          </a:prstGeom>
          <a:solidFill>
            <a:srgbClr val="99C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8909" y="6595972"/>
            <a:ext cx="7592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2335916" y="7409636"/>
            <a:ext cx="221759" cy="374245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0274" y="7701981"/>
            <a:ext cx="4395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11225796" y="6378649"/>
            <a:ext cx="221759" cy="374245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29979" y="6690166"/>
            <a:ext cx="30700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11" grpId="0" animBg="1"/>
      <p:bldP spid="23" grpId="0"/>
      <p:bldP spid="26" grpId="0"/>
      <p:bldP spid="29" grpId="0"/>
      <p:bldP spid="31" grpId="0" animBg="1"/>
      <p:bldP spid="33" grpId="0"/>
      <p:bldP spid="34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10469" y="626779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0260" y="1551510"/>
            <a:ext cx="9979014" cy="7709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8dm = 0,8m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(1,5 + 0,6) x 2 = 4,2 (m)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 x 0,8 = 3,36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x 0,6 = 0,9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3,36 + 0,9 = 4,26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4,26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738659" y="1258823"/>
            <a:ext cx="27622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214104" y="-239564"/>
            <a:ext cx="15859791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569881" y="2387228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Freeform: Shape 428">
            <a:extLst>
              <a:ext uri="{FF2B5EF4-FFF2-40B4-BE49-F238E27FC236}">
                <a16:creationId xmlns:a16="http://schemas.microsoft.com/office/drawing/2014/main" id="{A199FDC2-2838-4BB7-AD9B-C684A58BE181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242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30" name="Freeform: Shape 429">
            <a:extLst>
              <a:ext uri="{FF2B5EF4-FFF2-40B4-BE49-F238E27FC236}">
                <a16:creationId xmlns:a16="http://schemas.microsoft.com/office/drawing/2014/main" id="{3BC1DBB7-14D1-4AA4-B334-4DB071739553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solidFill>
            <a:srgbClr val="E97778"/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68" name="Freeform: Shape 467">
            <a:extLst>
              <a:ext uri="{FF2B5EF4-FFF2-40B4-BE49-F238E27FC236}">
                <a16:creationId xmlns:a16="http://schemas.microsoft.com/office/drawing/2014/main" id="{7D6DC722-BE13-4D97-869E-A22794A40A2C}"/>
              </a:ext>
            </a:extLst>
          </p:cNvPr>
          <p:cNvSpPr/>
          <p:nvPr/>
        </p:nvSpPr>
        <p:spPr>
          <a:xfrm>
            <a:off x="-8915400" y="0"/>
            <a:ext cx="2571" cy="2571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494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pic>
        <p:nvPicPr>
          <p:cNvPr id="16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9750"/>
            <a:ext cx="18288000" cy="1009650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69" name="Group 168"/>
          <p:cNvGrpSpPr/>
          <p:nvPr/>
        </p:nvGrpSpPr>
        <p:grpSpPr>
          <a:xfrm>
            <a:off x="10972800" y="419100"/>
            <a:ext cx="3502247" cy="3252324"/>
            <a:chOff x="6922553" y="486576"/>
            <a:chExt cx="3502246" cy="3252324"/>
          </a:xfrm>
        </p:grpSpPr>
        <p:sp>
          <p:nvSpPr>
            <p:cNvPr id="170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1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2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3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4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175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176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4804174" y="570882"/>
            <a:ext cx="4351940" cy="2765364"/>
            <a:chOff x="936532" y="1026876"/>
            <a:chExt cx="4351940" cy="2765364"/>
          </a:xfrm>
        </p:grpSpPr>
        <p:grpSp>
          <p:nvGrpSpPr>
            <p:cNvPr id="178" name="Group 177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182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3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184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5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179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0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1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617043"/>
              </p:ext>
            </p:extLst>
          </p:nvPr>
        </p:nvGraphicFramePr>
        <p:xfrm>
          <a:off x="2895600" y="3750439"/>
          <a:ext cx="12192000" cy="5027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0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71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b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8861891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2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133600" y="9541758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9489" y="6737569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(2,5 + 1,5) x 2 x 1,2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9,6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87580" y="7771708"/>
            <a:ext cx="3254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+ (2,5 x 1,5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72194" y="6786494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+ 1,2) x 2 x 2,5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13,5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24104" y="7820633"/>
            <a:ext cx="34467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13,5 + (1,5 x 1,2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6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8" grpId="0" animBg="1"/>
      <p:bldP spid="4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123366" y="543689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160674" y="6205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168521" y="69226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50937" y="7588272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8093" y="-719070"/>
            <a:ext cx="1396793" cy="1438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77117">
            <a:off x="16910102" y="8764119"/>
            <a:ext cx="698397" cy="719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55256" y="1388235"/>
            <a:ext cx="1242853" cy="1279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17489">
            <a:off x="14613756" y="7960307"/>
            <a:ext cx="1561404" cy="16076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797787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73270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0303" y="5143500"/>
            <a:ext cx="4010230" cy="5276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64558" y="441615"/>
            <a:ext cx="3080957" cy="4114800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6700743" y="2004708"/>
            <a:ext cx="6540244" cy="25487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ts val="21283"/>
              </a:lnSpc>
            </a:pPr>
            <a:r>
              <a:rPr lang="en-US" sz="13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3667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ba Matter" panose="02040603050506020204" pitchFamily="18" charset="0"/>
              </a:rPr>
              <a:t>DẶN DÒ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8219" y="4544397"/>
            <a:ext cx="1154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1. </a:t>
            </a:r>
            <a:r>
              <a:rPr lang="en-US" sz="4000" b="1" dirty="0" err="1">
                <a:latin typeface="UTM Isadora" panose="02040603050506020204" pitchFamily="18" charset="0"/>
              </a:rPr>
              <a:t>Ôn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lại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cách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hộp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chữ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nhật</a:t>
            </a:r>
            <a:r>
              <a:rPr lang="en-US" sz="4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0533" y="5997516"/>
            <a:ext cx="11460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2. </a:t>
            </a:r>
            <a:r>
              <a:rPr lang="en-US" sz="4000" b="1" dirty="0" err="1">
                <a:latin typeface="UTM Isadora" panose="02040603050506020204" pitchFamily="18" charset="0"/>
              </a:rPr>
              <a:t>Chuẩn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bị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bài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tiếp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theo</a:t>
            </a:r>
            <a:r>
              <a:rPr lang="en-US" sz="4000" b="1" dirty="0">
                <a:latin typeface="UTM Isadora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7" name="TextBox 3"/>
          <p:cNvSpPr txBox="1"/>
          <p:nvPr/>
        </p:nvSpPr>
        <p:spPr>
          <a:xfrm>
            <a:off x="1348163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 CÁC EM</a:t>
            </a:r>
          </a:p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 TỐT!</a:t>
            </a:r>
            <a:endParaRPr lang="en-US" sz="18000" dirty="0"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519474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các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em</a:t>
            </a:r>
            <a:endParaRPr lang="en-US" sz="1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tốt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! </a:t>
            </a:r>
            <a:endParaRPr lang="en-US" sz="18000" dirty="0"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9444E-6 2.34568E-6 L -3.19444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46914E-7 L 0 -0.07207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2.34568E-6 L 1.80556E-6 -0.07207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46914E-7 L -3.33333E-6 -0.07207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/>
      <p:bldP spid="2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79934" y="878459"/>
            <a:ext cx="1317647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>
                <a:latin typeface="UTM Isadora" panose="02040603050506020204" pitchFamily="18" charset="0"/>
                <a:cs typeface="Times New Roman" panose="02020603050405020304" pitchFamily="18" charset="0"/>
              </a:rPr>
              <a:t> h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083" y="-104510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32280" y="5246458"/>
            <a:ext cx="5763440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</a:t>
            </a:r>
            <a:r>
              <a:rPr lang="en-US" sz="5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h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608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</a:t>
            </a:r>
            <a:r>
              <a:rPr lang="en-US" sz="5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350622" y="4923292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608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</a:t>
            </a:r>
            <a:r>
              <a:rPr lang="en-US" sz="5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7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47550" y="-475422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</a:t>
            </a:r>
            <a:r>
              <a:rPr lang="en-US" sz="5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 h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ysClr val="windowText" lastClr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7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91491" y="886538"/>
            <a:ext cx="10622338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869" y="-50704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4" y="7206458"/>
            <a:ext cx="7910687" cy="2473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473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2" y="4426971"/>
            <a:ext cx="7910687" cy="2473441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410716" y="7511037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" y="7168458"/>
            <a:ext cx="7709060" cy="2473441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72202" y="4406609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45809" y="4209653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04187" y="5159302"/>
            <a:ext cx="4991433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(S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đáy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2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463016" y="7587180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60772" y="7868504"/>
            <a:ext cx="4632678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(S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đáy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2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681997" y="4998064"/>
            <a:ext cx="4760919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(S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đáy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2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654745" y="7820010"/>
            <a:ext cx="4815421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(S</a:t>
            </a:r>
            <a:r>
              <a:rPr lang="en-US" sz="60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đáy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2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7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721178" y="792049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67295" y="771031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20858" y="501393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85491" y="507260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remium Vector | Set of cupcake cartoon illustration">
            <a:extLst>
              <a:ext uri="{FF2B5EF4-FFF2-40B4-BE49-F238E27FC236}">
                <a16:creationId xmlns:a16="http://schemas.microsoft.com/office/drawing/2014/main" id="{D0EAB8B9-D29A-4175-AE33-3D5A25154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5132019" y="2244910"/>
            <a:ext cx="8291766" cy="81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E15507A-161B-4BAE-A449-54B200461FAF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A/B/C/D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632248">
            <a:off x="-315182" y="322566"/>
            <a:ext cx="7169037" cy="3883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0" y="7420437"/>
            <a:ext cx="2895600" cy="29656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33518" y="5525359"/>
            <a:ext cx="1905561" cy="15972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855829" y="766896"/>
            <a:ext cx="8881801" cy="3714550"/>
            <a:chOff x="0" y="0"/>
            <a:chExt cx="10153650" cy="3750310"/>
          </a:xfrm>
        </p:grpSpPr>
        <p:sp>
          <p:nvSpPr>
            <p:cNvPr id="7" name="Freeform 7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144001" y="1005839"/>
            <a:ext cx="8598392" cy="1620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latin typeface="UTM French Vanilla" panose="02040603050506020204" pitchFamily="18" charset="0"/>
              </a:rPr>
              <a:t>Biết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xung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quanh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toàn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phần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</a:rPr>
              <a:t>.</a:t>
            </a:r>
            <a:endParaRPr lang="en-US" sz="5000" b="1" dirty="0">
              <a:solidFill>
                <a:srgbClr val="000000"/>
              </a:solidFill>
              <a:latin typeface="UTM French Vanilla" panose="020406030505060202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195548" y="5361780"/>
            <a:ext cx="5673196" cy="2095428"/>
            <a:chOff x="0" y="0"/>
            <a:chExt cx="10153650" cy="3750310"/>
          </a:xfrm>
        </p:grpSpPr>
        <p:sp>
          <p:nvSpPr>
            <p:cNvPr id="13" name="Freeform 13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325424" y="5525359"/>
            <a:ext cx="541220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Vận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dụng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để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giải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toán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cơ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bản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 rot="20694968">
            <a:off x="515867" y="909876"/>
            <a:ext cx="506236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spc="4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</a:rPr>
              <a:t>Yêu cầu cần đạt</a:t>
            </a:r>
            <a:endParaRPr lang="en-US" sz="8800" spc="4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e" panose="02040603050506020204" pitchFamily="18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03749" y="1714500"/>
            <a:ext cx="1728720" cy="1244679"/>
          </a:xfrm>
          <a:prstGeom prst="rect">
            <a:avLst/>
          </a:prstGeom>
        </p:spPr>
      </p:pic>
      <p:pic>
        <p:nvPicPr>
          <p:cNvPr id="27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259081" y="4481446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9023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 err="1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a.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25dm,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1,5m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18 dm.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9023304"/>
              </a:xfrm>
              <a:prstGeom prst="rect">
                <a:avLst/>
              </a:prstGeom>
              <a:blipFill rotWithShape="0">
                <a:blip r:embed="rId14"/>
                <a:stretch>
                  <a:fillRect l="-3016" t="-2432" r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456</TotalTime>
  <Words>1603</Words>
  <Application>Microsoft Office PowerPoint</Application>
  <PresentationFormat>Custom</PresentationFormat>
  <Paragraphs>217</Paragraphs>
  <Slides>23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UTM French Vanilla</vt:lpstr>
      <vt:lpstr>UTM Alba Matter</vt:lpstr>
      <vt:lpstr>Arial</vt:lpstr>
      <vt:lpstr>UTM Isadora</vt:lpstr>
      <vt:lpstr>UTM Fleur</vt:lpstr>
      <vt:lpstr>UTM Ambrose</vt:lpstr>
      <vt:lpstr>Times New Roman</vt:lpstr>
      <vt:lpstr>Cambria Math</vt:lpstr>
      <vt:lpstr>Calibri</vt:lpstr>
      <vt:lpstr>iCiel Cadena</vt:lpstr>
      <vt:lpstr>UTM Azuki</vt:lpstr>
      <vt:lpstr>HP-087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Linh Le Hong</cp:lastModifiedBy>
  <cp:revision>151</cp:revision>
  <dcterms:created xsi:type="dcterms:W3CDTF">2006-08-16T00:00:00Z</dcterms:created>
  <dcterms:modified xsi:type="dcterms:W3CDTF">2023-02-11T16:05:55Z</dcterms:modified>
  <cp:category>9Slide.vn</cp:category>
  <dc:identifier>DAEwt2jdhJo</dc:identifier>
</cp:coreProperties>
</file>