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306" r:id="rId2"/>
    <p:sldId id="263" r:id="rId3"/>
    <p:sldId id="257" r:id="rId4"/>
    <p:sldId id="308" r:id="rId5"/>
    <p:sldId id="310" r:id="rId6"/>
    <p:sldId id="309" r:id="rId7"/>
    <p:sldId id="322" r:id="rId8"/>
    <p:sldId id="312" r:id="rId9"/>
    <p:sldId id="315" r:id="rId10"/>
    <p:sldId id="258" r:id="rId11"/>
    <p:sldId id="264" r:id="rId12"/>
    <p:sldId id="267" r:id="rId13"/>
    <p:sldId id="313" r:id="rId14"/>
    <p:sldId id="314" r:id="rId15"/>
    <p:sldId id="316" r:id="rId16"/>
    <p:sldId id="317" r:id="rId17"/>
    <p:sldId id="270" r:id="rId18"/>
    <p:sldId id="318" r:id="rId19"/>
    <p:sldId id="319" r:id="rId20"/>
    <p:sldId id="321" r:id="rId21"/>
    <p:sldId id="323" r:id="rId22"/>
    <p:sldId id="324" r:id="rId23"/>
    <p:sldId id="325" r:id="rId24"/>
    <p:sldId id="326" r:id="rId25"/>
    <p:sldId id="327" r:id="rId26"/>
    <p:sldId id="328" r:id="rId27"/>
    <p:sldId id="344" r:id="rId28"/>
    <p:sldId id="341" r:id="rId29"/>
    <p:sldId id="329" r:id="rId30"/>
    <p:sldId id="330" r:id="rId31"/>
    <p:sldId id="342" r:id="rId32"/>
    <p:sldId id="332" r:id="rId33"/>
    <p:sldId id="333" r:id="rId34"/>
    <p:sldId id="334" r:id="rId35"/>
    <p:sldId id="335" r:id="rId36"/>
    <p:sldId id="336" r:id="rId37"/>
    <p:sldId id="337" r:id="rId38"/>
    <p:sldId id="345" r:id="rId39"/>
    <p:sldId id="338" r:id="rId40"/>
    <p:sldId id="339" r:id="rId41"/>
    <p:sldId id="343" r:id="rId42"/>
    <p:sldId id="271" r:id="rId43"/>
    <p:sldId id="268" r:id="rId44"/>
    <p:sldId id="346" r:id="rId45"/>
    <p:sldId id="320" r:id="rId46"/>
    <p:sldId id="347" r:id="rId47"/>
    <p:sldId id="348" r:id="rId48"/>
    <p:sldId id="256" r:id="rId49"/>
    <p:sldId id="349" r:id="rId50"/>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77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ABFF"/>
    <a:srgbClr val="57A980"/>
    <a:srgbClr val="693C26"/>
    <a:srgbClr val="7BC6AE"/>
    <a:srgbClr val="5A75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25" autoAdjust="0"/>
    <p:restoredTop sz="94660"/>
  </p:normalViewPr>
  <p:slideViewPr>
    <p:cSldViewPr snapToGrid="0" showGuides="1">
      <p:cViewPr>
        <p:scale>
          <a:sx n="50" d="100"/>
          <a:sy n="50" d="100"/>
        </p:scale>
        <p:origin x="-816" y="-432"/>
      </p:cViewPr>
      <p:guideLst>
        <p:guide orient="horz" pos="2772"/>
        <p:guide pos="3840"/>
      </p:guideLst>
    </p:cSldViewPr>
  </p:slideViewPr>
  <p:notesTextViewPr>
    <p:cViewPr>
      <p:scale>
        <a:sx n="1" d="1"/>
        <a:sy n="1" d="1"/>
      </p:scale>
      <p:origin x="0" y="0"/>
    </p:cViewPr>
  </p:notesTextViewPr>
  <p:sorterViewPr>
    <p:cViewPr>
      <p:scale>
        <a:sx n="100" d="100"/>
        <a:sy n="100" d="100"/>
      </p:scale>
      <p:origin x="0" y="-11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41E951-92E5-4E58-9ABD-05F06ABC4C72}" type="datetimeFigureOut">
              <a:rPr lang="zh-CN" altLang="en-US" smtClean="0"/>
              <a:t>2021/10/7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1FF3E5-CB2A-4D40-ABE8-6021B39AAD9D}" type="slidenum">
              <a:rPr lang="zh-CN" altLang="en-US" smtClean="0"/>
              <a:t>‹#›</a:t>
            </a:fld>
            <a:endParaRPr lang="zh-CN" altLang="en-US"/>
          </a:p>
        </p:txBody>
      </p:sp>
    </p:spTree>
    <p:extLst>
      <p:ext uri="{BB962C8B-B14F-4D97-AF65-F5344CB8AC3E}">
        <p14:creationId xmlns:p14="http://schemas.microsoft.com/office/powerpoint/2010/main" val="1991724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Tree>
    <p:extLst>
      <p:ext uri="{BB962C8B-B14F-4D97-AF65-F5344CB8AC3E}">
        <p14:creationId xmlns:p14="http://schemas.microsoft.com/office/powerpoint/2010/main" val="158801950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22E3001-34C1-4802-87B7-0660EA6E286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43EEB021-336F-446B-A5CB-D5A674618A91}"/>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522555DE-A1CA-472A-85CF-266876A8124C}"/>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xmlns="" id="{E9EC6C19-17B0-4289-9D89-D61D7159C58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B884576-9190-4F21-A35E-7EAEF02F1DB0}"/>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119924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B43D673C-A178-4AE8-81E9-AFF83FC39541}"/>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AA6D469D-C2E4-40BF-A404-674B3557B4E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6695A22A-7DE5-4925-AD62-51F7DA26B203}"/>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xmlns="" id="{A77F4804-8189-4AA7-8CBC-3328C468419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071A772C-56F5-419D-9F1A-7527DADA2876}"/>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058855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73894"/>
      </p:ext>
    </p:extLst>
  </p:cSld>
  <p:clrMapOvr>
    <a:masterClrMapping/>
  </p:clrMapOvr>
  <p:transition spd="slow" advTm="4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41BD5EB7-1C46-4881-839D-2E2220EEEE0D}"/>
              </a:ext>
            </a:extLst>
          </p:cNvPr>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A6F10D5A-E412-4DF6-AF76-D90AA72BA60B}"/>
              </a:ext>
            </a:extLst>
          </p:cNvPr>
          <p:cNvSpPr>
            <a:spLocks noGrp="1"/>
          </p:cNvSpPr>
          <p:nvPr>
            <p:ph type="dt" sz="half" idx="10"/>
          </p:nvPr>
        </p:nvSpPr>
        <p:spPr>
          <a:xfrm>
            <a:off x="838200" y="6356351"/>
            <a:ext cx="2743200" cy="365125"/>
          </a:xfrm>
          <a:prstGeom prst="rect">
            <a:avLst/>
          </a:prstGeom>
        </p:spPr>
        <p:txBody>
          <a:bodyPr lIns="91438" tIns="45719" rIns="91438" bIns="45719"/>
          <a:lstStyle/>
          <a:p>
            <a:fld id="{6DA35C35-39A0-4D59-A986-0958E21BFDA7}" type="datetimeFigureOut">
              <a:rPr lang="zh-CN" altLang="en-US" smtClean="0"/>
              <a:t>2021/10/7</a:t>
            </a:fld>
            <a:endParaRPr lang="zh-CN" altLang="en-US"/>
          </a:p>
        </p:txBody>
      </p:sp>
      <p:sp>
        <p:nvSpPr>
          <p:cNvPr id="5" name="页脚占位符 4">
            <a:extLst>
              <a:ext uri="{FF2B5EF4-FFF2-40B4-BE49-F238E27FC236}">
                <a16:creationId xmlns="" xmlns:a16="http://schemas.microsoft.com/office/drawing/2014/main" id="{1857F38D-2CD9-482F-91B0-99619C53BD55}"/>
              </a:ext>
            </a:extLst>
          </p:cNvPr>
          <p:cNvSpPr>
            <a:spLocks noGrp="1"/>
          </p:cNvSpPr>
          <p:nvPr>
            <p:ph type="ftr" sz="quarter" idx="11"/>
          </p:nvPr>
        </p:nvSpPr>
        <p:spPr>
          <a:xfrm>
            <a:off x="4038600" y="6356351"/>
            <a:ext cx="4114800" cy="365125"/>
          </a:xfrm>
          <a:prstGeom prst="rect">
            <a:avLst/>
          </a:prstGeom>
        </p:spPr>
        <p:txBody>
          <a:bodyPr lIns="91438" tIns="45719" rIns="91438" bIns="45719"/>
          <a:lstStyle/>
          <a:p>
            <a:endParaRPr lang="zh-CN" altLang="en-US"/>
          </a:p>
        </p:txBody>
      </p:sp>
      <p:sp>
        <p:nvSpPr>
          <p:cNvPr id="6" name="灯片编号占位符 5">
            <a:extLst>
              <a:ext uri="{FF2B5EF4-FFF2-40B4-BE49-F238E27FC236}">
                <a16:creationId xmlns="" xmlns:a16="http://schemas.microsoft.com/office/drawing/2014/main" id="{9957AE71-9808-4F62-BF57-6D185F10D2B6}"/>
              </a:ext>
            </a:extLst>
          </p:cNvPr>
          <p:cNvSpPr>
            <a:spLocks noGrp="1"/>
          </p:cNvSpPr>
          <p:nvPr>
            <p:ph type="sldNum" sz="quarter" idx="12"/>
          </p:nvPr>
        </p:nvSpPr>
        <p:spPr>
          <a:xfrm>
            <a:off x="8610600" y="6356351"/>
            <a:ext cx="2743200" cy="365125"/>
          </a:xfrm>
          <a:prstGeom prst="rect">
            <a:avLst/>
          </a:prstGeom>
        </p:spPr>
        <p:txBody>
          <a:bodyPr lIns="91438" tIns="45719" rIns="91438" bIns="45719"/>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4291177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9301191A-AF8E-42C5-AAD3-16E33E31DBD4}"/>
              </a:ext>
            </a:extLst>
          </p:cNvPr>
          <p:cNvSpPr/>
          <p:nvPr userDrawn="1"/>
        </p:nvSpPr>
        <p:spPr>
          <a:xfrm>
            <a:off x="206901" y="201778"/>
            <a:ext cx="11778197" cy="6454443"/>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11662531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2192000" cy="6858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1412868" y="-9991"/>
            <a:ext cx="9366263" cy="6877982"/>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a:latin typeface="字魂105号-简雅黑" panose="00000500000000000000" pitchFamily="2" charset="-122"/>
              <a:ea typeface="字魂105号-简雅黑" panose="00000500000000000000" pitchFamily="2" charset="-122"/>
            </a:endParaRPr>
          </a:p>
        </p:txBody>
      </p:sp>
    </p:spTree>
    <p:extLst>
      <p:ext uri="{BB962C8B-B14F-4D97-AF65-F5344CB8AC3E}">
        <p14:creationId xmlns:p14="http://schemas.microsoft.com/office/powerpoint/2010/main" val="3435165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26EAC14-93C8-41A4-8F3D-735C3FE3C6A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06A2229-ABE2-43EA-A72C-8AC3D8F69DFA}"/>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2F3769D-18D4-42FB-9210-628E62701B8D}"/>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CF8C9220-ED5B-41C8-98CF-3D4506C29D64}"/>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xmlns="" id="{9AFB0CB8-A4EB-4D2D-BFE9-E6C2EBA2F16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6298273-E673-446B-8005-9147E9535131}"/>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29641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11B91D-EE9A-420A-9F10-02175033D25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46CC0607-83B0-4C32-A2DB-DC27DFDC4DE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8DA33036-F66C-4876-95D5-9F338956903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B2F5AA68-8E10-43BE-9C21-C465387495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17154EBD-7912-4A4F-BA1D-2FBFD8F6F0E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A51E850-E03D-481D-AF10-8956915F61EB}"/>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8" name="页脚占位符 7">
            <a:extLst>
              <a:ext uri="{FF2B5EF4-FFF2-40B4-BE49-F238E27FC236}">
                <a16:creationId xmlns:a16="http://schemas.microsoft.com/office/drawing/2014/main" xmlns="" id="{F5766231-0007-4E2E-854B-582F8CE8DB2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7AE1CC80-AADE-42A2-997B-452F62F0ADC2}"/>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8556616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BA233AE-FBF3-4E14-A743-8C99E78E7972}"/>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8BBE85ED-005D-401D-8B6B-C4191625795C}"/>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4" name="页脚占位符 3">
            <a:extLst>
              <a:ext uri="{FF2B5EF4-FFF2-40B4-BE49-F238E27FC236}">
                <a16:creationId xmlns:a16="http://schemas.microsoft.com/office/drawing/2014/main" xmlns="" id="{11D2BC7B-5E91-4B97-BCE4-AC58BC930560}"/>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C8C5614-A367-4E35-B3B0-82CF2254C599}"/>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39450676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DB90DC1F-38EB-48E6-8C52-21D8E215E9A1}"/>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3" name="页脚占位符 2">
            <a:extLst>
              <a:ext uri="{FF2B5EF4-FFF2-40B4-BE49-F238E27FC236}">
                <a16:creationId xmlns:a16="http://schemas.microsoft.com/office/drawing/2014/main" xmlns="" id="{DA7A6E0D-BAE0-43BC-8F66-E957B0F096E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363DF06-A974-41E9-9533-706316459DFB}"/>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4280564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AC8C8AAE-F68D-4CB8-8C2F-2B44AC81A1A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C825211C-4897-467E-AEA7-8CA51D9BF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72A9D562-E04B-48A9-9980-C41428B72F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A39ABC2-4A83-4907-9458-48F30AC9BB1A}"/>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xmlns="" id="{37BCD3E6-590A-472C-816E-C7B41DF0E0B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2038190-1E6F-4CCE-88E7-C4E010A21F3C}"/>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761217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999EC26-6234-4C9F-9346-F9154AB4A82A}"/>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67762B7E-04B9-4317-BFE2-9440E7ACACF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77A4425D-CD31-4725-9847-8E3A9FF1E4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FF6CB55-33EB-4EA1-83E7-56DD9DF6DFCA}"/>
              </a:ext>
            </a:extLst>
          </p:cNvPr>
          <p:cNvSpPr>
            <a:spLocks noGrp="1"/>
          </p:cNvSpPr>
          <p:nvPr>
            <p:ph type="dt" sz="half" idx="10"/>
          </p:nvPr>
        </p:nvSpPr>
        <p:spPr/>
        <p:txBody>
          <a:bodyPr/>
          <a:lstStyle/>
          <a:p>
            <a:fld id="{EB361EC6-CEF7-4AB0-B188-5248CFDC1A13}" type="datetimeFigureOut">
              <a:rPr lang="zh-CN" altLang="en-US" smtClean="0"/>
              <a:t>2021/10/7</a:t>
            </a:fld>
            <a:endParaRPr lang="zh-CN" altLang="en-US"/>
          </a:p>
        </p:txBody>
      </p:sp>
      <p:sp>
        <p:nvSpPr>
          <p:cNvPr id="6" name="页脚占位符 5">
            <a:extLst>
              <a:ext uri="{FF2B5EF4-FFF2-40B4-BE49-F238E27FC236}">
                <a16:creationId xmlns:a16="http://schemas.microsoft.com/office/drawing/2014/main" xmlns="" id="{6A17A22D-D103-4107-9119-2A896DF3A0B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6F317F9B-DF6B-4E98-AABB-E618897A1585}"/>
              </a:ext>
            </a:extLst>
          </p:cNvPr>
          <p:cNvSpPr>
            <a:spLocks noGrp="1"/>
          </p:cNvSpPr>
          <p:nvPr>
            <p:ph type="sldNum" sz="quarter" idx="12"/>
          </p:nvPr>
        </p:nvSpPr>
        <p:spPr/>
        <p:txBody>
          <a:bodyPr/>
          <a:lstStyle/>
          <a:p>
            <a:fld id="{EC98DC46-BB54-4822-9C75-95A4D5172AEB}" type="slidenum">
              <a:rPr lang="zh-CN" altLang="en-US" smtClean="0"/>
              <a:t>‹#›</a:t>
            </a:fld>
            <a:endParaRPr lang="zh-CN" altLang="en-US"/>
          </a:p>
        </p:txBody>
      </p:sp>
    </p:spTree>
    <p:extLst>
      <p:ext uri="{BB962C8B-B14F-4D97-AF65-F5344CB8AC3E}">
        <p14:creationId xmlns:p14="http://schemas.microsoft.com/office/powerpoint/2010/main" val="25039380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7F89AB7-3D0E-40C8-9F30-7EE61C679F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DB48F590-E54B-4D27-9F04-529B05A898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32C9151-11B3-470B-9928-2171C08524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361EC6-CEF7-4AB0-B188-5248CFDC1A13}" type="datetimeFigureOut">
              <a:rPr lang="zh-CN" altLang="en-US" smtClean="0"/>
              <a:t>2021/10/7</a:t>
            </a:fld>
            <a:endParaRPr lang="zh-CN" altLang="en-US"/>
          </a:p>
        </p:txBody>
      </p:sp>
      <p:sp>
        <p:nvSpPr>
          <p:cNvPr id="5" name="页脚占位符 4">
            <a:extLst>
              <a:ext uri="{FF2B5EF4-FFF2-40B4-BE49-F238E27FC236}">
                <a16:creationId xmlns:a16="http://schemas.microsoft.com/office/drawing/2014/main" xmlns="" id="{7A80E1EA-9C99-4395-973B-0080F7F8BF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7B2A5F70-62FA-4342-A5D9-EE441421B6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98DC46-BB54-4822-9C75-95A4D5172AEB}" type="slidenum">
              <a:rPr lang="zh-CN" altLang="en-US" smtClean="0"/>
              <a:t>‹#›</a:t>
            </a:fld>
            <a:endParaRPr lang="zh-CN" altLang="en-US"/>
          </a:p>
        </p:txBody>
      </p:sp>
      <p:pic>
        <p:nvPicPr>
          <p:cNvPr id="7" name="Content Placeholder 12" descr="cdc42615100be655bf1a"/>
          <p:cNvPicPr>
            <a:picLocks noChangeAspect="1"/>
          </p:cNvPicPr>
          <p:nvPr userDrawn="1"/>
        </p:nvPicPr>
        <p:blipFill>
          <a:blip r:embed="rId15">
            <a:clrChange>
              <a:clrFrom>
                <a:srgbClr val="FFE1E3">
                  <a:alpha val="100000"/>
                </a:srgbClr>
              </a:clrFrom>
              <a:clrTo>
                <a:srgbClr val="FFE1E3">
                  <a:alpha val="100000"/>
                  <a:alpha val="0"/>
                </a:srgbClr>
              </a:clrTo>
            </a:clrChange>
          </a:blip>
          <a:stretch>
            <a:fillRect/>
          </a:stretch>
        </p:blipFill>
        <p:spPr>
          <a:xfrm>
            <a:off x="-1371600" y="-95250"/>
            <a:ext cx="1143318" cy="1143318"/>
          </a:xfrm>
          <a:prstGeom prst="rect">
            <a:avLst/>
          </a:prstGeom>
        </p:spPr>
      </p:pic>
    </p:spTree>
    <p:extLst>
      <p:ext uri="{BB962C8B-B14F-4D97-AF65-F5344CB8AC3E}">
        <p14:creationId xmlns:p14="http://schemas.microsoft.com/office/powerpoint/2010/main" val="8788619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7"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21.svg"/><Relationship Id="rId5" Type="http://schemas.openxmlformats.org/officeDocument/2006/relationships/image" Target="../media/image307.svg"/><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03.svg"/><Relationship Id="rId3" Type="http://schemas.openxmlformats.org/officeDocument/2006/relationships/image" Target="../media/image27.png"/><Relationship Id="rId12" Type="http://schemas.openxmlformats.org/officeDocument/2006/relationships/image" Target="../media/image221.sv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5" Type="http://schemas.openxmlformats.org/officeDocument/2006/relationships/image" Target="../media/image300.svg"/></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249.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21.svg"/><Relationship Id="rId5" Type="http://schemas.openxmlformats.org/officeDocument/2006/relationships/image" Target="../media/image307.svg"/><Relationship Id="rId9"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3.svg"/><Relationship Id="rId3" Type="http://schemas.openxmlformats.org/officeDocument/2006/relationships/image" Target="../media/image27.png"/><Relationship Id="rId12" Type="http://schemas.openxmlformats.org/officeDocument/2006/relationships/image" Target="../media/image221.svg"/><Relationship Id="rId2" Type="http://schemas.openxmlformats.org/officeDocument/2006/relationships/image" Target="../media/image34.pn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6.jpg"/><Relationship Id="rId1" Type="http://schemas.openxmlformats.org/officeDocument/2006/relationships/slideLayout" Target="../slideLayouts/slideLayout2.xml"/><Relationship Id="rId5" Type="http://schemas.openxmlformats.org/officeDocument/2006/relationships/image" Target="../media/image300.sv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0.jpg"/><Relationship Id="rId1" Type="http://schemas.openxmlformats.org/officeDocument/2006/relationships/slideLayout" Target="../slideLayouts/slideLayout2.xml"/><Relationship Id="rId5" Type="http://schemas.openxmlformats.org/officeDocument/2006/relationships/image" Target="../media/image300.svg"/></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30.png"/><Relationship Id="rId7" Type="http://schemas.openxmlformats.org/officeDocument/2006/relationships/image" Target="../media/image42.jpeg"/><Relationship Id="rId2" Type="http://schemas.openxmlformats.org/officeDocument/2006/relationships/image" Target="../media/image19.jp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249.sv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10.png"/><Relationship Id="rId18" Type="http://schemas.openxmlformats.org/officeDocument/2006/relationships/image" Target="../media/image47.svg"/><Relationship Id="rId3" Type="http://schemas.openxmlformats.org/officeDocument/2006/relationships/audio" Target="../media/audio2.wav"/><Relationship Id="rId21" Type="http://schemas.openxmlformats.org/officeDocument/2006/relationships/image" Target="../media/image5.png"/><Relationship Id="rId7" Type="http://schemas.microsoft.com/office/2007/relationships/hdphoto" Target="../media/hdphoto1.wdp"/><Relationship Id="rId12" Type="http://schemas.openxmlformats.org/officeDocument/2006/relationships/slide" Target="slide6.xml"/><Relationship Id="rId17" Type="http://schemas.openxmlformats.org/officeDocument/2006/relationships/image" Target="../media/image12.png"/><Relationship Id="rId2" Type="http://schemas.openxmlformats.org/officeDocument/2006/relationships/audio" Target="../media/audio1.wav"/><Relationship Id="rId16" Type="http://schemas.openxmlformats.org/officeDocument/2006/relationships/image" Target="../media/image11.png"/><Relationship Id="rId20" Type="http://schemas.openxmlformats.org/officeDocument/2006/relationships/image" Target="../media/image40.svg"/><Relationship Id="rId1" Type="http://schemas.openxmlformats.org/officeDocument/2006/relationships/slideLayout" Target="../slideLayouts/slideLayout1.xml"/><Relationship Id="rId6" Type="http://schemas.openxmlformats.org/officeDocument/2006/relationships/image" Target="../media/image8.png"/><Relationship Id="rId11" Type="http://schemas.microsoft.com/office/2007/relationships/hdphoto" Target="../media/hdphoto2.wdp"/><Relationship Id="rId5" Type="http://schemas.openxmlformats.org/officeDocument/2006/relationships/slide" Target="slide7.xml"/><Relationship Id="rId15" Type="http://schemas.openxmlformats.org/officeDocument/2006/relationships/slide" Target="slide5.xml"/><Relationship Id="rId10" Type="http://schemas.openxmlformats.org/officeDocument/2006/relationships/image" Target="../media/image9.png"/><Relationship Id="rId19"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slide" Target="slide4.xml"/><Relationship Id="rId14" Type="http://schemas.microsoft.com/office/2007/relationships/hdphoto" Target="../media/hdphoto3.wdp"/><Relationship Id="rId22"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12.xml"/><Relationship Id="rId6" Type="http://schemas.openxmlformats.org/officeDocument/2006/relationships/image" Target="../media/image23.png"/><Relationship Id="rId11" Type="http://schemas.openxmlformats.org/officeDocument/2006/relationships/image" Target="../media/image221.svg"/><Relationship Id="rId5" Type="http://schemas.openxmlformats.org/officeDocument/2006/relationships/image" Target="../media/image307.svg"/><Relationship Id="rId9"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03.svg"/><Relationship Id="rId3" Type="http://schemas.openxmlformats.org/officeDocument/2006/relationships/image" Target="../media/image27.png"/><Relationship Id="rId12" Type="http://schemas.openxmlformats.org/officeDocument/2006/relationships/image" Target="../media/image221.svg"/><Relationship Id="rId2" Type="http://schemas.openxmlformats.org/officeDocument/2006/relationships/image" Target="../media/image43.jpg"/><Relationship Id="rId1" Type="http://schemas.openxmlformats.org/officeDocument/2006/relationships/slideLayout" Target="../slideLayouts/slideLayout12.xml"/><Relationship Id="rId6" Type="http://schemas.openxmlformats.org/officeDocument/2006/relationships/image" Target="../media/image6.svg"/><Relationship Id="rId11" Type="http://schemas.openxmlformats.org/officeDocument/2006/relationships/image" Target="../media/image25.png"/><Relationship Id="rId10" Type="http://schemas.openxmlformats.org/officeDocument/2006/relationships/image" Target="../media/image24.png"/><Relationship Id="rId9"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jpg"/><Relationship Id="rId1" Type="http://schemas.openxmlformats.org/officeDocument/2006/relationships/slideLayout" Target="../slideLayouts/slideLayout2.xml"/><Relationship Id="rId5" Type="http://schemas.openxmlformats.org/officeDocument/2006/relationships/image" Target="../media/image300.svg"/></Relationships>
</file>

<file path=ppt/slides/_rels/slide3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gif"/><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9.sv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4.png"/><Relationship Id="rId15" Type="http://schemas.openxmlformats.org/officeDocument/2006/relationships/image" Target="../media/image14.svg"/><Relationship Id="rId4" Type="http://schemas.openxmlformats.org/officeDocument/2006/relationships/slide" Target="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svg"/><Relationship Id="rId5" Type="http://schemas.openxmlformats.org/officeDocument/2006/relationships/image" Target="../media/image48.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4.png"/><Relationship Id="rId1" Type="http://schemas.openxmlformats.org/officeDocument/2006/relationships/slideLayout" Target="../slideLayouts/slideLayout12.xml"/><Relationship Id="rId11" Type="http://schemas.openxmlformats.org/officeDocument/2006/relationships/image" Target="../media/image168.svg"/></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hyperlink" Target="https://www.facebook.com/groups/439653980716707" TargetMode="External"/><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4.png"/><Relationship Id="rId15" Type="http://schemas.openxmlformats.org/officeDocument/2006/relationships/image" Target="../media/image14.sv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svg"/><Relationship Id="rId5" Type="http://schemas.openxmlformats.org/officeDocument/2006/relationships/image" Target="../media/image14.png"/><Relationship Id="rId15" Type="http://schemas.openxmlformats.org/officeDocument/2006/relationships/image" Target="../media/image14.sv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8" name="副标题 2">
            <a:extLst>
              <a:ext uri="{FF2B5EF4-FFF2-40B4-BE49-F238E27FC236}">
                <a16:creationId xmlns:a16="http://schemas.microsoft.com/office/drawing/2014/main" xmlns="" id="{31C712C1-6CA7-45B1-BF8B-038D12305E67}"/>
              </a:ext>
            </a:extLst>
          </p:cNvPr>
          <p:cNvSpPr txBox="1"/>
          <p:nvPr/>
        </p:nvSpPr>
        <p:spPr>
          <a:xfrm>
            <a:off x="6877083" y="4548232"/>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000" dirty="0" smtClean="0">
                <a:solidFill>
                  <a:srgbClr val="4D9146"/>
                </a:solidFill>
                <a:latin typeface="UTM Duepuntozero" pitchFamily="18" charset="0"/>
                <a:ea typeface="字魂70号-灵悦黑体" panose="00000500000000000000" pitchFamily="2" charset="-122"/>
                <a:cs typeface="+mn-ea"/>
                <a:sym typeface="+mn-lt"/>
              </a:rPr>
              <a:t>Theo Mai </a:t>
            </a:r>
            <a:r>
              <a:rPr lang="en-US" altLang="zh-CN" sz="4000" dirty="0" err="1" smtClean="0">
                <a:solidFill>
                  <a:srgbClr val="4D9146"/>
                </a:solidFill>
                <a:latin typeface="UTM Duepuntozero" pitchFamily="18" charset="0"/>
                <a:ea typeface="字魂70号-灵悦黑体" panose="00000500000000000000" pitchFamily="2" charset="-122"/>
                <a:cs typeface="+mn-ea"/>
                <a:sym typeface="+mn-lt"/>
              </a:rPr>
              <a:t>Văn</a:t>
            </a:r>
            <a:r>
              <a:rPr lang="en-US" altLang="zh-CN" sz="4000" dirty="0" smtClean="0">
                <a:solidFill>
                  <a:srgbClr val="4D9146"/>
                </a:solidFill>
                <a:latin typeface="UTM Duepuntozero" pitchFamily="18" charset="0"/>
                <a:ea typeface="字魂70号-灵悦黑体" panose="00000500000000000000" pitchFamily="2" charset="-122"/>
                <a:cs typeface="+mn-ea"/>
                <a:sym typeface="+mn-lt"/>
              </a:rPr>
              <a:t> </a:t>
            </a:r>
            <a:r>
              <a:rPr lang="en-US" altLang="zh-CN" sz="4000" dirty="0" err="1" smtClean="0">
                <a:solidFill>
                  <a:srgbClr val="4D9146"/>
                </a:solidFill>
                <a:latin typeface="UTM Duepuntozero" pitchFamily="18" charset="0"/>
                <a:ea typeface="字魂70号-灵悦黑体" panose="00000500000000000000" pitchFamily="2" charset="-122"/>
                <a:cs typeface="+mn-ea"/>
                <a:sym typeface="+mn-lt"/>
              </a:rPr>
              <a:t>Tạo</a:t>
            </a:r>
            <a:endParaRPr lang="zh-CN" altLang="en-US" sz="4000" dirty="0">
              <a:solidFill>
                <a:srgbClr val="4D9146"/>
              </a:solidFill>
              <a:latin typeface="UTM Duepuntozero" pitchFamily="18" charset="0"/>
              <a:ea typeface="字魂70号-灵悦黑体" panose="00000500000000000000" pitchFamily="2" charset="-122"/>
              <a:cs typeface="+mn-ea"/>
              <a:sym typeface="+mn-lt"/>
            </a:endParaRPr>
          </a:p>
        </p:txBody>
      </p:sp>
      <p:sp>
        <p:nvSpPr>
          <p:cNvPr id="2" name="TextBox 1"/>
          <p:cNvSpPr txBox="1"/>
          <p:nvPr/>
        </p:nvSpPr>
        <p:spPr>
          <a:xfrm>
            <a:off x="1996407" y="2141741"/>
            <a:ext cx="8651727" cy="2215991"/>
          </a:xfrm>
          <a:prstGeom prst="rect">
            <a:avLst/>
          </a:prstGeom>
          <a:noFill/>
        </p:spPr>
        <p:txBody>
          <a:bodyPr wrap="none" rtlCol="0">
            <a:spAutoFit/>
          </a:bodyPr>
          <a:lstStyle/>
          <a:p>
            <a:r>
              <a:rPr lang="en-US" sz="13800" dirty="0" err="1" smtClean="0">
                <a:solidFill>
                  <a:schemeClr val="accent2">
                    <a:lumMod val="75000"/>
                  </a:schemeClr>
                </a:solidFill>
                <a:latin typeface="UTM Fleur" pitchFamily="18" charset="0"/>
              </a:rPr>
              <a:t>Đất</a:t>
            </a:r>
            <a:r>
              <a:rPr lang="en-US" sz="13800" dirty="0" smtClean="0">
                <a:solidFill>
                  <a:schemeClr val="accent2">
                    <a:lumMod val="75000"/>
                  </a:schemeClr>
                </a:solidFill>
                <a:latin typeface="UTM Fleur" pitchFamily="18" charset="0"/>
              </a:rPr>
              <a:t> </a:t>
            </a:r>
            <a:r>
              <a:rPr lang="en-US" sz="13800" dirty="0" err="1" smtClean="0">
                <a:solidFill>
                  <a:schemeClr val="accent2">
                    <a:lumMod val="75000"/>
                  </a:schemeClr>
                </a:solidFill>
                <a:latin typeface="UTM Fleur" pitchFamily="18" charset="0"/>
              </a:rPr>
              <a:t>Cà</a:t>
            </a:r>
            <a:r>
              <a:rPr lang="en-US" sz="13800" dirty="0" smtClean="0">
                <a:solidFill>
                  <a:schemeClr val="accent2">
                    <a:lumMod val="75000"/>
                  </a:schemeClr>
                </a:solidFill>
                <a:latin typeface="UTM Fleur" pitchFamily="18" charset="0"/>
              </a:rPr>
              <a:t> Mau</a:t>
            </a:r>
            <a:endParaRPr lang="en-US" sz="13800" dirty="0">
              <a:solidFill>
                <a:schemeClr val="accent2">
                  <a:lumMod val="75000"/>
                </a:schemeClr>
              </a:solidFill>
              <a:latin typeface="UTM Fleur" pitchFamily="18" charset="0"/>
            </a:endParaRPr>
          </a:p>
        </p:txBody>
      </p:sp>
      <p:sp>
        <p:nvSpPr>
          <p:cNvPr id="12" name="副标题 2">
            <a:extLst>
              <a:ext uri="{FF2B5EF4-FFF2-40B4-BE49-F238E27FC236}">
                <a16:creationId xmlns:a16="http://schemas.microsoft.com/office/drawing/2014/main" xmlns="" id="{31C712C1-6CA7-45B1-BF8B-038D12305E67}"/>
              </a:ext>
            </a:extLst>
          </p:cNvPr>
          <p:cNvSpPr txBox="1"/>
          <p:nvPr/>
        </p:nvSpPr>
        <p:spPr>
          <a:xfrm>
            <a:off x="4064231" y="941316"/>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800" u="sng" dirty="0" err="1" smtClean="0">
                <a:solidFill>
                  <a:srgbClr val="4D9146"/>
                </a:solidFill>
                <a:latin typeface="UTM Flavour" pitchFamily="18" charset="0"/>
                <a:ea typeface="字魂70号-灵悦黑体" panose="00000500000000000000" pitchFamily="2" charset="-122"/>
                <a:cs typeface="+mn-ea"/>
                <a:sym typeface="+mn-lt"/>
              </a:rPr>
              <a:t>Tập</a:t>
            </a:r>
            <a:r>
              <a:rPr lang="en-US" altLang="zh-CN" sz="4800" u="sng" dirty="0" smtClean="0">
                <a:solidFill>
                  <a:srgbClr val="4D9146"/>
                </a:solidFill>
                <a:latin typeface="UTM Flavour" pitchFamily="18" charset="0"/>
                <a:ea typeface="字魂70号-灵悦黑体" panose="00000500000000000000" pitchFamily="2" charset="-122"/>
                <a:cs typeface="+mn-ea"/>
                <a:sym typeface="+mn-lt"/>
              </a:rPr>
              <a:t> </a:t>
            </a:r>
            <a:r>
              <a:rPr lang="en-US" altLang="zh-CN" sz="4800" u="sng" dirty="0" err="1" smtClean="0">
                <a:solidFill>
                  <a:srgbClr val="4D9146"/>
                </a:solidFill>
                <a:latin typeface="UTM Flavour" pitchFamily="18" charset="0"/>
                <a:ea typeface="字魂70号-灵悦黑体" panose="00000500000000000000" pitchFamily="2" charset="-122"/>
                <a:cs typeface="+mn-ea"/>
                <a:sym typeface="+mn-lt"/>
              </a:rPr>
              <a:t>đọc</a:t>
            </a:r>
            <a:endParaRPr lang="zh-CN" altLang="en-US" sz="4800" u="sng" dirty="0">
              <a:solidFill>
                <a:srgbClr val="4D9146"/>
              </a:solidFill>
              <a:latin typeface="UTM Flavour" pitchFamily="18" charset="0"/>
              <a:ea typeface="字魂70号-灵悦黑体" panose="00000500000000000000" pitchFamily="2" charset="-122"/>
              <a:cs typeface="+mn-ea"/>
              <a:sym typeface="+mn-lt"/>
            </a:endParaRPr>
          </a:p>
        </p:txBody>
      </p:sp>
      <p:pic>
        <p:nvPicPr>
          <p:cNvPr id="22" name="图片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601" y="3675138"/>
            <a:ext cx="3429697" cy="3182862"/>
          </a:xfrm>
          <a:prstGeom prst="rect">
            <a:avLst/>
          </a:prstGeom>
        </p:spPr>
      </p:pic>
    </p:spTree>
    <p:extLst>
      <p:ext uri="{BB962C8B-B14F-4D97-AF65-F5344CB8AC3E}">
        <p14:creationId xmlns:p14="http://schemas.microsoft.com/office/powerpoint/2010/main" val="179436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iterate type="lt">
                                    <p:tmPct val="0"/>
                                  </p:iterate>
                                  <p:childTnLst>
                                    <p:set>
                                      <p:cBhvr>
                                        <p:cTn id="28" dur="1" fill="hold">
                                          <p:stCondLst>
                                            <p:cond delay="0"/>
                                          </p:stCondLst>
                                        </p:cTn>
                                        <p:tgtEl>
                                          <p:spTgt spid="2"/>
                                        </p:tgtEl>
                                        <p:attrNameLst>
                                          <p:attrName>style.visibility</p:attrName>
                                        </p:attrNameLst>
                                      </p:cBhvr>
                                      <p:to>
                                        <p:strVal val="visible"/>
                                      </p:to>
                                    </p:set>
                                    <p:anim calcmode="lin" valueType="num">
                                      <p:cBhvr>
                                        <p:cTn id="29" dur="1000" fill="hold"/>
                                        <p:tgtEl>
                                          <p:spTgt spid="2"/>
                                        </p:tgtEl>
                                        <p:attrNameLst>
                                          <p:attrName>ppt_w</p:attrName>
                                        </p:attrNameLst>
                                      </p:cBhvr>
                                      <p:tavLst>
                                        <p:tav tm="0">
                                          <p:val>
                                            <p:fltVal val="0"/>
                                          </p:val>
                                        </p:tav>
                                        <p:tav tm="100000">
                                          <p:val>
                                            <p:strVal val="#ppt_w"/>
                                          </p:val>
                                        </p:tav>
                                      </p:tavLst>
                                    </p:anim>
                                    <p:anim calcmode="lin" valueType="num">
                                      <p:cBhvr>
                                        <p:cTn id="30" dur="1000" fill="hold"/>
                                        <p:tgtEl>
                                          <p:spTgt spid="2"/>
                                        </p:tgtEl>
                                        <p:attrNameLst>
                                          <p:attrName>ppt_h</p:attrName>
                                        </p:attrNameLst>
                                      </p:cBhvr>
                                      <p:tavLst>
                                        <p:tav tm="0">
                                          <p:val>
                                            <p:fltVal val="0"/>
                                          </p:val>
                                        </p:tav>
                                        <p:tav tm="100000">
                                          <p:val>
                                            <p:strVal val="#ppt_h"/>
                                          </p:val>
                                        </p:tav>
                                      </p:tavLst>
                                    </p:anim>
                                    <p:anim calcmode="lin" valueType="num">
                                      <p:cBhvr>
                                        <p:cTn id="31"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41" presetClass="entr" presetSubtype="0" fill="hold" grpId="1" nodeType="afterEffect">
                                  <p:stCondLst>
                                    <p:cond delay="0"/>
                                  </p:stCondLst>
                                  <p:iterate type="lt">
                                    <p:tmPct val="10000"/>
                                  </p:iterate>
                                  <p:childTnLst>
                                    <p:set>
                                      <p:cBhvr>
                                        <p:cTn id="35" dur="1" fill="hold">
                                          <p:stCondLst>
                                            <p:cond delay="0"/>
                                          </p:stCondLst>
                                        </p:cTn>
                                        <p:tgtEl>
                                          <p:spTgt spid="2"/>
                                        </p:tgtEl>
                                        <p:attrNameLst>
                                          <p:attrName>style.visibility</p:attrName>
                                        </p:attrNameLst>
                                      </p:cBhvr>
                                      <p:to>
                                        <p:strVal val="visible"/>
                                      </p:to>
                                    </p:set>
                                    <p:anim calcmode="lin" valueType="num">
                                      <p:cBhvr>
                                        <p:cTn id="36"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7" dur="500" fill="hold"/>
                                        <p:tgtEl>
                                          <p:spTgt spid="2"/>
                                        </p:tgtEl>
                                        <p:attrNameLst>
                                          <p:attrName>ppt_y</p:attrName>
                                        </p:attrNameLst>
                                      </p:cBhvr>
                                      <p:tavLst>
                                        <p:tav tm="0">
                                          <p:val>
                                            <p:strVal val="#ppt_y"/>
                                          </p:val>
                                        </p:tav>
                                        <p:tav tm="100000">
                                          <p:val>
                                            <p:strVal val="#ppt_y"/>
                                          </p:val>
                                        </p:tav>
                                      </p:tavLst>
                                    </p:anim>
                                    <p:anim calcmode="lin" valueType="num">
                                      <p:cBhvr>
                                        <p:cTn id="38"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9"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40" dur="500" tmFilter="0,0; .5, 1; 1, 1"/>
                                        <p:tgtEl>
                                          <p:spTgt spid="2"/>
                                        </p:tgtEl>
                                      </p:cBhvr>
                                    </p:animEffect>
                                  </p:childTnLst>
                                </p:cTn>
                              </p:par>
                            </p:childTnLst>
                          </p:cTn>
                        </p:par>
                        <p:par>
                          <p:cTn id="41" fill="hold">
                            <p:stCondLst>
                              <p:cond delay="1850"/>
                            </p:stCondLst>
                            <p:childTnLst>
                              <p:par>
                                <p:cTn id="42" presetID="6" presetClass="entr" presetSubtype="32"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circle(out)">
                                      <p:cBhvr>
                                        <p:cTn id="44" dur="125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randombar(horizontal)">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 grpId="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1"/>
          <p:cNvSpPr txBox="1"/>
          <p:nvPr/>
        </p:nvSpPr>
        <p:spPr>
          <a:xfrm>
            <a:off x="457835" y="279400"/>
            <a:ext cx="11353165" cy="6124754"/>
          </a:xfrm>
          <a:prstGeom prst="rect">
            <a:avLst/>
          </a:prstGeom>
          <a:noFill/>
        </p:spPr>
        <p:txBody>
          <a:bodyPr wrap="square" rtlCol="0" anchor="t">
            <a:spAutoFit/>
          </a:bodyPr>
          <a:lstStyle/>
          <a:p>
            <a:pPr algn="ctr"/>
            <a:r>
              <a:rPr lang="en-GB" altLang="en-US" sz="36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Đất</a:t>
            </a:r>
            <a:r>
              <a:rPr lang="en-GB" altLang="en-US" sz="36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a:t>
            </a:r>
            <a:r>
              <a:rPr lang="en-GB" altLang="en-US" sz="36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Cà</a:t>
            </a:r>
            <a:r>
              <a:rPr lang="en-GB" altLang="en-US" sz="36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rPr>
              <a:t> Mau</a:t>
            </a:r>
            <a:endParaRPr lang="en-GB" altLang="en-US" sz="36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endParaRPr>
          </a:p>
          <a:p>
            <a:pPr algn="just"/>
            <a:r>
              <a:rPr lang="en-US" sz="2000" dirty="0" smtClean="0"/>
              <a:t>	</a:t>
            </a:r>
            <a:r>
              <a:rPr lang="vi-VN" sz="2400" dirty="0" smtClean="0">
                <a:latin typeface="+mj-lt"/>
              </a:rPr>
              <a:t>Cà </a:t>
            </a:r>
            <a:r>
              <a:rPr lang="vi-VN" sz="2400" dirty="0">
                <a:latin typeface="+mj-lt"/>
              </a:rPr>
              <a:t>Mau là đất mưa dông. Vào tháng ba, tháng tư, sớm nắng chiều mưa. Đang nắng đó, mưa đổ ngay xuống đó. Mưa hối hả, không kịp chạy vào nhà. Mưa rất phũ, một hồi rồi tạnh hẳn. </a:t>
            </a:r>
            <a:r>
              <a:rPr lang="en-US" sz="2400" dirty="0" smtClean="0">
                <a:latin typeface="+mj-lt"/>
              </a:rPr>
              <a:t>T</a:t>
            </a:r>
            <a:r>
              <a:rPr lang="vi-VN" sz="2400" dirty="0" smtClean="0">
                <a:latin typeface="+mj-lt"/>
              </a:rPr>
              <a:t>rong </a:t>
            </a:r>
            <a:r>
              <a:rPr lang="vi-VN" sz="2400" dirty="0">
                <a:latin typeface="+mj-lt"/>
              </a:rPr>
              <a:t>mưa thường nổi cơn dông.</a:t>
            </a:r>
          </a:p>
          <a:p>
            <a:pPr algn="just"/>
            <a:r>
              <a:rPr lang="en-US" sz="2400" dirty="0" smtClean="0">
                <a:latin typeface="+mj-lt"/>
              </a:rPr>
              <a:t>	</a:t>
            </a:r>
            <a:r>
              <a:rPr lang="vi-VN" sz="2400" dirty="0" smtClean="0">
                <a:latin typeface="+mj-lt"/>
              </a:rPr>
              <a:t>Cà </a:t>
            </a:r>
            <a:r>
              <a:rPr lang="vi-VN" sz="2400" dirty="0">
                <a:latin typeface="+mj-lt"/>
              </a:rPr>
              <a:t>Mau đất xốp. Mùa nắng, đất nẻ chân chim, nền nhà cũng rạn nứt. Trên cái đất phập phều và lắm gió, dông </a:t>
            </a:r>
            <a:r>
              <a:rPr lang="vi-VN" sz="2400" dirty="0" smtClean="0">
                <a:latin typeface="+mj-lt"/>
              </a:rPr>
              <a:t>như </a:t>
            </a:r>
            <a:r>
              <a:rPr lang="vi-VN" sz="2400" dirty="0">
                <a:latin typeface="+mj-lt"/>
              </a:rPr>
              <a:t>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2400" dirty="0" smtClean="0">
                <a:latin typeface="+mj-lt"/>
              </a:rPr>
              <a:t>	</a:t>
            </a:r>
            <a:r>
              <a:rPr lang="vi-VN" sz="2400" dirty="0" smtClean="0">
                <a:latin typeface="+mj-lt"/>
              </a:rPr>
              <a:t>Sống </a:t>
            </a:r>
            <a:r>
              <a:rPr lang="vi-VN" sz="2400" dirty="0">
                <a:latin typeface="+mj-lt"/>
              </a:rPr>
              <a:t>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vi-VN" sz="2000" dirty="0">
              <a:latin typeface="+mj-lt"/>
            </a:endParaRPr>
          </a:p>
          <a:p>
            <a:pPr algn="r"/>
            <a:r>
              <a:rPr lang="vi-VN" sz="2000" i="1" dirty="0">
                <a:latin typeface="+mj-lt"/>
              </a:rPr>
              <a:t>Theo </a:t>
            </a:r>
            <a:r>
              <a:rPr lang="vi-VN" sz="2000" b="1" i="1" dirty="0">
                <a:latin typeface="+mj-lt"/>
              </a:rPr>
              <a:t>MAI VĂN TẠO</a:t>
            </a:r>
          </a:p>
        </p:txBody>
      </p:sp>
    </p:spTree>
    <p:extLst>
      <p:ext uri="{BB962C8B-B14F-4D97-AF65-F5344CB8AC3E}">
        <p14:creationId xmlns:p14="http://schemas.microsoft.com/office/powerpoint/2010/main" val="2040088686"/>
      </p:ext>
    </p:extLst>
  </p:cSld>
  <p:clrMapOvr>
    <a:masterClrMapping/>
  </p:clrMapOvr>
  <p:transition spd="slow">
    <p:pull/>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a:extLst>
              <a:ext uri="{FF2B5EF4-FFF2-40B4-BE49-F238E27FC236}">
                <a16:creationId xmlns:a16="http://schemas.microsoft.com/office/drawing/2014/main" xmlns="" id="{1857639E-8AEA-4E94-804A-8712828DDD26}"/>
              </a:ext>
            </a:extLst>
          </p:cNvPr>
          <p:cNvGrpSpPr/>
          <p:nvPr/>
        </p:nvGrpSpPr>
        <p:grpSpPr>
          <a:xfrm>
            <a:off x="223812" y="3989126"/>
            <a:ext cx="11744375" cy="2135919"/>
            <a:chOff x="215977" y="4214585"/>
            <a:chExt cx="13720248" cy="2067447"/>
          </a:xfrm>
        </p:grpSpPr>
        <p:pic>
          <p:nvPicPr>
            <p:cNvPr id="11" name="图片 10">
              <a:extLst>
                <a:ext uri="{FF2B5EF4-FFF2-40B4-BE49-F238E27FC236}">
                  <a16:creationId xmlns:a16="http://schemas.microsoft.com/office/drawing/2014/main" xmlns="" id="{8C10B648-E4C7-4442-9704-059CBBA103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977" y="4214586"/>
              <a:ext cx="4436027" cy="2067446"/>
            </a:xfrm>
            <a:prstGeom prst="rect">
              <a:avLst/>
            </a:prstGeom>
            <a:effectLst/>
          </p:spPr>
        </p:pic>
        <p:pic>
          <p:nvPicPr>
            <p:cNvPr id="12" name="图片 11">
              <a:extLst>
                <a:ext uri="{FF2B5EF4-FFF2-40B4-BE49-F238E27FC236}">
                  <a16:creationId xmlns:a16="http://schemas.microsoft.com/office/drawing/2014/main" xmlns="" id="{82846FE2-9A69-40C7-8A7F-EBC5BD43A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359" y="4214585"/>
              <a:ext cx="4015484" cy="2067447"/>
            </a:xfrm>
            <a:prstGeom prst="rect">
              <a:avLst/>
            </a:prstGeom>
          </p:spPr>
        </p:pic>
        <p:pic>
          <p:nvPicPr>
            <p:cNvPr id="13" name="图片 12">
              <a:extLst>
                <a:ext uri="{FF2B5EF4-FFF2-40B4-BE49-F238E27FC236}">
                  <a16:creationId xmlns:a16="http://schemas.microsoft.com/office/drawing/2014/main" xmlns="" id="{1D699FD5-AEC8-4C91-816C-BF4F172944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00198" y="4214586"/>
              <a:ext cx="4436027" cy="2067446"/>
            </a:xfrm>
            <a:prstGeom prst="rect">
              <a:avLst/>
            </a:prstGeom>
          </p:spPr>
        </p:pic>
      </p:grpSp>
      <p:pic>
        <p:nvPicPr>
          <p:cNvPr id="15" name="Picture 14"/>
          <p:cNvPicPr>
            <a:picLocks noChangeAspect="1"/>
          </p:cNvPicPr>
          <p:nvPr/>
        </p:nvPicPr>
        <p:blipFill>
          <a:blip r:embed="rId5"/>
          <a:stretch>
            <a:fillRect/>
          </a:stretch>
        </p:blipFill>
        <p:spPr>
          <a:xfrm>
            <a:off x="330200" y="121769"/>
            <a:ext cx="4280324" cy="1145055"/>
          </a:xfrm>
          <a:prstGeom prst="rect">
            <a:avLst/>
          </a:prstGeom>
        </p:spPr>
      </p:pic>
      <p:sp>
        <p:nvSpPr>
          <p:cNvPr id="16" name="Text Box 18"/>
          <p:cNvSpPr txBox="1"/>
          <p:nvPr/>
        </p:nvSpPr>
        <p:spPr>
          <a:xfrm>
            <a:off x="471406"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 1</a:t>
            </a:r>
            <a:r>
              <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algn="ctr">
              <a:spcBef>
                <a:spcPct val="50000"/>
              </a:spcBef>
            </a:pPr>
            <a:r>
              <a:rPr lang="en-US" altLang="en-GB" sz="32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 </a:t>
            </a:r>
            <a:r>
              <a:rPr lang="en-US" altLang="en-GB" sz="32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nổi</a:t>
            </a:r>
            <a:r>
              <a:rPr lang="en-US" altLang="en-GB" sz="32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cơn</a:t>
            </a:r>
            <a:r>
              <a:rPr lang="en-US" altLang="en-GB" sz="32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dông</a:t>
            </a:r>
            <a:r>
              <a:rPr lang="en-US" altLang="en-GB" sz="32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GB" sz="32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7" name="Text Box 18"/>
          <p:cNvSpPr txBox="1"/>
          <p:nvPr/>
        </p:nvSpPr>
        <p:spPr>
          <a:xfrm>
            <a:off x="4444999"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err="1">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u="sng"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u="sng"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2</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spcBef>
                <a:spcPct val="50000"/>
              </a:spcBef>
            </a:pP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a:t>
            </a:r>
            <a:r>
              <a:rPr lang="en-US" altLang="en-GB" sz="3200" b="1" dirty="0" err="1"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xốp</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3200" b="1" dirty="0" err="1"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đước</a:t>
            </a:r>
            <a:r>
              <a:rPr lang="en-US" altLang="en-GB" sz="3200" b="1" dirty="0" smtClean="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GB" sz="3200" b="1" dirty="0">
              <a:solidFill>
                <a:schemeClr val="accent2">
                  <a:lumMod val="75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18" name="Text Box 18"/>
          <p:cNvSpPr txBox="1"/>
          <p:nvPr/>
        </p:nvSpPr>
        <p:spPr>
          <a:xfrm>
            <a:off x="8418593" y="1536700"/>
            <a:ext cx="3302000" cy="1815882"/>
          </a:xfrm>
          <a:prstGeom prst="rect">
            <a:avLst/>
          </a:prstGeom>
          <a:noFill/>
          <a:ln w="9525">
            <a:noFill/>
          </a:ln>
        </p:spPr>
        <p:txBody>
          <a:bodyPr wrap="square" anchor="t" anchorCtr="0">
            <a:spAutoFit/>
            <a:scene3d>
              <a:camera prst="orthographicFront"/>
              <a:lightRig rig="threePt" dir="t"/>
            </a:scene3d>
          </a:bodyPr>
          <a:lstStyle/>
          <a:p>
            <a:pPr algn="ctr">
              <a:spcBef>
                <a:spcPct val="50000"/>
              </a:spcBef>
            </a:pPr>
            <a:r>
              <a:rPr lang="en-US" altLang="en-GB" sz="3200" b="1" u="sng" dirty="0" err="1">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Đoạn</a:t>
            </a:r>
            <a:r>
              <a:rPr lang="en-US" altLang="en-GB" sz="3200" b="1" u="sng"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u="sng"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3</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spcBef>
                <a:spcPct val="50000"/>
              </a:spcBef>
            </a:pP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3200" b="1" dirty="0" err="1"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3200" b="1" dirty="0" err="1"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3200" b="1" dirty="0" err="1"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r>
              <a:rPr lang="en-US" altLang="en-GB" sz="3200" b="1" dirty="0" smtClean="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GB" sz="3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32716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7" grpId="0"/>
      <p:bldP spid="17" grpId="1"/>
      <p:bldP spid="18" grpId="0"/>
      <p:bldP spid="1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xmlns=""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xmlns=""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xmlns=""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01</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xmlns=""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1</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xmlns=""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nổi</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cơn</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dông</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p:txBody>
      </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xmlns=""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xmlns=""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xmlns=""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xmlns=""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18924785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3700" y="531793"/>
            <a:ext cx="11607800" cy="4401205"/>
          </a:xfrm>
          <a:prstGeom prst="rect">
            <a:avLst/>
          </a:prstGeom>
        </p:spPr>
        <p:txBody>
          <a:bodyPr wrap="square">
            <a:spAutoFit/>
          </a:bodyPr>
          <a:lstStyle/>
          <a:p>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sớm nắng chiều mưa. Đang nắng đó, mưa đổ ngay xuống đó. Mưa hối hả, không kịp chạy vào nhà. Mưa rất phũ, một hồi rồi tạnh hẳn</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Tro</a:t>
            </a:r>
            <a:r>
              <a:rPr lang="vi-VN" sz="4400" dirty="0" smtClean="0">
                <a:latin typeface="Times New Roman" pitchFamily="18" charset="0"/>
                <a:cs typeface="Times New Roman" pitchFamily="18" charset="0"/>
              </a:rPr>
              <a:t>ng </a:t>
            </a:r>
            <a:r>
              <a:rPr lang="vi-VN" sz="4400" dirty="0">
                <a:latin typeface="Times New Roman" pitchFamily="18" charset="0"/>
                <a:cs typeface="Times New Roman" pitchFamily="18" charset="0"/>
              </a:rPr>
              <a:t>mưa thường nổi cơn dông.</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631173596"/>
      </p:ext>
    </p:extLst>
  </p:cSld>
  <p:clrMapOvr>
    <a:masterClrMapping/>
  </p:clrMapOvr>
  <p:transition spd="slow">
    <p:pull/>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ABFF"/>
        </a:solid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517906" y="2282283"/>
            <a:ext cx="2155469" cy="1477328"/>
          </a:xfrm>
          <a:prstGeom prst="rect">
            <a:avLst/>
          </a:prstGeom>
          <a:noFill/>
        </p:spPr>
        <p:txBody>
          <a:bodyPr wrap="square" rtlCol="0">
            <a:spAutoFit/>
          </a:bodyPr>
          <a:lstStyle/>
          <a:p>
            <a:pPr>
              <a:lnSpc>
                <a:spcPct val="150000"/>
              </a:lnSpc>
            </a:pPr>
            <a:r>
              <a:rPr lang="en-US" sz="3000" b="1" dirty="0" err="1" smtClean="0">
                <a:latin typeface="Times New Roman" pitchFamily="18" charset="0"/>
                <a:cs typeface="Times New Roman" pitchFamily="18" charset="0"/>
              </a:rPr>
              <a:t>Mưa</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d</a:t>
            </a:r>
            <a:r>
              <a:rPr lang="en-US" sz="3000" b="1" dirty="0" err="1" smtClean="0">
                <a:solidFill>
                  <a:srgbClr val="FF0000"/>
                </a:solidFill>
                <a:latin typeface="Times New Roman" pitchFamily="18" charset="0"/>
                <a:cs typeface="Times New Roman" pitchFamily="18" charset="0"/>
              </a:rPr>
              <a:t>ông</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r</a:t>
            </a:r>
            <a:r>
              <a:rPr lang="en-US" sz="3000" b="1" dirty="0" err="1" smtClean="0">
                <a:latin typeface="Times New Roman" pitchFamily="18" charset="0"/>
                <a:cs typeface="Times New Roman" pitchFamily="18" charset="0"/>
              </a:rPr>
              <a:t>ất</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a:t>
            </a:r>
            <a:r>
              <a:rPr lang="en-US" sz="3000" b="1" dirty="0" err="1" smtClean="0">
                <a:solidFill>
                  <a:srgbClr val="FF0000"/>
                </a:solidFill>
                <a:latin typeface="Times New Roman" pitchFamily="18" charset="0"/>
                <a:cs typeface="Times New Roman" pitchFamily="18" charset="0"/>
              </a:rPr>
              <a:t>ũ</a:t>
            </a:r>
            <a:endParaRPr lang="en-US" sz="3000" b="1" dirty="0">
              <a:solidFill>
                <a:srgbClr val="FF0000"/>
              </a:solidFill>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khó đọc?</a:t>
              </a: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1"/>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33382033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down)">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 y="531793"/>
            <a:ext cx="11607800" cy="4401205"/>
          </a:xfrm>
          <a:prstGeom prst="rect">
            <a:avLst/>
          </a:prstGeom>
        </p:spPr>
        <p:txBody>
          <a:bodyPr wrap="square">
            <a:spAutoFit/>
          </a:bodyPr>
          <a:lstStyle/>
          <a:p>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a:t>
            </a:r>
            <a:r>
              <a:rPr lang="vi-VN" sz="4400" dirty="0">
                <a:solidFill>
                  <a:srgbClr val="7030A0"/>
                </a:solidFill>
                <a:latin typeface="Times New Roman" pitchFamily="18" charset="0"/>
                <a:cs typeface="Times New Roman" pitchFamily="18" charset="0"/>
              </a:rPr>
              <a:t>mưa dông</a:t>
            </a:r>
            <a:r>
              <a:rPr lang="vi-VN" sz="4400" dirty="0">
                <a:latin typeface="Times New Roman" pitchFamily="18" charset="0"/>
                <a:cs typeface="Times New Roman" pitchFamily="18" charset="0"/>
              </a:rPr>
              <a:t>. Vào tháng ba, tháng tư, sớm nắng chiều mưa. Đang nắng đó, mưa đổ ngay xuống đó. Mưa hối hả, không kịp chạy vào nhà. Mưa </a:t>
            </a:r>
            <a:r>
              <a:rPr lang="vi-VN" sz="4400" dirty="0">
                <a:solidFill>
                  <a:srgbClr val="7030A0"/>
                </a:solidFill>
                <a:latin typeface="Times New Roman" pitchFamily="18" charset="0"/>
                <a:cs typeface="Times New Roman" pitchFamily="18" charset="0"/>
              </a:rPr>
              <a:t>rất phũ</a:t>
            </a:r>
            <a:r>
              <a:rPr lang="vi-VN" sz="4400" dirty="0">
                <a:latin typeface="Times New Roman" pitchFamily="18" charset="0"/>
                <a:cs typeface="Times New Roman" pitchFamily="18" charset="0"/>
              </a:rPr>
              <a:t>, một hồi rồi tạnh hẳn</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Tro</a:t>
            </a:r>
            <a:r>
              <a:rPr lang="vi-VN" sz="4400" dirty="0" smtClean="0">
                <a:latin typeface="Times New Roman" pitchFamily="18" charset="0"/>
                <a:cs typeface="Times New Roman" pitchFamily="18" charset="0"/>
              </a:rPr>
              <a:t>ng </a:t>
            </a:r>
            <a:r>
              <a:rPr lang="vi-VN" sz="4400" dirty="0">
                <a:latin typeface="Times New Roman" pitchFamily="18" charset="0"/>
                <a:cs typeface="Times New Roman" pitchFamily="18" charset="0"/>
              </a:rPr>
              <a:t>mưa thường nổi cơn dông.</a:t>
            </a:r>
            <a:endParaRPr lang="en-US" sz="4400" dirty="0">
              <a:latin typeface="Times New Roman" pitchFamily="18" charset="0"/>
              <a:cs typeface="Times New Roman" pitchFamily="18" charset="0"/>
            </a:endParaRPr>
          </a:p>
        </p:txBody>
      </p:sp>
      <p:cxnSp>
        <p:nvCxnSpPr>
          <p:cNvPr id="4" name="Straight Connector 3"/>
          <p:cNvCxnSpPr/>
          <p:nvPr/>
        </p:nvCxnSpPr>
        <p:spPr>
          <a:xfrm>
            <a:off x="4699000" y="2159000"/>
            <a:ext cx="23876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819400" y="4152900"/>
            <a:ext cx="1549400"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54688260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8"/>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569660"/>
          </a:xfrm>
          <a:prstGeom prst="rect">
            <a:avLst/>
          </a:prstGeom>
          <a:noFill/>
        </p:spPr>
        <p:txBody>
          <a:bodyPr wrap="square" rtlCol="0">
            <a:spAutoFit/>
          </a:bodyPr>
          <a:lstStyle/>
          <a:p>
            <a:pPr>
              <a:lnSpc>
                <a:spcPct val="150000"/>
              </a:lnSpc>
            </a:pP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Phũ</a:t>
            </a:r>
            <a:r>
              <a:rPr lang="en-US" sz="3200" b="1" dirty="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phũ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phàng</a:t>
            </a:r>
            <a:r>
              <a:rPr lang="en-US" sz="3200" b="1" dirty="0">
                <a:latin typeface="Times New Roman" pitchFamily="18" charset="0"/>
                <a:cs typeface="Times New Roman" pitchFamily="18" charset="0"/>
              </a:rPr>
              <a:t>): </a:t>
            </a:r>
            <a:r>
              <a:rPr lang="en-US" sz="3200" dirty="0" err="1">
                <a:latin typeface="Times New Roman" pitchFamily="18" charset="0"/>
                <a:cs typeface="Times New Roman" pitchFamily="18" charset="0"/>
              </a:rPr>
              <a:t>dữ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dội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mức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tàn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nhẫn</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2"/>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68510006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034" y="2381726"/>
            <a:ext cx="5657164"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smtClean="0">
                  <a:solidFill>
                    <a:schemeClr val="accent2">
                      <a:lumMod val="75000"/>
                    </a:schemeClr>
                  </a:solidFill>
                  <a:latin typeface="UTM Magnesium" pitchFamily="18" charset="0"/>
                </a:rPr>
                <a:t>Tìm</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hiểu</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340680" y="1146720"/>
            <a:ext cx="7404100" cy="769441"/>
          </a:xfrm>
          <a:prstGeom prst="rect">
            <a:avLst/>
          </a:prstGeom>
        </p:spPr>
        <p:txBody>
          <a:bodyPr wrap="square">
            <a:spAutoFit/>
          </a:bodyPr>
          <a:lstStyle/>
          <a:p>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Mưa</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ở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Cà</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Mau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có</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gì</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khác</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a:effectLst>
                  <a:outerShdw blurRad="38100" dist="38100" dir="2700000" algn="tl">
                    <a:srgbClr val="000000">
                      <a:alpha val="43137"/>
                    </a:srgbClr>
                  </a:outerShdw>
                </a:effectLst>
                <a:latin typeface="UTM Duepuntozero" pitchFamily="18" charset="0"/>
                <a:cs typeface="Times New Roman" pitchFamily="18" charset="0"/>
              </a:rPr>
              <a:t>thường</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389260" y="2676931"/>
            <a:ext cx="5732140" cy="2308324"/>
          </a:xfrm>
          <a:prstGeom prst="rect">
            <a:avLst/>
          </a:prstGeom>
        </p:spPr>
        <p:txBody>
          <a:bodyPr wrap="square">
            <a:spAutoFit/>
          </a:bodyPr>
          <a:lstStyle/>
          <a:p>
            <a:r>
              <a:rPr lang="en-US" sz="4800" dirty="0" err="1">
                <a:latin typeface="UTM French Vanilla" pitchFamily="18" charset="0"/>
              </a:rPr>
              <a:t>Mưa</a:t>
            </a:r>
            <a:r>
              <a:rPr lang="en-US" sz="4800" dirty="0">
                <a:latin typeface="UTM French Vanilla" pitchFamily="18" charset="0"/>
              </a:rPr>
              <a:t> ở </a:t>
            </a:r>
            <a:r>
              <a:rPr lang="en-US" sz="4800" dirty="0" err="1">
                <a:latin typeface="UTM French Vanilla" pitchFamily="18" charset="0"/>
              </a:rPr>
              <a:t>Cà</a:t>
            </a:r>
            <a:r>
              <a:rPr lang="en-US" sz="4800" dirty="0">
                <a:latin typeface="UTM French Vanilla" pitchFamily="18" charset="0"/>
              </a:rPr>
              <a:t> Mau </a:t>
            </a:r>
            <a:r>
              <a:rPr lang="en-US" sz="4800" dirty="0" err="1" smtClean="0">
                <a:latin typeface="UTM French Vanilla" pitchFamily="18" charset="0"/>
              </a:rPr>
              <a:t>là</a:t>
            </a:r>
            <a:r>
              <a:rPr lang="en-US" sz="4800" dirty="0" smtClean="0">
                <a:latin typeface="UTM French Vanilla" pitchFamily="18" charset="0"/>
              </a:rPr>
              <a:t> </a:t>
            </a:r>
            <a:r>
              <a:rPr lang="en-US" sz="4800" dirty="0" err="1" smtClean="0">
                <a:latin typeface="UTM French Vanilla" pitchFamily="18" charset="0"/>
              </a:rPr>
              <a:t>mưa</a:t>
            </a:r>
            <a:r>
              <a:rPr lang="en-US" sz="4800" dirty="0" smtClean="0">
                <a:latin typeface="UTM French Vanilla" pitchFamily="18" charset="0"/>
              </a:rPr>
              <a:t> </a:t>
            </a:r>
            <a:r>
              <a:rPr lang="en-US" sz="4800" dirty="0" err="1" smtClean="0">
                <a:latin typeface="UTM French Vanilla" pitchFamily="18" charset="0"/>
              </a:rPr>
              <a:t>dông</a:t>
            </a:r>
            <a:r>
              <a:rPr lang="en-US" sz="4800" dirty="0" smtClean="0">
                <a:latin typeface="UTM French Vanilla" pitchFamily="18" charset="0"/>
              </a:rPr>
              <a:t>: </a:t>
            </a:r>
            <a:r>
              <a:rPr lang="en-US" sz="4800" dirty="0" err="1" smtClean="0">
                <a:latin typeface="UTM French Vanilla" pitchFamily="18" charset="0"/>
              </a:rPr>
              <a:t>rất</a:t>
            </a:r>
            <a:r>
              <a:rPr lang="en-US" sz="4800" dirty="0" smtClean="0">
                <a:latin typeface="UTM French Vanilla" pitchFamily="18" charset="0"/>
              </a:rPr>
              <a:t> </a:t>
            </a:r>
            <a:r>
              <a:rPr lang="en-US" sz="4800" dirty="0" err="1" smtClean="0">
                <a:latin typeface="UTM French Vanilla" pitchFamily="18" charset="0"/>
              </a:rPr>
              <a:t>đột</a:t>
            </a:r>
            <a:r>
              <a:rPr lang="en-US" sz="4800" dirty="0" smtClean="0">
                <a:latin typeface="UTM French Vanilla" pitchFamily="18" charset="0"/>
              </a:rPr>
              <a:t> </a:t>
            </a:r>
            <a:r>
              <a:rPr lang="en-US" sz="4800" dirty="0" err="1" smtClean="0">
                <a:latin typeface="UTM French Vanilla" pitchFamily="18" charset="0"/>
              </a:rPr>
              <a:t>ngột</a:t>
            </a:r>
            <a:r>
              <a:rPr lang="en-US" sz="4800" dirty="0" smtClean="0">
                <a:latin typeface="UTM French Vanilla" pitchFamily="18" charset="0"/>
              </a:rPr>
              <a:t>, </a:t>
            </a:r>
            <a:r>
              <a:rPr lang="en-US" sz="4800" dirty="0" err="1" smtClean="0">
                <a:latin typeface="UTM French Vanilla" pitchFamily="18" charset="0"/>
              </a:rPr>
              <a:t>dữ</a:t>
            </a:r>
            <a:r>
              <a:rPr lang="en-US" sz="4800" dirty="0" smtClean="0">
                <a:latin typeface="UTM French Vanilla" pitchFamily="18" charset="0"/>
              </a:rPr>
              <a:t> </a:t>
            </a:r>
            <a:r>
              <a:rPr lang="en-US" sz="4800" dirty="0" err="1" smtClean="0">
                <a:latin typeface="UTM French Vanilla" pitchFamily="18" charset="0"/>
              </a:rPr>
              <a:t>dội</a:t>
            </a:r>
            <a:r>
              <a:rPr lang="en-US" sz="4800" dirty="0" smtClean="0">
                <a:latin typeface="UTM French Vanilla" pitchFamily="18" charset="0"/>
              </a:rPr>
              <a:t> </a:t>
            </a:r>
            <a:r>
              <a:rPr lang="en-US" sz="4800" dirty="0" err="1" smtClean="0">
                <a:latin typeface="UTM French Vanilla" pitchFamily="18" charset="0"/>
              </a:rPr>
              <a:t>nhưng</a:t>
            </a:r>
            <a:r>
              <a:rPr lang="en-US" sz="4800" dirty="0" smtClean="0">
                <a:latin typeface="UTM French Vanilla" pitchFamily="18" charset="0"/>
              </a:rPr>
              <a:t> </a:t>
            </a:r>
            <a:r>
              <a:rPr lang="en-US" sz="4800" dirty="0" err="1" smtClean="0">
                <a:latin typeface="UTM French Vanilla" pitchFamily="18" charset="0"/>
              </a:rPr>
              <a:t>chóng</a:t>
            </a:r>
            <a:r>
              <a:rPr lang="en-US" sz="4800" dirty="0" smtClean="0">
                <a:latin typeface="UTM French Vanilla" pitchFamily="18" charset="0"/>
              </a:rPr>
              <a:t> </a:t>
            </a:r>
            <a:r>
              <a:rPr lang="en-US" sz="4800" dirty="0" err="1" smtClean="0">
                <a:latin typeface="UTM French Vanilla" pitchFamily="18" charset="0"/>
              </a:rPr>
              <a:t>tạnh</a:t>
            </a:r>
            <a:r>
              <a:rPr lang="en-US" sz="4800" dirty="0" smtClean="0">
                <a:latin typeface="UTM French Vanilla" pitchFamily="18" charset="0"/>
              </a:rPr>
              <a:t>.</a:t>
            </a:r>
            <a:endParaRPr lang="en-US" sz="4800" dirty="0">
              <a:latin typeface="UTM French Vanilla" pitchFamily="18" charset="0"/>
            </a:endParaRPr>
          </a:p>
        </p:txBody>
      </p:sp>
    </p:spTree>
    <p:extLst>
      <p:ext uri="{BB962C8B-B14F-4D97-AF65-F5344CB8AC3E}">
        <p14:creationId xmlns:p14="http://schemas.microsoft.com/office/powerpoint/2010/main" val="331964374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4"/>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a:t>
              </a:r>
              <a:endParaRPr lang="en-US" sz="4000" b="1" dirty="0">
                <a:effectLst>
                  <a:outerShdw blurRad="38100" dist="38100" dir="2700000" algn="tl">
                    <a:srgbClr val="000000">
                      <a:alpha val="43137"/>
                    </a:srgbClr>
                  </a:outerShdw>
                </a:effectLst>
                <a:latin typeface="UTM Duepuntozero" pitchFamily="18" charset="0"/>
                <a:cs typeface="Times New Roman" pitchFamily="18" charset="0"/>
              </a:endParaRPr>
            </a:p>
          </p:txBody>
        </p:sp>
      </p:grpSp>
      <p:grpSp>
        <p:nvGrpSpPr>
          <p:cNvPr id="3" name="Group 2"/>
          <p:cNvGrpSpPr/>
          <p:nvPr/>
        </p:nvGrpSpPr>
        <p:grpSpPr>
          <a:xfrm>
            <a:off x="2879082" y="3586262"/>
            <a:ext cx="5149869" cy="2111533"/>
            <a:chOff x="4072260" y="4282656"/>
            <a:chExt cx="5149869" cy="2111533"/>
          </a:xfrm>
        </p:grpSpPr>
        <p:pic>
          <p:nvPicPr>
            <p:cNvPr id="17" name="图片 1" descr="b3d35ad80c2bff9b5643004a1697612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72260" y="4282656"/>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465960" y="4794429"/>
              <a:ext cx="4690740" cy="830997"/>
            </a:xfrm>
            <a:prstGeom prst="rect">
              <a:avLst/>
            </a:prstGeom>
          </p:spPr>
          <p:txBody>
            <a:bodyPr wrap="square">
              <a:spAutoFit/>
            </a:bodyPr>
            <a:lstStyle/>
            <a:p>
              <a:r>
                <a:rPr lang="en-US" sz="4800" b="1" dirty="0" err="1" smtClean="0">
                  <a:latin typeface="UTM French Vanilla" pitchFamily="18" charset="0"/>
                </a:rPr>
                <a:t>Mưa</a:t>
              </a:r>
              <a:r>
                <a:rPr lang="en-US" sz="4800" b="1" dirty="0" smtClean="0">
                  <a:latin typeface="UTM French Vanilla" pitchFamily="18" charset="0"/>
                </a:rPr>
                <a:t> ở </a:t>
              </a:r>
              <a:r>
                <a:rPr lang="en-US" sz="4800" b="1" dirty="0" err="1" smtClean="0">
                  <a:latin typeface="UTM French Vanilla" pitchFamily="18" charset="0"/>
                </a:rPr>
                <a:t>Cà</a:t>
              </a:r>
              <a:r>
                <a:rPr lang="en-US" sz="4800" b="1" dirty="0" smtClean="0">
                  <a:latin typeface="UTM French Vanilla" pitchFamily="18" charset="0"/>
                </a:rPr>
                <a:t> Mau</a:t>
              </a:r>
              <a:endParaRPr lang="en-US" sz="4800" b="1" dirty="0">
                <a:latin typeface="UTM French Vanilla" pitchFamily="18" charset="0"/>
              </a:endParaRPr>
            </a:p>
          </p:txBody>
        </p:sp>
      </p:grpSp>
      <p:pic>
        <p:nvPicPr>
          <p:cNvPr id="9"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7"/>
              </a:ext>
            </a:extLst>
          </a:blip>
          <a:srcRect/>
          <a:stretch>
            <a:fillRect/>
          </a:stretch>
        </p:blipFill>
        <p:spPr>
          <a:xfrm>
            <a:off x="122841" y="2584629"/>
            <a:ext cx="2319718" cy="4114800"/>
          </a:xfrm>
          <a:prstGeom prst="rect">
            <a:avLst/>
          </a:prstGeom>
        </p:spPr>
      </p:pic>
      <p:pic>
        <p:nvPicPr>
          <p:cNvPr id="18" name="Mưa to gió lớn và sấm chớp ở một vùng quê yên bình - Rain sounds for sleep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69616" y="499020"/>
            <a:ext cx="3568700" cy="5498168"/>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361959907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37" fill="hold" display="0">
                  <p:stCondLst>
                    <p:cond delay="indefinite"/>
                  </p:stCondLst>
                </p:cTn>
                <p:tgtEl>
                  <p:spTgt spid="1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3"/>
          <a:srcRect/>
          <a:stretch>
            <a:fillRect/>
          </a:stretch>
        </p:blipFill>
        <p:spPr>
          <a:xfrm>
            <a:off x="-1" y="0"/>
            <a:ext cx="12192001" cy="6972300"/>
          </a:xfrm>
          <a:prstGeom prst="rect">
            <a:avLst/>
          </a:prstGeom>
        </p:spPr>
      </p:pic>
      <p:sp>
        <p:nvSpPr>
          <p:cNvPr id="3" name="Rectangle 2"/>
          <p:cNvSpPr/>
          <p:nvPr/>
        </p:nvSpPr>
        <p:spPr>
          <a:xfrm>
            <a:off x="6007099" y="2356029"/>
            <a:ext cx="4690740" cy="3785652"/>
          </a:xfrm>
          <a:prstGeom prst="rect">
            <a:avLst/>
          </a:prstGeom>
        </p:spPr>
        <p:txBody>
          <a:bodyPr wrap="square">
            <a:spAutoFit/>
          </a:bodyPr>
          <a:lstStyle/>
          <a:p>
            <a:pPr algn="just"/>
            <a:r>
              <a:rPr lang="en-US" sz="4800" b="1" dirty="0" err="1" smtClean="0">
                <a:latin typeface="UTM French Vanilla" pitchFamily="18" charset="0"/>
              </a:rPr>
              <a:t>Giọng</a:t>
            </a:r>
            <a:r>
              <a:rPr lang="en-US" sz="4800" b="1" dirty="0" smtClean="0">
                <a:latin typeface="UTM French Vanilla" pitchFamily="18" charset="0"/>
              </a:rPr>
              <a:t> </a:t>
            </a:r>
            <a:r>
              <a:rPr lang="en-US" sz="4800" b="1" dirty="0" err="1" smtClean="0">
                <a:latin typeface="UTM French Vanilla" pitchFamily="18" charset="0"/>
              </a:rPr>
              <a:t>đọc</a:t>
            </a:r>
            <a:r>
              <a:rPr lang="en-US" sz="4800" b="1" dirty="0" smtClean="0">
                <a:latin typeface="UTM French Vanilla" pitchFamily="18" charset="0"/>
              </a:rPr>
              <a:t> </a:t>
            </a:r>
            <a:r>
              <a:rPr lang="en-US" sz="4800" b="1" dirty="0" err="1" smtClean="0">
                <a:latin typeface="UTM French Vanilla" pitchFamily="18" charset="0"/>
              </a:rPr>
              <a:t>hơi</a:t>
            </a:r>
            <a:r>
              <a:rPr lang="en-US" sz="4800" b="1" dirty="0" smtClean="0">
                <a:latin typeface="UTM French Vanilla" pitchFamily="18" charset="0"/>
              </a:rPr>
              <a:t> </a:t>
            </a:r>
            <a:r>
              <a:rPr lang="en-US" sz="4800" b="1" dirty="0" err="1" smtClean="0">
                <a:latin typeface="UTM French Vanilla" pitchFamily="18" charset="0"/>
              </a:rPr>
              <a:t>nhanh</a:t>
            </a:r>
            <a:r>
              <a:rPr lang="en-US" sz="4800" b="1" dirty="0" smtClean="0">
                <a:latin typeface="UTM French Vanilla" pitchFamily="18" charset="0"/>
              </a:rPr>
              <a:t>, </a:t>
            </a:r>
            <a:r>
              <a:rPr lang="en-US" sz="4800" b="1" dirty="0" err="1" smtClean="0">
                <a:latin typeface="UTM French Vanilla" pitchFamily="18" charset="0"/>
              </a:rPr>
              <a:t>mạnh</a:t>
            </a:r>
            <a:r>
              <a:rPr lang="en-US" sz="4800" b="1" dirty="0" smtClean="0">
                <a:latin typeface="UTM French Vanilla" pitchFamily="18" charset="0"/>
              </a:rPr>
              <a:t>; </a:t>
            </a:r>
            <a:r>
              <a:rPr lang="en-US" sz="4800" b="1" dirty="0" err="1" smtClean="0">
                <a:latin typeface="UTM French Vanilla" pitchFamily="18" charset="0"/>
              </a:rPr>
              <a:t>nhấn</a:t>
            </a:r>
            <a:r>
              <a:rPr lang="en-US" sz="4800" b="1" dirty="0" smtClean="0">
                <a:latin typeface="UTM French Vanilla" pitchFamily="18" charset="0"/>
              </a:rPr>
              <a:t> </a:t>
            </a:r>
            <a:r>
              <a:rPr lang="en-US" sz="4800" b="1" dirty="0" err="1" smtClean="0">
                <a:latin typeface="UTM French Vanilla" pitchFamily="18" charset="0"/>
              </a:rPr>
              <a:t>giọng</a:t>
            </a:r>
            <a:r>
              <a:rPr lang="en-US" sz="4800" b="1" dirty="0" smtClean="0">
                <a:latin typeface="UTM French Vanilla" pitchFamily="18" charset="0"/>
              </a:rPr>
              <a:t> ở </a:t>
            </a:r>
            <a:r>
              <a:rPr lang="en-US" sz="4800" b="1" dirty="0" err="1" smtClean="0">
                <a:latin typeface="UTM French Vanilla" pitchFamily="18" charset="0"/>
              </a:rPr>
              <a:t>những</a:t>
            </a:r>
            <a:r>
              <a:rPr lang="en-US" sz="4800" b="1" dirty="0" smtClean="0">
                <a:latin typeface="UTM French Vanilla" pitchFamily="18" charset="0"/>
              </a:rPr>
              <a:t> </a:t>
            </a:r>
            <a:r>
              <a:rPr lang="en-US" sz="4800" b="1" dirty="0" err="1" smtClean="0">
                <a:latin typeface="UTM French Vanilla" pitchFamily="18" charset="0"/>
              </a:rPr>
              <a:t>từ</a:t>
            </a:r>
            <a:r>
              <a:rPr lang="en-US" sz="4800" b="1" dirty="0" smtClean="0">
                <a:latin typeface="UTM French Vanilla" pitchFamily="18" charset="0"/>
              </a:rPr>
              <a:t> </a:t>
            </a:r>
            <a:r>
              <a:rPr lang="en-US" sz="4800" b="1" dirty="0" err="1" smtClean="0">
                <a:latin typeface="UTM French Vanilla" pitchFamily="18" charset="0"/>
              </a:rPr>
              <a:t>ngữ</a:t>
            </a:r>
            <a:r>
              <a:rPr lang="en-US" sz="4800" b="1" dirty="0" smtClean="0">
                <a:latin typeface="UTM French Vanilla" pitchFamily="18" charset="0"/>
              </a:rPr>
              <a:t> </a:t>
            </a:r>
            <a:r>
              <a:rPr lang="en-US" sz="4800" b="1" dirty="0" err="1" smtClean="0">
                <a:latin typeface="UTM French Vanilla" pitchFamily="18" charset="0"/>
              </a:rPr>
              <a:t>tả</a:t>
            </a:r>
            <a:r>
              <a:rPr lang="en-US" sz="4800" b="1" dirty="0" smtClean="0">
                <a:latin typeface="UTM French Vanilla" pitchFamily="18" charset="0"/>
              </a:rPr>
              <a:t> </a:t>
            </a:r>
            <a:r>
              <a:rPr lang="en-US" sz="4800" b="1" dirty="0" err="1" smtClean="0">
                <a:latin typeface="UTM French Vanilla" pitchFamily="18" charset="0"/>
              </a:rPr>
              <a:t>sự</a:t>
            </a:r>
            <a:r>
              <a:rPr lang="en-US" sz="4800" b="1" dirty="0" smtClean="0">
                <a:latin typeface="UTM French Vanilla" pitchFamily="18" charset="0"/>
              </a:rPr>
              <a:t> </a:t>
            </a:r>
            <a:r>
              <a:rPr lang="en-US" sz="4800" b="1" dirty="0" err="1" smtClean="0">
                <a:latin typeface="UTM French Vanilla" pitchFamily="18" charset="0"/>
              </a:rPr>
              <a:t>khác</a:t>
            </a:r>
            <a:r>
              <a:rPr lang="en-US" sz="4800" b="1" dirty="0" smtClean="0">
                <a:latin typeface="UTM French Vanilla" pitchFamily="18" charset="0"/>
              </a:rPr>
              <a:t> </a:t>
            </a:r>
            <a:r>
              <a:rPr lang="en-US" sz="4800" b="1" dirty="0" err="1" smtClean="0">
                <a:latin typeface="UTM French Vanilla" pitchFamily="18" charset="0"/>
              </a:rPr>
              <a:t>thường</a:t>
            </a:r>
            <a:r>
              <a:rPr lang="en-US" sz="4800" b="1" dirty="0" smtClean="0">
                <a:latin typeface="UTM French Vanilla" pitchFamily="18" charset="0"/>
              </a:rPr>
              <a:t> </a:t>
            </a:r>
            <a:r>
              <a:rPr lang="en-US" sz="4800" b="1" dirty="0" err="1" smtClean="0">
                <a:latin typeface="UTM French Vanilla" pitchFamily="18" charset="0"/>
              </a:rPr>
              <a:t>của</a:t>
            </a:r>
            <a:r>
              <a:rPr lang="en-US" sz="4800" b="1" dirty="0" smtClean="0">
                <a:latin typeface="UTM French Vanilla" pitchFamily="18" charset="0"/>
              </a:rPr>
              <a:t> </a:t>
            </a:r>
            <a:r>
              <a:rPr lang="en-US" sz="4800" b="1" dirty="0" err="1" smtClean="0">
                <a:latin typeface="UTM French Vanilla" pitchFamily="18" charset="0"/>
              </a:rPr>
              <a:t>mưa</a:t>
            </a:r>
            <a:r>
              <a:rPr lang="en-US" sz="4800" b="1" dirty="0" smtClean="0">
                <a:latin typeface="UTM French Vanilla" pitchFamily="18" charset="0"/>
              </a:rPr>
              <a:t> ở </a:t>
            </a:r>
            <a:r>
              <a:rPr lang="en-US" sz="4800" b="1" dirty="0" err="1" smtClean="0">
                <a:latin typeface="UTM French Vanilla" pitchFamily="18" charset="0"/>
              </a:rPr>
              <a:t>Cà</a:t>
            </a:r>
            <a:r>
              <a:rPr lang="en-US" sz="4800" b="1" dirty="0" smtClean="0">
                <a:latin typeface="UTM French Vanilla" pitchFamily="18" charset="0"/>
              </a:rPr>
              <a:t> Mau.</a:t>
            </a:r>
            <a:endParaRPr lang="en-US" sz="4800" b="1" dirty="0">
              <a:latin typeface="UTM French Vanilla" pitchFamily="18" charset="0"/>
            </a:endParaRP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173012525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_蓝剑_图片占位符 7">
            <a:extLst>
              <a:ext uri="{FF2B5EF4-FFF2-40B4-BE49-F238E27FC236}">
                <a16:creationId xmlns:a16="http://schemas.microsoft.com/office/drawing/2014/main" xmlns="" id="{CDD26E2B-EA72-4BA6-BB68-119C1ECBD419}"/>
              </a:ext>
            </a:extLst>
          </p:cNvPr>
          <p:cNvPicPr preferRelativeResize="0">
            <a:picLocks/>
          </p:cNvPicPr>
          <p:nvPr>
            <p:custDataLst>
              <p:tags r:id="rId1"/>
            </p:custDataLst>
          </p:nvPr>
        </p:nvPicPr>
        <p:blipFill rotWithShape="1">
          <a:blip r:embed="rId3">
            <a:extLst>
              <a:ext uri="{28A0092B-C50C-407E-A947-70E740481C1C}">
                <a14:useLocalDpi xmlns:a14="http://schemas.microsoft.com/office/drawing/2010/main" val="0"/>
              </a:ext>
            </a:extLst>
          </a:blip>
          <a:srcRect t="30673"/>
          <a:stretch/>
        </p:blipFill>
        <p:spPr>
          <a:xfrm>
            <a:off x="1962361" y="3597598"/>
            <a:ext cx="8539987" cy="3128474"/>
          </a:xfrm>
          <a:custGeom>
            <a:avLst/>
            <a:gdLst>
              <a:gd name="connsiteX0" fmla="*/ 7009483 w 9503152"/>
              <a:gd name="connsiteY0" fmla="*/ 1682574 h 2345129"/>
              <a:gd name="connsiteX1" fmla="*/ 6916003 w 9503152"/>
              <a:gd name="connsiteY1" fmla="*/ 1760819 h 2345129"/>
              <a:gd name="connsiteX2" fmla="*/ 6874744 w 9503152"/>
              <a:gd name="connsiteY2" fmla="*/ 1754427 h 2345129"/>
              <a:gd name="connsiteX3" fmla="*/ 6876903 w 9503152"/>
              <a:gd name="connsiteY3" fmla="*/ 1740494 h 2345129"/>
              <a:gd name="connsiteX4" fmla="*/ 6895517 w 9503152"/>
              <a:gd name="connsiteY4" fmla="*/ 1711281 h 2345129"/>
              <a:gd name="connsiteX5" fmla="*/ 6870431 w 9503152"/>
              <a:gd name="connsiteY5" fmla="*/ 1691338 h 2345129"/>
              <a:gd name="connsiteX6" fmla="*/ 6799881 w 9503152"/>
              <a:gd name="connsiteY6" fmla="*/ 1712505 h 2345129"/>
              <a:gd name="connsiteX7" fmla="*/ 6797452 w 9503152"/>
              <a:gd name="connsiteY7" fmla="*/ 1728185 h 2345129"/>
              <a:gd name="connsiteX8" fmla="*/ 6805091 w 9503152"/>
              <a:gd name="connsiteY8" fmla="*/ 1759676 h 2345129"/>
              <a:gd name="connsiteX9" fmla="*/ 6716182 w 9503152"/>
              <a:gd name="connsiteY9" fmla="*/ 1808322 h 2345129"/>
              <a:gd name="connsiteX10" fmla="*/ 6713753 w 9503152"/>
              <a:gd name="connsiteY10" fmla="*/ 1824002 h 2345129"/>
              <a:gd name="connsiteX11" fmla="*/ 6803992 w 9503152"/>
              <a:gd name="connsiteY11" fmla="*/ 1948540 h 2345129"/>
              <a:gd name="connsiteX12" fmla="*/ 6925244 w 9503152"/>
              <a:gd name="connsiteY12" fmla="*/ 1872809 h 2345129"/>
              <a:gd name="connsiteX13" fmla="*/ 7055044 w 9503152"/>
              <a:gd name="connsiteY13" fmla="*/ 1752037 h 2345129"/>
              <a:gd name="connsiteX14" fmla="*/ 7062330 w 9503152"/>
              <a:gd name="connsiteY14" fmla="*/ 1705012 h 2345129"/>
              <a:gd name="connsiteX15" fmla="*/ 7016226 w 9503152"/>
              <a:gd name="connsiteY15" fmla="*/ 1729982 h 2345129"/>
              <a:gd name="connsiteX16" fmla="*/ 7007327 w 9503152"/>
              <a:gd name="connsiteY16" fmla="*/ 1696491 h 2345129"/>
              <a:gd name="connsiteX17" fmla="*/ 7023241 w 9503152"/>
              <a:gd name="connsiteY17" fmla="*/ 1684705 h 2345129"/>
              <a:gd name="connsiteX18" fmla="*/ 1281545 w 9503152"/>
              <a:gd name="connsiteY18" fmla="*/ 1640437 h 2345129"/>
              <a:gd name="connsiteX19" fmla="*/ 1249188 w 9503152"/>
              <a:gd name="connsiteY19" fmla="*/ 1667521 h 2345129"/>
              <a:gd name="connsiteX20" fmla="*/ 1246759 w 9503152"/>
              <a:gd name="connsiteY20" fmla="*/ 1683201 h 2345129"/>
              <a:gd name="connsiteX21" fmla="*/ 1280988 w 9503152"/>
              <a:gd name="connsiteY21" fmla="*/ 1734868 h 2345129"/>
              <a:gd name="connsiteX22" fmla="*/ 1306970 w 9503152"/>
              <a:gd name="connsiteY22" fmla="*/ 1738894 h 2345129"/>
              <a:gd name="connsiteX23" fmla="*/ 1332601 w 9503152"/>
              <a:gd name="connsiteY23" fmla="*/ 1664388 h 2345129"/>
              <a:gd name="connsiteX24" fmla="*/ 1335028 w 9503152"/>
              <a:gd name="connsiteY24" fmla="*/ 1648723 h 2345129"/>
              <a:gd name="connsiteX25" fmla="*/ 8957352 w 9503152"/>
              <a:gd name="connsiteY25" fmla="*/ 1451138 h 2345129"/>
              <a:gd name="connsiteX26" fmla="*/ 8984853 w 9503152"/>
              <a:gd name="connsiteY26" fmla="*/ 1455398 h 2345129"/>
              <a:gd name="connsiteX27" fmla="*/ 9022152 w 9503152"/>
              <a:gd name="connsiteY27" fmla="*/ 1477218 h 2345129"/>
              <a:gd name="connsiteX28" fmla="*/ 9019993 w 9503152"/>
              <a:gd name="connsiteY28" fmla="*/ 1491150 h 2345129"/>
              <a:gd name="connsiteX29" fmla="*/ 8987634 w 9503152"/>
              <a:gd name="connsiteY29" fmla="*/ 1518250 h 2345129"/>
              <a:gd name="connsiteX30" fmla="*/ 8947908 w 9503152"/>
              <a:gd name="connsiteY30" fmla="*/ 1512095 h 2345129"/>
              <a:gd name="connsiteX31" fmla="*/ 8950337 w 9503152"/>
              <a:gd name="connsiteY31" fmla="*/ 1496415 h 2345129"/>
              <a:gd name="connsiteX32" fmla="*/ 8968683 w 9503152"/>
              <a:gd name="connsiteY32" fmla="*/ 1468934 h 2345129"/>
              <a:gd name="connsiteX33" fmla="*/ 8957352 w 9503152"/>
              <a:gd name="connsiteY33" fmla="*/ 1451138 h 2345129"/>
              <a:gd name="connsiteX34" fmla="*/ 6699143 w 9503152"/>
              <a:gd name="connsiteY34" fmla="*/ 1383038 h 2345129"/>
              <a:gd name="connsiteX35" fmla="*/ 6678384 w 9503152"/>
              <a:gd name="connsiteY35" fmla="*/ 1426186 h 2345129"/>
              <a:gd name="connsiteX36" fmla="*/ 6692128 w 9503152"/>
              <a:gd name="connsiteY36" fmla="*/ 1428315 h 2345129"/>
              <a:gd name="connsiteX37" fmla="*/ 6722695 w 9503152"/>
              <a:gd name="connsiteY37" fmla="*/ 1402743 h 2345129"/>
              <a:gd name="connsiteX38" fmla="*/ 6725124 w 9503152"/>
              <a:gd name="connsiteY38" fmla="*/ 1387063 h 2345129"/>
              <a:gd name="connsiteX39" fmla="*/ 6004857 w 9503152"/>
              <a:gd name="connsiteY39" fmla="*/ 804676 h 2345129"/>
              <a:gd name="connsiteX40" fmla="*/ 5990557 w 9503152"/>
              <a:gd name="connsiteY40" fmla="*/ 896977 h 2345129"/>
              <a:gd name="connsiteX41" fmla="*/ 6030282 w 9503152"/>
              <a:gd name="connsiteY41" fmla="*/ 903132 h 2345129"/>
              <a:gd name="connsiteX42" fmla="*/ 6062653 w 9503152"/>
              <a:gd name="connsiteY42" fmla="*/ 876050 h 2345129"/>
              <a:gd name="connsiteX43" fmla="*/ 6067241 w 9503152"/>
              <a:gd name="connsiteY43" fmla="*/ 846438 h 2345129"/>
              <a:gd name="connsiteX44" fmla="*/ 6044582 w 9503152"/>
              <a:gd name="connsiteY44" fmla="*/ 810830 h 2345129"/>
              <a:gd name="connsiteX45" fmla="*/ 8451205 w 9503152"/>
              <a:gd name="connsiteY45" fmla="*/ 728945 h 2345129"/>
              <a:gd name="connsiteX46" fmla="*/ 8407520 w 9503152"/>
              <a:gd name="connsiteY46" fmla="*/ 738218 h 2345129"/>
              <a:gd name="connsiteX47" fmla="*/ 8402663 w 9503152"/>
              <a:gd name="connsiteY47" fmla="*/ 769562 h 2345129"/>
              <a:gd name="connsiteX48" fmla="*/ 8416421 w 9503152"/>
              <a:gd name="connsiteY48" fmla="*/ 771694 h 2345129"/>
              <a:gd name="connsiteX49" fmla="*/ 8448778 w 9503152"/>
              <a:gd name="connsiteY49" fmla="*/ 744610 h 2345129"/>
              <a:gd name="connsiteX50" fmla="*/ 8535244 w 9503152"/>
              <a:gd name="connsiteY50" fmla="*/ 711642 h 2345129"/>
              <a:gd name="connsiteX51" fmla="*/ 8493089 w 9503152"/>
              <a:gd name="connsiteY51" fmla="*/ 721167 h 2345129"/>
              <a:gd name="connsiteX52" fmla="*/ 8488504 w 9503152"/>
              <a:gd name="connsiteY52" fmla="*/ 750764 h 2345129"/>
              <a:gd name="connsiteX53" fmla="*/ 8502247 w 9503152"/>
              <a:gd name="connsiteY53" fmla="*/ 752894 h 2345129"/>
              <a:gd name="connsiteX54" fmla="*/ 8532815 w 9503152"/>
              <a:gd name="connsiteY54" fmla="*/ 727322 h 2345129"/>
              <a:gd name="connsiteX55" fmla="*/ 9305782 w 9503152"/>
              <a:gd name="connsiteY55" fmla="*/ 0 h 2345129"/>
              <a:gd name="connsiteX56" fmla="*/ 9479975 w 9503152"/>
              <a:gd name="connsiteY56" fmla="*/ 26988 h 2345129"/>
              <a:gd name="connsiteX57" fmla="*/ 9502620 w 9503152"/>
              <a:gd name="connsiteY57" fmla="*/ 62593 h 2345129"/>
              <a:gd name="connsiteX58" fmla="*/ 9500461 w 9503152"/>
              <a:gd name="connsiteY58" fmla="*/ 76525 h 2345129"/>
              <a:gd name="connsiteX59" fmla="*/ 9325726 w 9503152"/>
              <a:gd name="connsiteY59" fmla="*/ 143971 h 2345129"/>
              <a:gd name="connsiteX60" fmla="*/ 9300655 w 9503152"/>
              <a:gd name="connsiteY60" fmla="*/ 124030 h 2345129"/>
              <a:gd name="connsiteX61" fmla="*/ 9286897 w 9503152"/>
              <a:gd name="connsiteY61" fmla="*/ 121899 h 2345129"/>
              <a:gd name="connsiteX62" fmla="*/ 9021733 w 9503152"/>
              <a:gd name="connsiteY62" fmla="*/ 237755 h 2345129"/>
              <a:gd name="connsiteX63" fmla="*/ 8828384 w 9503152"/>
              <a:gd name="connsiteY63" fmla="*/ 334414 h 2345129"/>
              <a:gd name="connsiteX64" fmla="*/ 8810055 w 9503152"/>
              <a:gd name="connsiteY64" fmla="*/ 361882 h 2345129"/>
              <a:gd name="connsiteX65" fmla="*/ 8854080 w 9503152"/>
              <a:gd name="connsiteY65" fmla="*/ 431123 h 2345129"/>
              <a:gd name="connsiteX66" fmla="*/ 8828465 w 9503152"/>
              <a:gd name="connsiteY66" fmla="*/ 505615 h 2345129"/>
              <a:gd name="connsiteX67" fmla="*/ 8830336 w 9503152"/>
              <a:gd name="connsiteY67" fmla="*/ 584382 h 2345129"/>
              <a:gd name="connsiteX68" fmla="*/ 8814165 w 9503152"/>
              <a:gd name="connsiteY68" fmla="*/ 597917 h 2345129"/>
              <a:gd name="connsiteX69" fmla="*/ 8827909 w 9503152"/>
              <a:gd name="connsiteY69" fmla="*/ 600047 h 2345129"/>
              <a:gd name="connsiteX70" fmla="*/ 8809306 w 9503152"/>
              <a:gd name="connsiteY70" fmla="*/ 629277 h 2345129"/>
              <a:gd name="connsiteX71" fmla="*/ 8797706 w 9503152"/>
              <a:gd name="connsiteY71" fmla="*/ 704152 h 2345129"/>
              <a:gd name="connsiteX72" fmla="*/ 8564632 w 9503152"/>
              <a:gd name="connsiteY72" fmla="*/ 794656 h 2345129"/>
              <a:gd name="connsiteX73" fmla="*/ 8569842 w 9503152"/>
              <a:gd name="connsiteY73" fmla="*/ 841827 h 2345129"/>
              <a:gd name="connsiteX74" fmla="*/ 8383775 w 9503152"/>
              <a:gd name="connsiteY74" fmla="*/ 891477 h 2345129"/>
              <a:gd name="connsiteX75" fmla="*/ 8325436 w 9503152"/>
              <a:gd name="connsiteY75" fmla="*/ 914535 h 2345129"/>
              <a:gd name="connsiteX76" fmla="*/ 8315992 w 9503152"/>
              <a:gd name="connsiteY76" fmla="*/ 975493 h 2345129"/>
              <a:gd name="connsiteX77" fmla="*/ 8420531 w 9503152"/>
              <a:gd name="connsiteY77" fmla="*/ 1007729 h 2345129"/>
              <a:gd name="connsiteX78" fmla="*/ 8418373 w 9503152"/>
              <a:gd name="connsiteY78" fmla="*/ 1021662 h 2345129"/>
              <a:gd name="connsiteX79" fmla="*/ 8392391 w 9503152"/>
              <a:gd name="connsiteY79" fmla="*/ 1017637 h 2345129"/>
              <a:gd name="connsiteX80" fmla="*/ 8385106 w 9503152"/>
              <a:gd name="connsiteY80" fmla="*/ 1064661 h 2345129"/>
              <a:gd name="connsiteX81" fmla="*/ 8486927 w 9503152"/>
              <a:gd name="connsiteY81" fmla="*/ 1205277 h 2345129"/>
              <a:gd name="connsiteX82" fmla="*/ 8440187 w 9503152"/>
              <a:gd name="connsiteY82" fmla="*/ 1244400 h 2345129"/>
              <a:gd name="connsiteX83" fmla="*/ 8425886 w 9503152"/>
              <a:gd name="connsiteY83" fmla="*/ 1336701 h 2345129"/>
              <a:gd name="connsiteX84" fmla="*/ 8175377 w 9503152"/>
              <a:gd name="connsiteY84" fmla="*/ 1438771 h 2345129"/>
              <a:gd name="connsiteX85" fmla="*/ 8170520 w 9503152"/>
              <a:gd name="connsiteY85" fmla="*/ 1470116 h 2345129"/>
              <a:gd name="connsiteX86" fmla="*/ 8184264 w 9503152"/>
              <a:gd name="connsiteY86" fmla="*/ 1472245 h 2345129"/>
              <a:gd name="connsiteX87" fmla="*/ 8200451 w 9503152"/>
              <a:gd name="connsiteY87" fmla="*/ 1458697 h 2345129"/>
              <a:gd name="connsiteX88" fmla="*/ 8262821 w 9503152"/>
              <a:gd name="connsiteY88" fmla="*/ 1500457 h 2345129"/>
              <a:gd name="connsiteX89" fmla="*/ 8307417 w 9503152"/>
              <a:gd name="connsiteY89" fmla="*/ 1475269 h 2345129"/>
              <a:gd name="connsiteX90" fmla="*/ 8318731 w 9503152"/>
              <a:gd name="connsiteY90" fmla="*/ 1493078 h 2345129"/>
              <a:gd name="connsiteX91" fmla="*/ 8388387 w 9503152"/>
              <a:gd name="connsiteY91" fmla="*/ 1487813 h 2345129"/>
              <a:gd name="connsiteX92" fmla="*/ 8428126 w 9503152"/>
              <a:gd name="connsiteY92" fmla="*/ 1493970 h 2345129"/>
              <a:gd name="connsiteX93" fmla="*/ 8713506 w 9503152"/>
              <a:gd name="connsiteY93" fmla="*/ 1429399 h 2345129"/>
              <a:gd name="connsiteX94" fmla="*/ 8729676 w 9503152"/>
              <a:gd name="connsiteY94" fmla="*/ 1415864 h 2345129"/>
              <a:gd name="connsiteX95" fmla="*/ 8783159 w 9503152"/>
              <a:gd name="connsiteY95" fmla="*/ 1424150 h 2345129"/>
              <a:gd name="connsiteX96" fmla="*/ 8947908 w 9503152"/>
              <a:gd name="connsiteY96" fmla="*/ 1512095 h 2345129"/>
              <a:gd name="connsiteX97" fmla="*/ 8945481 w 9503152"/>
              <a:gd name="connsiteY97" fmla="*/ 1527759 h 2345129"/>
              <a:gd name="connsiteX98" fmla="*/ 8691902 w 9503152"/>
              <a:gd name="connsiteY98" fmla="*/ 1659678 h 2345129"/>
              <a:gd name="connsiteX99" fmla="*/ 8650657 w 9503152"/>
              <a:gd name="connsiteY99" fmla="*/ 1653288 h 2345129"/>
              <a:gd name="connsiteX100" fmla="*/ 8661974 w 9503152"/>
              <a:gd name="connsiteY100" fmla="*/ 1671081 h 2345129"/>
              <a:gd name="connsiteX101" fmla="*/ 8169503 w 9503152"/>
              <a:gd name="connsiteY101" fmla="*/ 1830182 h 2345129"/>
              <a:gd name="connsiteX102" fmla="*/ 8013367 w 9503152"/>
              <a:gd name="connsiteY102" fmla="*/ 1868412 h 2345129"/>
              <a:gd name="connsiteX103" fmla="*/ 7881680 w 9503152"/>
              <a:gd name="connsiteY103" fmla="*/ 1910430 h 2345129"/>
              <a:gd name="connsiteX104" fmla="*/ 7402601 w 9503152"/>
              <a:gd name="connsiteY104" fmla="*/ 1993129 h 2345129"/>
              <a:gd name="connsiteX105" fmla="*/ 7274605 w 9503152"/>
              <a:gd name="connsiteY105" fmla="*/ 2021452 h 2345129"/>
              <a:gd name="connsiteX106" fmla="*/ 7209806 w 9503152"/>
              <a:gd name="connsiteY106" fmla="*/ 1995372 h 2345129"/>
              <a:gd name="connsiteX107" fmla="*/ 6731620 w 9503152"/>
              <a:gd name="connsiteY107" fmla="*/ 2062169 h 2345129"/>
              <a:gd name="connsiteX108" fmla="*/ 5882215 w 9503152"/>
              <a:gd name="connsiteY108" fmla="*/ 2212334 h 2345129"/>
              <a:gd name="connsiteX109" fmla="*/ 5842490 w 9503152"/>
              <a:gd name="connsiteY109" fmla="*/ 2206179 h 2345129"/>
              <a:gd name="connsiteX110" fmla="*/ 5840063 w 9503152"/>
              <a:gd name="connsiteY110" fmla="*/ 2221844 h 2345129"/>
              <a:gd name="connsiteX111" fmla="*/ 5705596 w 9503152"/>
              <a:gd name="connsiteY111" fmla="*/ 2201011 h 2345129"/>
              <a:gd name="connsiteX112" fmla="*/ 5229851 w 9503152"/>
              <a:gd name="connsiteY112" fmla="*/ 2252145 h 2345129"/>
              <a:gd name="connsiteX113" fmla="*/ 5178797 w 9503152"/>
              <a:gd name="connsiteY113" fmla="*/ 2228179 h 2345129"/>
              <a:gd name="connsiteX114" fmla="*/ 4888834 w 9503152"/>
              <a:gd name="connsiteY114" fmla="*/ 2231408 h 2345129"/>
              <a:gd name="connsiteX115" fmla="*/ 4809383 w 9503152"/>
              <a:gd name="connsiteY115" fmla="*/ 2219099 h 2345129"/>
              <a:gd name="connsiteX116" fmla="*/ 4804795 w 9503152"/>
              <a:gd name="connsiteY116" fmla="*/ 2248712 h 2345129"/>
              <a:gd name="connsiteX117" fmla="*/ 4710054 w 9503152"/>
              <a:gd name="connsiteY117" fmla="*/ 2234034 h 2345129"/>
              <a:gd name="connsiteX118" fmla="*/ 4389537 w 9503152"/>
              <a:gd name="connsiteY118" fmla="*/ 2262837 h 2345129"/>
              <a:gd name="connsiteX119" fmla="*/ 4351970 w 9503152"/>
              <a:gd name="connsiteY119" fmla="*/ 2242750 h 2345129"/>
              <a:gd name="connsiteX120" fmla="*/ 4347382 w 9503152"/>
              <a:gd name="connsiteY120" fmla="*/ 2272362 h 2345129"/>
              <a:gd name="connsiteX121" fmla="*/ 4226672 w 9503152"/>
              <a:gd name="connsiteY121" fmla="*/ 2253661 h 2345129"/>
              <a:gd name="connsiteX122" fmla="*/ 3832525 w 9503152"/>
              <a:gd name="connsiteY122" fmla="*/ 2303154 h 2345129"/>
              <a:gd name="connsiteX123" fmla="*/ 3804399 w 9503152"/>
              <a:gd name="connsiteY123" fmla="*/ 2313063 h 2345129"/>
              <a:gd name="connsiteX124" fmla="*/ 3697433 w 9503152"/>
              <a:gd name="connsiteY124" fmla="*/ 2296491 h 2345129"/>
              <a:gd name="connsiteX125" fmla="*/ 3584091 w 9503152"/>
              <a:gd name="connsiteY125" fmla="*/ 2311028 h 2345129"/>
              <a:gd name="connsiteX126" fmla="*/ 3449624 w 9503152"/>
              <a:gd name="connsiteY126" fmla="*/ 2290195 h 2345129"/>
              <a:gd name="connsiteX127" fmla="*/ 3198761 w 9503152"/>
              <a:gd name="connsiteY127" fmla="*/ 2313750 h 2345129"/>
              <a:gd name="connsiteX128" fmla="*/ 3117777 w 9503152"/>
              <a:gd name="connsiteY128" fmla="*/ 2301203 h 2345129"/>
              <a:gd name="connsiteX129" fmla="*/ 3089380 w 9503152"/>
              <a:gd name="connsiteY129" fmla="*/ 2312860 h 2345129"/>
              <a:gd name="connsiteX130" fmla="*/ 3091809 w 9503152"/>
              <a:gd name="connsiteY130" fmla="*/ 2297180 h 2345129"/>
              <a:gd name="connsiteX131" fmla="*/ 2692721 w 9503152"/>
              <a:gd name="connsiteY131" fmla="*/ 2297770 h 2345129"/>
              <a:gd name="connsiteX132" fmla="*/ 2611737 w 9503152"/>
              <a:gd name="connsiteY132" fmla="*/ 2285223 h 2345129"/>
              <a:gd name="connsiteX133" fmla="*/ 2523483 w 9503152"/>
              <a:gd name="connsiteY133" fmla="*/ 2319687 h 2345129"/>
              <a:gd name="connsiteX134" fmla="*/ 2499928 w 9503152"/>
              <a:gd name="connsiteY134" fmla="*/ 2299998 h 2345129"/>
              <a:gd name="connsiteX135" fmla="*/ 2486171 w 9503152"/>
              <a:gd name="connsiteY135" fmla="*/ 2297866 h 2345129"/>
              <a:gd name="connsiteX136" fmla="*/ 2333104 w 9503152"/>
              <a:gd name="connsiteY136" fmla="*/ 2306249 h 2345129"/>
              <a:gd name="connsiteX137" fmla="*/ 2172669 w 9503152"/>
              <a:gd name="connsiteY137" fmla="*/ 2281393 h 2345129"/>
              <a:gd name="connsiteX138" fmla="*/ 2029314 w 9503152"/>
              <a:gd name="connsiteY138" fmla="*/ 2227086 h 2345129"/>
              <a:gd name="connsiteX139" fmla="*/ 1948330 w 9503152"/>
              <a:gd name="connsiteY139" fmla="*/ 2214539 h 2345129"/>
              <a:gd name="connsiteX140" fmla="*/ 1913461 w 9503152"/>
              <a:gd name="connsiteY140" fmla="*/ 2177040 h 2345129"/>
              <a:gd name="connsiteX141" fmla="*/ 1725511 w 9503152"/>
              <a:gd name="connsiteY141" fmla="*/ 2147921 h 2345129"/>
              <a:gd name="connsiteX142" fmla="*/ 1418738 w 9503152"/>
              <a:gd name="connsiteY142" fmla="*/ 2178854 h 2345129"/>
              <a:gd name="connsiteX143" fmla="*/ 1375063 w 9503152"/>
              <a:gd name="connsiteY143" fmla="*/ 2188144 h 2345129"/>
              <a:gd name="connsiteX144" fmla="*/ 1254354 w 9503152"/>
              <a:gd name="connsiteY144" fmla="*/ 2169442 h 2345129"/>
              <a:gd name="connsiteX145" fmla="*/ 1209758 w 9503152"/>
              <a:gd name="connsiteY145" fmla="*/ 2194630 h 2345129"/>
              <a:gd name="connsiteX146" fmla="*/ 1221357 w 9503152"/>
              <a:gd name="connsiteY146" fmla="*/ 2210694 h 2345129"/>
              <a:gd name="connsiteX147" fmla="*/ 1200314 w 9503152"/>
              <a:gd name="connsiteY147" fmla="*/ 2255587 h 2345129"/>
              <a:gd name="connsiteX148" fmla="*/ 917636 w 9503152"/>
              <a:gd name="connsiteY148" fmla="*/ 2211792 h 2345129"/>
              <a:gd name="connsiteX149" fmla="*/ 815000 w 9503152"/>
              <a:gd name="connsiteY149" fmla="*/ 2258295 h 2345129"/>
              <a:gd name="connsiteX150" fmla="*/ 761517 w 9503152"/>
              <a:gd name="connsiteY150" fmla="*/ 2250009 h 2345129"/>
              <a:gd name="connsiteX151" fmla="*/ 501484 w 9503152"/>
              <a:gd name="connsiteY151" fmla="*/ 2241820 h 2345129"/>
              <a:gd name="connsiteX152" fmla="*/ 420500 w 9503152"/>
              <a:gd name="connsiteY152" fmla="*/ 2229273 h 2345129"/>
              <a:gd name="connsiteX153" fmla="*/ 274173 w 9503152"/>
              <a:gd name="connsiteY153" fmla="*/ 2285079 h 2345129"/>
              <a:gd name="connsiteX154" fmla="*/ 272014 w 9503152"/>
              <a:gd name="connsiteY154" fmla="*/ 2299012 h 2345129"/>
              <a:gd name="connsiteX155" fmla="*/ 191030 w 9503152"/>
              <a:gd name="connsiteY155" fmla="*/ 2286465 h 2345129"/>
              <a:gd name="connsiteX156" fmla="*/ 155336 w 9503152"/>
              <a:gd name="connsiteY156" fmla="*/ 2345129 h 2345129"/>
              <a:gd name="connsiteX157" fmla="*/ 100334 w 9503152"/>
              <a:gd name="connsiteY157" fmla="*/ 2336608 h 2345129"/>
              <a:gd name="connsiteX158" fmla="*/ 32468 w 9503152"/>
              <a:gd name="connsiteY158" fmla="*/ 2340360 h 2345129"/>
              <a:gd name="connsiteX159" fmla="*/ 1210 w 9503152"/>
              <a:gd name="connsiteY159" fmla="*/ 2178580 h 2345129"/>
              <a:gd name="connsiteX160" fmla="*/ 138025 w 9503152"/>
              <a:gd name="connsiteY160" fmla="*/ 2012531 h 2345129"/>
              <a:gd name="connsiteX161" fmla="*/ 140452 w 9503152"/>
              <a:gd name="connsiteY161" fmla="*/ 1996867 h 2345129"/>
              <a:gd name="connsiteX162" fmla="*/ 163993 w 9503152"/>
              <a:gd name="connsiteY162" fmla="*/ 2016554 h 2345129"/>
              <a:gd name="connsiteX163" fmla="*/ 238248 w 9503152"/>
              <a:gd name="connsiteY163" fmla="*/ 1981695 h 2345129"/>
              <a:gd name="connsiteX164" fmla="*/ 247961 w 9503152"/>
              <a:gd name="connsiteY164" fmla="*/ 1919005 h 2345129"/>
              <a:gd name="connsiteX165" fmla="*/ 152868 w 9503152"/>
              <a:gd name="connsiteY165" fmla="*/ 1825796 h 2345129"/>
              <a:gd name="connsiteX166" fmla="*/ 168784 w 9503152"/>
              <a:gd name="connsiteY166" fmla="*/ 1813995 h 2345129"/>
              <a:gd name="connsiteX167" fmla="*/ 155027 w 9503152"/>
              <a:gd name="connsiteY167" fmla="*/ 1811863 h 2345129"/>
              <a:gd name="connsiteX168" fmla="*/ 173640 w 9503152"/>
              <a:gd name="connsiteY168" fmla="*/ 1782650 h 2345129"/>
              <a:gd name="connsiteX169" fmla="*/ 176067 w 9503152"/>
              <a:gd name="connsiteY169" fmla="*/ 1766986 h 2345129"/>
              <a:gd name="connsiteX170" fmla="*/ 141826 w 9503152"/>
              <a:gd name="connsiteY170" fmla="*/ 1715301 h 2345129"/>
              <a:gd name="connsiteX171" fmla="*/ 102100 w 9503152"/>
              <a:gd name="connsiteY171" fmla="*/ 1709146 h 2345129"/>
              <a:gd name="connsiteX172" fmla="*/ 72170 w 9503152"/>
              <a:gd name="connsiteY172" fmla="*/ 1720565 h 2345129"/>
              <a:gd name="connsiteX173" fmla="*/ 64802 w 9503152"/>
              <a:gd name="connsiteY173" fmla="*/ 1687327 h 2345129"/>
              <a:gd name="connsiteX174" fmla="*/ 79455 w 9503152"/>
              <a:gd name="connsiteY174" fmla="*/ 1673541 h 2345129"/>
              <a:gd name="connsiteX175" fmla="*/ 71816 w 9503152"/>
              <a:gd name="connsiteY175" fmla="*/ 1642050 h 2345129"/>
              <a:gd name="connsiteX176" fmla="*/ 88897 w 9503152"/>
              <a:gd name="connsiteY176" fmla="*/ 1612599 h 2345129"/>
              <a:gd name="connsiteX177" fmla="*/ 69932 w 9503152"/>
              <a:gd name="connsiteY177" fmla="*/ 1563281 h 2345129"/>
              <a:gd name="connsiteX178" fmla="*/ 90973 w 9503152"/>
              <a:gd name="connsiteY178" fmla="*/ 1518403 h 2345129"/>
              <a:gd name="connsiteX179" fmla="*/ 91804 w 9503152"/>
              <a:gd name="connsiteY179" fmla="*/ 1331271 h 2345129"/>
              <a:gd name="connsiteX180" fmla="*/ 136032 w 9503152"/>
              <a:gd name="connsiteY180" fmla="*/ 1227565 h 2345129"/>
              <a:gd name="connsiteX181" fmla="*/ 126862 w 9503152"/>
              <a:gd name="connsiteY181" fmla="*/ 1195821 h 2345129"/>
              <a:gd name="connsiteX182" fmla="*/ 162286 w 9503152"/>
              <a:gd name="connsiteY182" fmla="*/ 1138905 h 2345129"/>
              <a:gd name="connsiteX183" fmla="*/ 150061 w 9503152"/>
              <a:gd name="connsiteY183" fmla="*/ 1137011 h 2345129"/>
              <a:gd name="connsiteX184" fmla="*/ 346655 w 9503152"/>
              <a:gd name="connsiteY184" fmla="*/ 837553 h 2345129"/>
              <a:gd name="connsiteX185" fmla="*/ 446527 w 9503152"/>
              <a:gd name="connsiteY185" fmla="*/ 728185 h 2345129"/>
              <a:gd name="connsiteX186" fmla="*/ 511881 w 9503152"/>
              <a:gd name="connsiteY186" fmla="*/ 659850 h 2345129"/>
              <a:gd name="connsiteX187" fmla="*/ 651479 w 9503152"/>
              <a:gd name="connsiteY187" fmla="*/ 556636 h 2345129"/>
              <a:gd name="connsiteX188" fmla="*/ 742175 w 9503152"/>
              <a:gd name="connsiteY188" fmla="*/ 506494 h 2345129"/>
              <a:gd name="connsiteX189" fmla="*/ 767247 w 9503152"/>
              <a:gd name="connsiteY189" fmla="*/ 526435 h 2345129"/>
              <a:gd name="connsiteX190" fmla="*/ 860455 w 9503152"/>
              <a:gd name="connsiteY190" fmla="*/ 540876 h 2345129"/>
              <a:gd name="connsiteX191" fmla="*/ 865043 w 9503152"/>
              <a:gd name="connsiteY191" fmla="*/ 511263 h 2345129"/>
              <a:gd name="connsiteX192" fmla="*/ 876642 w 9503152"/>
              <a:gd name="connsiteY192" fmla="*/ 527327 h 2345129"/>
              <a:gd name="connsiteX193" fmla="*/ 1013254 w 9503152"/>
              <a:gd name="connsiteY193" fmla="*/ 534225 h 2345129"/>
              <a:gd name="connsiteX194" fmla="*/ 1050821 w 9503152"/>
              <a:gd name="connsiteY194" fmla="*/ 554312 h 2345129"/>
              <a:gd name="connsiteX195" fmla="*/ 1393997 w 9503152"/>
              <a:gd name="connsiteY195" fmla="*/ 561116 h 2345129"/>
              <a:gd name="connsiteX196" fmla="*/ 1487205 w 9503152"/>
              <a:gd name="connsiteY196" fmla="*/ 575557 h 2345129"/>
              <a:gd name="connsiteX197" fmla="*/ 1590834 w 9503152"/>
              <a:gd name="connsiteY197" fmla="*/ 623709 h 2345129"/>
              <a:gd name="connsiteX198" fmla="*/ 1804753 w 9503152"/>
              <a:gd name="connsiteY198" fmla="*/ 656851 h 2345129"/>
              <a:gd name="connsiteX199" fmla="*/ 2220011 w 9503152"/>
              <a:gd name="connsiteY199" fmla="*/ 642726 h 2345129"/>
              <a:gd name="connsiteX200" fmla="*/ 2298837 w 9503152"/>
              <a:gd name="connsiteY200" fmla="*/ 669206 h 2345129"/>
              <a:gd name="connsiteX201" fmla="*/ 2392045 w 9503152"/>
              <a:gd name="connsiteY201" fmla="*/ 683646 h 2345129"/>
              <a:gd name="connsiteX202" fmla="*/ 2437891 w 9503152"/>
              <a:gd name="connsiteY202" fmla="*/ 660426 h 2345129"/>
              <a:gd name="connsiteX203" fmla="*/ 2679311 w 9503152"/>
              <a:gd name="connsiteY203" fmla="*/ 697829 h 2345129"/>
              <a:gd name="connsiteX204" fmla="*/ 2723892 w 9503152"/>
              <a:gd name="connsiteY204" fmla="*/ 672639 h 2345129"/>
              <a:gd name="connsiteX205" fmla="*/ 2791119 w 9503152"/>
              <a:gd name="connsiteY205" fmla="*/ 683054 h 2345129"/>
              <a:gd name="connsiteX206" fmla="*/ 2795707 w 9503152"/>
              <a:gd name="connsiteY206" fmla="*/ 653441 h 2345129"/>
              <a:gd name="connsiteX207" fmla="*/ 2876691 w 9503152"/>
              <a:gd name="connsiteY207" fmla="*/ 665988 h 2345129"/>
              <a:gd name="connsiteX208" fmla="*/ 3500929 w 9503152"/>
              <a:gd name="connsiteY208" fmla="*/ 636086 h 2345129"/>
              <a:gd name="connsiteX209" fmla="*/ 3621639 w 9503152"/>
              <a:gd name="connsiteY209" fmla="*/ 654788 h 2345129"/>
              <a:gd name="connsiteX210" fmla="*/ 3626224 w 9503152"/>
              <a:gd name="connsiteY210" fmla="*/ 625191 h 2345129"/>
              <a:gd name="connsiteX211" fmla="*/ 3705675 w 9503152"/>
              <a:gd name="connsiteY211" fmla="*/ 637500 h 2345129"/>
              <a:gd name="connsiteX212" fmla="*/ 3735619 w 9503152"/>
              <a:gd name="connsiteY212" fmla="*/ 626083 h 2345129"/>
              <a:gd name="connsiteX213" fmla="*/ 3746934 w 9503152"/>
              <a:gd name="connsiteY213" fmla="*/ 643892 h 2345129"/>
              <a:gd name="connsiteX214" fmla="*/ 3751790 w 9503152"/>
              <a:gd name="connsiteY214" fmla="*/ 612548 h 2345129"/>
              <a:gd name="connsiteX215" fmla="*/ 3872500 w 9503152"/>
              <a:gd name="connsiteY215" fmla="*/ 631249 h 2345129"/>
              <a:gd name="connsiteX216" fmla="*/ 4446323 w 9503152"/>
              <a:gd name="connsiteY216" fmla="*/ 563213 h 2345129"/>
              <a:gd name="connsiteX217" fmla="*/ 4603978 w 9503152"/>
              <a:gd name="connsiteY217" fmla="*/ 525218 h 2345129"/>
              <a:gd name="connsiteX218" fmla="*/ 4710943 w 9503152"/>
              <a:gd name="connsiteY218" fmla="*/ 541790 h 2345129"/>
              <a:gd name="connsiteX219" fmla="*/ 4715529 w 9503152"/>
              <a:gd name="connsiteY219" fmla="*/ 512193 h 2345129"/>
              <a:gd name="connsiteX220" fmla="*/ 4796499 w 9503152"/>
              <a:gd name="connsiteY220" fmla="*/ 524738 h 2345129"/>
              <a:gd name="connsiteX221" fmla="*/ 4908324 w 9503152"/>
              <a:gd name="connsiteY221" fmla="*/ 509950 h 2345129"/>
              <a:gd name="connsiteX222" fmla="*/ 4975551 w 9503152"/>
              <a:gd name="connsiteY222" fmla="*/ 520365 h 2345129"/>
              <a:gd name="connsiteX223" fmla="*/ 5161614 w 9503152"/>
              <a:gd name="connsiteY223" fmla="*/ 470731 h 2345129"/>
              <a:gd name="connsiteX224" fmla="*/ 5177798 w 9503152"/>
              <a:gd name="connsiteY224" fmla="*/ 457198 h 2345129"/>
              <a:gd name="connsiteX225" fmla="*/ 5286284 w 9503152"/>
              <a:gd name="connsiteY225" fmla="*/ 474006 h 2345129"/>
              <a:gd name="connsiteX226" fmla="*/ 5290872 w 9503152"/>
              <a:gd name="connsiteY226" fmla="*/ 444393 h 2345129"/>
              <a:gd name="connsiteX227" fmla="*/ 5397824 w 9503152"/>
              <a:gd name="connsiteY227" fmla="*/ 460963 h 2345129"/>
              <a:gd name="connsiteX228" fmla="*/ 5637370 w 9503152"/>
              <a:gd name="connsiteY228" fmla="*/ 419615 h 2345129"/>
              <a:gd name="connsiteX229" fmla="*/ 5653543 w 9503152"/>
              <a:gd name="connsiteY229" fmla="*/ 406064 h 2345129"/>
              <a:gd name="connsiteX230" fmla="*/ 5760509 w 9503152"/>
              <a:gd name="connsiteY230" fmla="*/ 422636 h 2345129"/>
              <a:gd name="connsiteX231" fmla="*/ 5765365 w 9503152"/>
              <a:gd name="connsiteY231" fmla="*/ 391291 h 2345129"/>
              <a:gd name="connsiteX232" fmla="*/ 5832592 w 9503152"/>
              <a:gd name="connsiteY232" fmla="*/ 401707 h 2345129"/>
              <a:gd name="connsiteX233" fmla="*/ 6084988 w 9503152"/>
              <a:gd name="connsiteY233" fmla="*/ 378390 h 2345129"/>
              <a:gd name="connsiteX234" fmla="*/ 6524342 w 9503152"/>
              <a:gd name="connsiteY234" fmla="*/ 289537 h 2345129"/>
              <a:gd name="connsiteX235" fmla="*/ 6631294 w 9503152"/>
              <a:gd name="connsiteY235" fmla="*/ 306107 h 2345129"/>
              <a:gd name="connsiteX236" fmla="*/ 6941762 w 9503152"/>
              <a:gd name="connsiteY236" fmla="*/ 261463 h 2345129"/>
              <a:gd name="connsiteX237" fmla="*/ 6981487 w 9503152"/>
              <a:gd name="connsiteY237" fmla="*/ 267618 h 2345129"/>
              <a:gd name="connsiteX238" fmla="*/ 6986343 w 9503152"/>
              <a:gd name="connsiteY238" fmla="*/ 236273 h 2345129"/>
              <a:gd name="connsiteX239" fmla="*/ 7081071 w 9503152"/>
              <a:gd name="connsiteY239" fmla="*/ 250950 h 2345129"/>
              <a:gd name="connsiteX240" fmla="*/ 7141569 w 9503152"/>
              <a:gd name="connsiteY240" fmla="*/ 213958 h 2345129"/>
              <a:gd name="connsiteX241" fmla="*/ 7153168 w 9503152"/>
              <a:gd name="connsiteY241" fmla="*/ 230022 h 2345129"/>
              <a:gd name="connsiteX242" fmla="*/ 7227409 w 9503152"/>
              <a:gd name="connsiteY242" fmla="*/ 195161 h 2345129"/>
              <a:gd name="connsiteX243" fmla="*/ 7229839 w 9503152"/>
              <a:gd name="connsiteY243" fmla="*/ 179481 h 2345129"/>
              <a:gd name="connsiteX244" fmla="*/ 7323047 w 9503152"/>
              <a:gd name="connsiteY244" fmla="*/ 193921 h 2345129"/>
              <a:gd name="connsiteX245" fmla="*/ 7327633 w 9503152"/>
              <a:gd name="connsiteY245" fmla="*/ 164324 h 2345129"/>
              <a:gd name="connsiteX246" fmla="*/ 7434585 w 9503152"/>
              <a:gd name="connsiteY246" fmla="*/ 180894 h 2345129"/>
              <a:gd name="connsiteX247" fmla="*/ 7439443 w 9503152"/>
              <a:gd name="connsiteY247" fmla="*/ 149534 h 2345129"/>
              <a:gd name="connsiteX248" fmla="*/ 7480702 w 9503152"/>
              <a:gd name="connsiteY248" fmla="*/ 155926 h 2345129"/>
              <a:gd name="connsiteX249" fmla="*/ 7492030 w 9503152"/>
              <a:gd name="connsiteY249" fmla="*/ 173738 h 2345129"/>
              <a:gd name="connsiteX250" fmla="*/ 7578496 w 9503152"/>
              <a:gd name="connsiteY250" fmla="*/ 140770 h 2345129"/>
              <a:gd name="connsiteX251" fmla="*/ 7590095 w 9503152"/>
              <a:gd name="connsiteY251" fmla="*/ 156834 h 2345129"/>
              <a:gd name="connsiteX252" fmla="*/ 7840958 w 9503152"/>
              <a:gd name="connsiteY252" fmla="*/ 133280 h 2345129"/>
              <a:gd name="connsiteX253" fmla="*/ 7987296 w 9503152"/>
              <a:gd name="connsiteY253" fmla="*/ 77491 h 2345129"/>
              <a:gd name="connsiteX254" fmla="*/ 8012370 w 9503152"/>
              <a:gd name="connsiteY254" fmla="*/ 97416 h 2345129"/>
              <a:gd name="connsiteX255" fmla="*/ 8038339 w 9503152"/>
              <a:gd name="connsiteY255" fmla="*/ 101439 h 2345129"/>
              <a:gd name="connsiteX256" fmla="*/ 8068266 w 9503152"/>
              <a:gd name="connsiteY256" fmla="*/ 90035 h 2345129"/>
              <a:gd name="connsiteX257" fmla="*/ 8090925 w 9503152"/>
              <a:gd name="connsiteY257" fmla="*/ 125643 h 2345129"/>
              <a:gd name="connsiteX258" fmla="*/ 8469784 w 9503152"/>
              <a:gd name="connsiteY258" fmla="*/ 73765 h 2345129"/>
              <a:gd name="connsiteX259" fmla="*/ 8776557 w 9503152"/>
              <a:gd name="connsiteY259" fmla="*/ 42832 h 2345129"/>
              <a:gd name="connsiteX260" fmla="*/ 8790300 w 9503152"/>
              <a:gd name="connsiteY260" fmla="*/ 44962 h 2345129"/>
              <a:gd name="connsiteX261" fmla="*/ 8801629 w 9503152"/>
              <a:gd name="connsiteY261" fmla="*/ 62773 h 2345129"/>
              <a:gd name="connsiteX262" fmla="*/ 9305782 w 9503152"/>
              <a:gd name="connsiteY262" fmla="*/ 0 h 2345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9503152" h="2345129">
                <a:moveTo>
                  <a:pt x="7009483" y="1682574"/>
                </a:moveTo>
                <a:cubicBezTo>
                  <a:pt x="6997259" y="1680680"/>
                  <a:pt x="6966096" y="1706751"/>
                  <a:pt x="6916003" y="1760819"/>
                </a:cubicBezTo>
                <a:lnTo>
                  <a:pt x="6874744" y="1754427"/>
                </a:lnTo>
                <a:lnTo>
                  <a:pt x="6876903" y="1740494"/>
                </a:lnTo>
                <a:lnTo>
                  <a:pt x="6895517" y="1711281"/>
                </a:lnTo>
                <a:lnTo>
                  <a:pt x="6870431" y="1691338"/>
                </a:lnTo>
                <a:cubicBezTo>
                  <a:pt x="6867192" y="1712245"/>
                  <a:pt x="6843672" y="1719289"/>
                  <a:pt x="6799881" y="1712505"/>
                </a:cubicBezTo>
                <a:lnTo>
                  <a:pt x="6797452" y="1728185"/>
                </a:lnTo>
                <a:lnTo>
                  <a:pt x="6805091" y="1759676"/>
                </a:lnTo>
                <a:cubicBezTo>
                  <a:pt x="6748875" y="1772375"/>
                  <a:pt x="6719240" y="1788585"/>
                  <a:pt x="6716182" y="1808322"/>
                </a:cubicBezTo>
                <a:lnTo>
                  <a:pt x="6713753" y="1824002"/>
                </a:lnTo>
                <a:cubicBezTo>
                  <a:pt x="6762711" y="1905287"/>
                  <a:pt x="6792780" y="1946803"/>
                  <a:pt x="6803992" y="1948540"/>
                </a:cubicBezTo>
                <a:cubicBezTo>
                  <a:pt x="6855941" y="1956589"/>
                  <a:pt x="6896354" y="1931344"/>
                  <a:pt x="6925244" y="1872809"/>
                </a:cubicBezTo>
                <a:cubicBezTo>
                  <a:pt x="6966967" y="1785362"/>
                  <a:pt x="7010226" y="1745093"/>
                  <a:pt x="7055044" y="1752037"/>
                </a:cubicBezTo>
                <a:lnTo>
                  <a:pt x="7062330" y="1705012"/>
                </a:lnTo>
                <a:lnTo>
                  <a:pt x="7016226" y="1729982"/>
                </a:lnTo>
                <a:lnTo>
                  <a:pt x="7007327" y="1696491"/>
                </a:lnTo>
                <a:cubicBezTo>
                  <a:pt x="7016499" y="1697912"/>
                  <a:pt x="7021803" y="1693989"/>
                  <a:pt x="7023241" y="1684705"/>
                </a:cubicBezTo>
                <a:close/>
                <a:moveTo>
                  <a:pt x="1281545" y="1640437"/>
                </a:moveTo>
                <a:cubicBezTo>
                  <a:pt x="1278309" y="1661328"/>
                  <a:pt x="1267517" y="1670361"/>
                  <a:pt x="1249188" y="1667521"/>
                </a:cubicBezTo>
                <a:lnTo>
                  <a:pt x="1246759" y="1683201"/>
                </a:lnTo>
                <a:cubicBezTo>
                  <a:pt x="1244600" y="1697134"/>
                  <a:pt x="1256006" y="1714350"/>
                  <a:pt x="1280988" y="1734868"/>
                </a:cubicBezTo>
                <a:lnTo>
                  <a:pt x="1306970" y="1738894"/>
                </a:lnTo>
                <a:lnTo>
                  <a:pt x="1332601" y="1664388"/>
                </a:lnTo>
                <a:lnTo>
                  <a:pt x="1335028" y="1648723"/>
                </a:lnTo>
                <a:close/>
                <a:moveTo>
                  <a:pt x="8957352" y="1451138"/>
                </a:moveTo>
                <a:lnTo>
                  <a:pt x="8984853" y="1455398"/>
                </a:lnTo>
                <a:cubicBezTo>
                  <a:pt x="9000550" y="1468535"/>
                  <a:pt x="9012994" y="1475799"/>
                  <a:pt x="9022152" y="1477218"/>
                </a:cubicBezTo>
                <a:lnTo>
                  <a:pt x="9019993" y="1491150"/>
                </a:lnTo>
                <a:cubicBezTo>
                  <a:pt x="9016754" y="1512057"/>
                  <a:pt x="9005977" y="1521092"/>
                  <a:pt x="8987634" y="1518250"/>
                </a:cubicBezTo>
                <a:lnTo>
                  <a:pt x="8947908" y="1512095"/>
                </a:lnTo>
                <a:lnTo>
                  <a:pt x="8950337" y="1496415"/>
                </a:lnTo>
                <a:lnTo>
                  <a:pt x="8968683" y="1468934"/>
                </a:lnTo>
                <a:cubicBezTo>
                  <a:pt x="8959511" y="1467513"/>
                  <a:pt x="8955732" y="1461591"/>
                  <a:pt x="8957352" y="1451138"/>
                </a:cubicBezTo>
                <a:close/>
                <a:moveTo>
                  <a:pt x="6699143" y="1383038"/>
                </a:moveTo>
                <a:cubicBezTo>
                  <a:pt x="6697523" y="1393491"/>
                  <a:pt x="6690614" y="1407870"/>
                  <a:pt x="6678384" y="1426186"/>
                </a:cubicBezTo>
                <a:lnTo>
                  <a:pt x="6692128" y="1428315"/>
                </a:lnTo>
                <a:cubicBezTo>
                  <a:pt x="6709458" y="1431000"/>
                  <a:pt x="6719637" y="1422480"/>
                  <a:pt x="6722695" y="1402743"/>
                </a:cubicBezTo>
                <a:lnTo>
                  <a:pt x="6725124" y="1387063"/>
                </a:lnTo>
                <a:close/>
                <a:moveTo>
                  <a:pt x="6004857" y="804676"/>
                </a:moveTo>
                <a:lnTo>
                  <a:pt x="5990557" y="896977"/>
                </a:lnTo>
                <a:lnTo>
                  <a:pt x="6030282" y="903132"/>
                </a:lnTo>
                <a:cubicBezTo>
                  <a:pt x="6048625" y="905974"/>
                  <a:pt x="6059416" y="896942"/>
                  <a:pt x="6062653" y="876050"/>
                </a:cubicBezTo>
                <a:lnTo>
                  <a:pt x="6067241" y="846438"/>
                </a:lnTo>
                <a:cubicBezTo>
                  <a:pt x="6070478" y="825547"/>
                  <a:pt x="6062926" y="813672"/>
                  <a:pt x="6044582" y="810830"/>
                </a:cubicBezTo>
                <a:close/>
                <a:moveTo>
                  <a:pt x="8451205" y="728945"/>
                </a:moveTo>
                <a:cubicBezTo>
                  <a:pt x="8432272" y="736700"/>
                  <a:pt x="8417704" y="739796"/>
                  <a:pt x="8407520" y="738218"/>
                </a:cubicBezTo>
                <a:lnTo>
                  <a:pt x="8402663" y="769562"/>
                </a:lnTo>
                <a:lnTo>
                  <a:pt x="8416421" y="771694"/>
                </a:lnTo>
                <a:cubicBezTo>
                  <a:pt x="8434751" y="774533"/>
                  <a:pt x="8445539" y="765517"/>
                  <a:pt x="8448778" y="744610"/>
                </a:cubicBezTo>
                <a:close/>
                <a:moveTo>
                  <a:pt x="8535244" y="711642"/>
                </a:moveTo>
                <a:cubicBezTo>
                  <a:pt x="8516308" y="719413"/>
                  <a:pt x="8502261" y="722588"/>
                  <a:pt x="8493089" y="721167"/>
                </a:cubicBezTo>
                <a:lnTo>
                  <a:pt x="8488504" y="750764"/>
                </a:lnTo>
                <a:lnTo>
                  <a:pt x="8502247" y="752894"/>
                </a:lnTo>
                <a:cubicBezTo>
                  <a:pt x="8519578" y="755579"/>
                  <a:pt x="8529757" y="747059"/>
                  <a:pt x="8532815" y="727322"/>
                </a:cubicBezTo>
                <a:close/>
                <a:moveTo>
                  <a:pt x="9305782" y="0"/>
                </a:moveTo>
                <a:lnTo>
                  <a:pt x="9479975" y="26988"/>
                </a:lnTo>
                <a:cubicBezTo>
                  <a:pt x="9497765" y="33307"/>
                  <a:pt x="9505318" y="45181"/>
                  <a:pt x="9502620" y="62593"/>
                </a:cubicBezTo>
                <a:lnTo>
                  <a:pt x="9500461" y="76525"/>
                </a:lnTo>
                <a:cubicBezTo>
                  <a:pt x="9451386" y="70104"/>
                  <a:pt x="9393136" y="92586"/>
                  <a:pt x="9325726" y="143971"/>
                </a:cubicBezTo>
                <a:lnTo>
                  <a:pt x="9300655" y="124030"/>
                </a:lnTo>
                <a:lnTo>
                  <a:pt x="9286897" y="121899"/>
                </a:lnTo>
                <a:cubicBezTo>
                  <a:pt x="9278983" y="172980"/>
                  <a:pt x="9190588" y="211608"/>
                  <a:pt x="9021733" y="237755"/>
                </a:cubicBezTo>
                <a:cubicBezTo>
                  <a:pt x="8960304" y="284108"/>
                  <a:pt x="8895862" y="316334"/>
                  <a:pt x="8828384" y="334414"/>
                </a:cubicBezTo>
                <a:cubicBezTo>
                  <a:pt x="8825327" y="354151"/>
                  <a:pt x="8819213" y="363301"/>
                  <a:pt x="8810055" y="361882"/>
                </a:cubicBezTo>
                <a:cubicBezTo>
                  <a:pt x="8813996" y="396970"/>
                  <a:pt x="8828684" y="420063"/>
                  <a:pt x="8854080" y="431123"/>
                </a:cubicBezTo>
                <a:lnTo>
                  <a:pt x="8828465" y="505615"/>
                </a:lnTo>
                <a:lnTo>
                  <a:pt x="8830336" y="584382"/>
                </a:lnTo>
                <a:cubicBezTo>
                  <a:pt x="8821178" y="582963"/>
                  <a:pt x="8815782" y="587479"/>
                  <a:pt x="8814165" y="597917"/>
                </a:cubicBezTo>
                <a:lnTo>
                  <a:pt x="8827909" y="600047"/>
                </a:lnTo>
                <a:lnTo>
                  <a:pt x="8809306" y="629277"/>
                </a:lnTo>
                <a:lnTo>
                  <a:pt x="8797706" y="704152"/>
                </a:lnTo>
                <a:cubicBezTo>
                  <a:pt x="8730773" y="698543"/>
                  <a:pt x="8653080" y="728716"/>
                  <a:pt x="8564632" y="794656"/>
                </a:cubicBezTo>
                <a:cubicBezTo>
                  <a:pt x="8569719" y="815654"/>
                  <a:pt x="8571459" y="831389"/>
                  <a:pt x="8569842" y="841827"/>
                </a:cubicBezTo>
                <a:cubicBezTo>
                  <a:pt x="8521719" y="862906"/>
                  <a:pt x="8459691" y="879465"/>
                  <a:pt x="8383775" y="891477"/>
                </a:cubicBezTo>
                <a:cubicBezTo>
                  <a:pt x="8380539" y="912368"/>
                  <a:pt x="8361096" y="920060"/>
                  <a:pt x="8325436" y="914535"/>
                </a:cubicBezTo>
                <a:lnTo>
                  <a:pt x="8315992" y="975493"/>
                </a:lnTo>
                <a:cubicBezTo>
                  <a:pt x="8349008" y="991296"/>
                  <a:pt x="8383858" y="1002047"/>
                  <a:pt x="8420531" y="1007729"/>
                </a:cubicBezTo>
                <a:lnTo>
                  <a:pt x="8418373" y="1021662"/>
                </a:lnTo>
                <a:lnTo>
                  <a:pt x="8392391" y="1017637"/>
                </a:lnTo>
                <a:lnTo>
                  <a:pt x="8385106" y="1064661"/>
                </a:lnTo>
                <a:cubicBezTo>
                  <a:pt x="8375932" y="1123871"/>
                  <a:pt x="8409867" y="1170747"/>
                  <a:pt x="8486927" y="1205277"/>
                </a:cubicBezTo>
                <a:cubicBezTo>
                  <a:pt x="8482252" y="1235451"/>
                  <a:pt x="8466675" y="1248503"/>
                  <a:pt x="8440187" y="1244400"/>
                </a:cubicBezTo>
                <a:lnTo>
                  <a:pt x="8425886" y="1336701"/>
                </a:lnTo>
                <a:cubicBezTo>
                  <a:pt x="8363752" y="1327075"/>
                  <a:pt x="8280249" y="1361093"/>
                  <a:pt x="8175377" y="1438771"/>
                </a:cubicBezTo>
                <a:lnTo>
                  <a:pt x="8170520" y="1470116"/>
                </a:lnTo>
                <a:lnTo>
                  <a:pt x="8184264" y="1472245"/>
                </a:lnTo>
                <a:cubicBezTo>
                  <a:pt x="8193436" y="1473666"/>
                  <a:pt x="8198831" y="1469150"/>
                  <a:pt x="8200451" y="1458697"/>
                </a:cubicBezTo>
                <a:cubicBezTo>
                  <a:pt x="8225740" y="1484023"/>
                  <a:pt x="8246531" y="1497933"/>
                  <a:pt x="8262821" y="1500457"/>
                </a:cubicBezTo>
                <a:cubicBezTo>
                  <a:pt x="8290927" y="1494123"/>
                  <a:pt x="8305797" y="1485722"/>
                  <a:pt x="8307417" y="1475269"/>
                </a:cubicBezTo>
                <a:cubicBezTo>
                  <a:pt x="8316575" y="1476688"/>
                  <a:pt x="8320351" y="1482625"/>
                  <a:pt x="8318731" y="1493078"/>
                </a:cubicBezTo>
                <a:lnTo>
                  <a:pt x="8388387" y="1487813"/>
                </a:lnTo>
                <a:lnTo>
                  <a:pt x="8428126" y="1493970"/>
                </a:lnTo>
                <a:cubicBezTo>
                  <a:pt x="8434648" y="1465264"/>
                  <a:pt x="8529785" y="1443737"/>
                  <a:pt x="8713506" y="1429399"/>
                </a:cubicBezTo>
                <a:cubicBezTo>
                  <a:pt x="8715123" y="1418962"/>
                  <a:pt x="8720518" y="1414445"/>
                  <a:pt x="8729676" y="1415864"/>
                </a:cubicBezTo>
                <a:lnTo>
                  <a:pt x="8783159" y="1424150"/>
                </a:lnTo>
                <a:cubicBezTo>
                  <a:pt x="8842065" y="1474880"/>
                  <a:pt x="8896971" y="1504203"/>
                  <a:pt x="8947908" y="1512095"/>
                </a:cubicBezTo>
                <a:lnTo>
                  <a:pt x="8945481" y="1527759"/>
                </a:lnTo>
                <a:cubicBezTo>
                  <a:pt x="8924085" y="1524445"/>
                  <a:pt x="8839559" y="1568417"/>
                  <a:pt x="8691902" y="1659678"/>
                </a:cubicBezTo>
                <a:lnTo>
                  <a:pt x="8650657" y="1653288"/>
                </a:lnTo>
                <a:cubicBezTo>
                  <a:pt x="8649040" y="1663725"/>
                  <a:pt x="8652817" y="1669662"/>
                  <a:pt x="8661974" y="1671081"/>
                </a:cubicBezTo>
                <a:cubicBezTo>
                  <a:pt x="8652801" y="1730291"/>
                  <a:pt x="8488637" y="1783334"/>
                  <a:pt x="8169503" y="1830182"/>
                </a:cubicBezTo>
                <a:cubicBezTo>
                  <a:pt x="8165185" y="1858047"/>
                  <a:pt x="8113139" y="1870801"/>
                  <a:pt x="8013367" y="1868412"/>
                </a:cubicBezTo>
                <a:cubicBezTo>
                  <a:pt x="8008871" y="1897432"/>
                  <a:pt x="7964969" y="1911448"/>
                  <a:pt x="7881680" y="1910430"/>
                </a:cubicBezTo>
                <a:cubicBezTo>
                  <a:pt x="7722115" y="1923749"/>
                  <a:pt x="7562417" y="1951315"/>
                  <a:pt x="7402601" y="1993129"/>
                </a:cubicBezTo>
                <a:cubicBezTo>
                  <a:pt x="7335374" y="1982714"/>
                  <a:pt x="7292699" y="1992159"/>
                  <a:pt x="7274605" y="2021452"/>
                </a:cubicBezTo>
                <a:lnTo>
                  <a:pt x="7209806" y="1995372"/>
                </a:lnTo>
                <a:lnTo>
                  <a:pt x="6731620" y="2062169"/>
                </a:lnTo>
                <a:cubicBezTo>
                  <a:pt x="6439740" y="2121562"/>
                  <a:pt x="6156609" y="2171623"/>
                  <a:pt x="5882215" y="2212334"/>
                </a:cubicBezTo>
                <a:lnTo>
                  <a:pt x="5842490" y="2206179"/>
                </a:lnTo>
                <a:lnTo>
                  <a:pt x="5840063" y="2221844"/>
                </a:lnTo>
                <a:lnTo>
                  <a:pt x="5705596" y="2201011"/>
                </a:lnTo>
                <a:lnTo>
                  <a:pt x="5229851" y="2252145"/>
                </a:lnTo>
                <a:cubicBezTo>
                  <a:pt x="5209468" y="2248987"/>
                  <a:pt x="5192455" y="2240999"/>
                  <a:pt x="5178797" y="2228179"/>
                </a:cubicBezTo>
                <a:cubicBezTo>
                  <a:pt x="5047803" y="2218588"/>
                  <a:pt x="4951152" y="2219671"/>
                  <a:pt x="4888834" y="2231408"/>
                </a:cubicBezTo>
                <a:lnTo>
                  <a:pt x="4809383" y="2219099"/>
                </a:lnTo>
                <a:lnTo>
                  <a:pt x="4804795" y="2248712"/>
                </a:lnTo>
                <a:lnTo>
                  <a:pt x="4710054" y="2234034"/>
                </a:lnTo>
                <a:cubicBezTo>
                  <a:pt x="4521842" y="2257181"/>
                  <a:pt x="4414998" y="2266782"/>
                  <a:pt x="4389537" y="2262837"/>
                </a:cubicBezTo>
                <a:cubicBezTo>
                  <a:pt x="4373658" y="2250871"/>
                  <a:pt x="4361128" y="2244169"/>
                  <a:pt x="4351970" y="2242750"/>
                </a:cubicBezTo>
                <a:lnTo>
                  <a:pt x="4347382" y="2272362"/>
                </a:lnTo>
                <a:lnTo>
                  <a:pt x="4226672" y="2253661"/>
                </a:lnTo>
                <a:cubicBezTo>
                  <a:pt x="4198499" y="2267126"/>
                  <a:pt x="4067121" y="2283630"/>
                  <a:pt x="3832525" y="2303154"/>
                </a:cubicBezTo>
                <a:lnTo>
                  <a:pt x="3804399" y="2313063"/>
                </a:lnTo>
                <a:lnTo>
                  <a:pt x="3697433" y="2296491"/>
                </a:lnTo>
                <a:cubicBezTo>
                  <a:pt x="3630022" y="2307440"/>
                  <a:pt x="3592236" y="2312290"/>
                  <a:pt x="3584091" y="2311028"/>
                </a:cubicBezTo>
                <a:lnTo>
                  <a:pt x="3449624" y="2290195"/>
                </a:lnTo>
                <a:cubicBezTo>
                  <a:pt x="3426736" y="2303297"/>
                  <a:pt x="3343112" y="2311143"/>
                  <a:pt x="3198761" y="2313750"/>
                </a:cubicBezTo>
                <a:lnTo>
                  <a:pt x="3117777" y="2301203"/>
                </a:lnTo>
                <a:lnTo>
                  <a:pt x="3089380" y="2312860"/>
                </a:lnTo>
                <a:lnTo>
                  <a:pt x="3091809" y="2297180"/>
                </a:lnTo>
                <a:cubicBezTo>
                  <a:pt x="3064663" y="2310804"/>
                  <a:pt x="2931634" y="2310995"/>
                  <a:pt x="2692721" y="2297770"/>
                </a:cubicBezTo>
                <a:lnTo>
                  <a:pt x="2611737" y="2285223"/>
                </a:lnTo>
                <a:cubicBezTo>
                  <a:pt x="2553985" y="2301231"/>
                  <a:pt x="2524561" y="2312729"/>
                  <a:pt x="2523483" y="2319687"/>
                </a:cubicBezTo>
                <a:lnTo>
                  <a:pt x="2499928" y="2299998"/>
                </a:lnTo>
                <a:lnTo>
                  <a:pt x="2486171" y="2297866"/>
                </a:lnTo>
                <a:cubicBezTo>
                  <a:pt x="2475986" y="2296288"/>
                  <a:pt x="2424963" y="2299088"/>
                  <a:pt x="2333104" y="2306249"/>
                </a:cubicBezTo>
                <a:lnTo>
                  <a:pt x="2172669" y="2281393"/>
                </a:lnTo>
                <a:cubicBezTo>
                  <a:pt x="2160445" y="2279499"/>
                  <a:pt x="2112661" y="2261391"/>
                  <a:pt x="2029314" y="2227086"/>
                </a:cubicBezTo>
                <a:lnTo>
                  <a:pt x="1948330" y="2214539"/>
                </a:lnTo>
                <a:lnTo>
                  <a:pt x="1913461" y="2177040"/>
                </a:lnTo>
                <a:lnTo>
                  <a:pt x="1725511" y="2147921"/>
                </a:lnTo>
                <a:cubicBezTo>
                  <a:pt x="1691054" y="2161595"/>
                  <a:pt x="1588796" y="2171906"/>
                  <a:pt x="1418738" y="2178854"/>
                </a:cubicBezTo>
                <a:cubicBezTo>
                  <a:pt x="1417118" y="2189307"/>
                  <a:pt x="1402565" y="2192404"/>
                  <a:pt x="1375063" y="2188144"/>
                </a:cubicBezTo>
                <a:lnTo>
                  <a:pt x="1254354" y="2169442"/>
                </a:lnTo>
                <a:cubicBezTo>
                  <a:pt x="1251117" y="2190333"/>
                  <a:pt x="1236247" y="2198734"/>
                  <a:pt x="1209758" y="2194630"/>
                </a:cubicBezTo>
                <a:cubicBezTo>
                  <a:pt x="1208320" y="2203913"/>
                  <a:pt x="1212186" y="2209273"/>
                  <a:pt x="1221357" y="2210694"/>
                </a:cubicBezTo>
                <a:cubicBezTo>
                  <a:pt x="1208949" y="2230164"/>
                  <a:pt x="1201934" y="2245134"/>
                  <a:pt x="1200314" y="2255587"/>
                </a:cubicBezTo>
                <a:lnTo>
                  <a:pt x="917636" y="2211792"/>
                </a:lnTo>
                <a:lnTo>
                  <a:pt x="815000" y="2258295"/>
                </a:lnTo>
                <a:lnTo>
                  <a:pt x="761517" y="2250009"/>
                </a:lnTo>
                <a:cubicBezTo>
                  <a:pt x="605481" y="2247243"/>
                  <a:pt x="518800" y="2244502"/>
                  <a:pt x="501484" y="2241820"/>
                </a:cubicBezTo>
                <a:lnTo>
                  <a:pt x="420500" y="2229273"/>
                </a:lnTo>
                <a:cubicBezTo>
                  <a:pt x="417800" y="2246700"/>
                  <a:pt x="369025" y="2265297"/>
                  <a:pt x="274173" y="2285079"/>
                </a:cubicBezTo>
                <a:lnTo>
                  <a:pt x="272014" y="2299012"/>
                </a:lnTo>
                <a:lnTo>
                  <a:pt x="191030" y="2286465"/>
                </a:lnTo>
                <a:cubicBezTo>
                  <a:pt x="189952" y="2293424"/>
                  <a:pt x="178048" y="2312988"/>
                  <a:pt x="155336" y="2345129"/>
                </a:cubicBezTo>
                <a:lnTo>
                  <a:pt x="100334" y="2336608"/>
                </a:lnTo>
                <a:lnTo>
                  <a:pt x="32468" y="2340360"/>
                </a:lnTo>
                <a:cubicBezTo>
                  <a:pt x="6643" y="2298319"/>
                  <a:pt x="-3773" y="2244398"/>
                  <a:pt x="1210" y="2178580"/>
                </a:cubicBezTo>
                <a:cubicBezTo>
                  <a:pt x="60778" y="2090319"/>
                  <a:pt x="106385" y="2034981"/>
                  <a:pt x="138025" y="2012531"/>
                </a:cubicBezTo>
                <a:lnTo>
                  <a:pt x="140452" y="1996867"/>
                </a:lnTo>
                <a:lnTo>
                  <a:pt x="163993" y="2016554"/>
                </a:lnTo>
                <a:cubicBezTo>
                  <a:pt x="168310" y="1988689"/>
                  <a:pt x="193057" y="1977073"/>
                  <a:pt x="238248" y="1981695"/>
                </a:cubicBezTo>
                <a:lnTo>
                  <a:pt x="247961" y="1919005"/>
                </a:lnTo>
                <a:cubicBezTo>
                  <a:pt x="184858" y="1881877"/>
                  <a:pt x="153169" y="1850814"/>
                  <a:pt x="152868" y="1825796"/>
                </a:cubicBezTo>
                <a:cubicBezTo>
                  <a:pt x="162040" y="1827217"/>
                  <a:pt x="167343" y="1823294"/>
                  <a:pt x="168784" y="1813995"/>
                </a:cubicBezTo>
                <a:lnTo>
                  <a:pt x="155027" y="1811863"/>
                </a:lnTo>
                <a:lnTo>
                  <a:pt x="173640" y="1782650"/>
                </a:lnTo>
                <a:lnTo>
                  <a:pt x="176067" y="1766986"/>
                </a:lnTo>
                <a:cubicBezTo>
                  <a:pt x="178226" y="1753053"/>
                  <a:pt x="166808" y="1735819"/>
                  <a:pt x="141826" y="1715301"/>
                </a:cubicBezTo>
                <a:lnTo>
                  <a:pt x="102100" y="1709146"/>
                </a:lnTo>
                <a:lnTo>
                  <a:pt x="72170" y="1720565"/>
                </a:lnTo>
                <a:lnTo>
                  <a:pt x="64802" y="1687327"/>
                </a:lnTo>
                <a:cubicBezTo>
                  <a:pt x="66421" y="1676874"/>
                  <a:pt x="71297" y="1672277"/>
                  <a:pt x="79455" y="1673541"/>
                </a:cubicBezTo>
                <a:lnTo>
                  <a:pt x="71816" y="1642050"/>
                </a:lnTo>
                <a:lnTo>
                  <a:pt x="88897" y="1612599"/>
                </a:lnTo>
                <a:cubicBezTo>
                  <a:pt x="85416" y="1581145"/>
                  <a:pt x="79104" y="1564702"/>
                  <a:pt x="69932" y="1563281"/>
                </a:cubicBezTo>
                <a:cubicBezTo>
                  <a:pt x="71731" y="1551673"/>
                  <a:pt x="78743" y="1536719"/>
                  <a:pt x="90973" y="1518403"/>
                </a:cubicBezTo>
                <a:cubicBezTo>
                  <a:pt x="102729" y="1395384"/>
                  <a:pt x="103001" y="1333006"/>
                  <a:pt x="91804" y="1331271"/>
                </a:cubicBezTo>
                <a:lnTo>
                  <a:pt x="136032" y="1227565"/>
                </a:lnTo>
                <a:lnTo>
                  <a:pt x="126862" y="1195821"/>
                </a:lnTo>
                <a:lnTo>
                  <a:pt x="162286" y="1138905"/>
                </a:lnTo>
                <a:lnTo>
                  <a:pt x="150061" y="1137011"/>
                </a:lnTo>
                <a:cubicBezTo>
                  <a:pt x="268168" y="1020962"/>
                  <a:pt x="333703" y="921149"/>
                  <a:pt x="346655" y="837553"/>
                </a:cubicBezTo>
                <a:cubicBezTo>
                  <a:pt x="386380" y="843708"/>
                  <a:pt x="419672" y="807246"/>
                  <a:pt x="446527" y="728185"/>
                </a:cubicBezTo>
                <a:cubicBezTo>
                  <a:pt x="486323" y="707015"/>
                  <a:pt x="508103" y="684236"/>
                  <a:pt x="511881" y="659850"/>
                </a:cubicBezTo>
                <a:cubicBezTo>
                  <a:pt x="549934" y="582523"/>
                  <a:pt x="596476" y="548115"/>
                  <a:pt x="651479" y="556636"/>
                </a:cubicBezTo>
                <a:cubicBezTo>
                  <a:pt x="709244" y="540631"/>
                  <a:pt x="739477" y="523906"/>
                  <a:pt x="742175" y="506494"/>
                </a:cubicBezTo>
                <a:lnTo>
                  <a:pt x="767247" y="526435"/>
                </a:lnTo>
                <a:lnTo>
                  <a:pt x="860455" y="540876"/>
                </a:lnTo>
                <a:lnTo>
                  <a:pt x="865043" y="511263"/>
                </a:lnTo>
                <a:cubicBezTo>
                  <a:pt x="874215" y="512684"/>
                  <a:pt x="878081" y="518044"/>
                  <a:pt x="876642" y="527327"/>
                </a:cubicBezTo>
                <a:lnTo>
                  <a:pt x="1013254" y="534225"/>
                </a:lnTo>
                <a:cubicBezTo>
                  <a:pt x="1039743" y="538329"/>
                  <a:pt x="1052259" y="545029"/>
                  <a:pt x="1050821" y="554312"/>
                </a:cubicBezTo>
                <a:lnTo>
                  <a:pt x="1393997" y="561116"/>
                </a:lnTo>
                <a:lnTo>
                  <a:pt x="1487205" y="575557"/>
                </a:lnTo>
                <a:cubicBezTo>
                  <a:pt x="1548143" y="606391"/>
                  <a:pt x="1582689" y="622447"/>
                  <a:pt x="1590834" y="623709"/>
                </a:cubicBezTo>
                <a:lnTo>
                  <a:pt x="1804753" y="656851"/>
                </a:lnTo>
                <a:lnTo>
                  <a:pt x="2220011" y="642726"/>
                </a:lnTo>
                <a:lnTo>
                  <a:pt x="2298837" y="669206"/>
                </a:lnTo>
                <a:lnTo>
                  <a:pt x="2392045" y="683646"/>
                </a:lnTo>
                <a:lnTo>
                  <a:pt x="2437891" y="660426"/>
                </a:lnTo>
                <a:lnTo>
                  <a:pt x="2679311" y="697829"/>
                </a:lnTo>
                <a:lnTo>
                  <a:pt x="2723892" y="672639"/>
                </a:lnTo>
                <a:lnTo>
                  <a:pt x="2791119" y="683054"/>
                </a:lnTo>
                <a:lnTo>
                  <a:pt x="2795707" y="653441"/>
                </a:lnTo>
                <a:lnTo>
                  <a:pt x="2876691" y="665988"/>
                </a:lnTo>
                <a:lnTo>
                  <a:pt x="3500929" y="636086"/>
                </a:lnTo>
                <a:lnTo>
                  <a:pt x="3621639" y="654788"/>
                </a:lnTo>
                <a:lnTo>
                  <a:pt x="3626224" y="625191"/>
                </a:lnTo>
                <a:lnTo>
                  <a:pt x="3705675" y="637500"/>
                </a:lnTo>
                <a:lnTo>
                  <a:pt x="3735619" y="626083"/>
                </a:lnTo>
                <a:cubicBezTo>
                  <a:pt x="3734000" y="636536"/>
                  <a:pt x="3737762" y="642471"/>
                  <a:pt x="3746934" y="643892"/>
                </a:cubicBezTo>
                <a:lnTo>
                  <a:pt x="3751790" y="612548"/>
                </a:lnTo>
                <a:lnTo>
                  <a:pt x="3872500" y="631249"/>
                </a:lnTo>
                <a:cubicBezTo>
                  <a:pt x="4071319" y="620433"/>
                  <a:pt x="4262597" y="597760"/>
                  <a:pt x="4446323" y="563213"/>
                </a:cubicBezTo>
                <a:cubicBezTo>
                  <a:pt x="4546568" y="569238"/>
                  <a:pt x="4599121" y="556563"/>
                  <a:pt x="4603978" y="525218"/>
                </a:cubicBezTo>
                <a:lnTo>
                  <a:pt x="4710943" y="541790"/>
                </a:lnTo>
                <a:lnTo>
                  <a:pt x="4715529" y="512193"/>
                </a:lnTo>
                <a:lnTo>
                  <a:pt x="4796499" y="524738"/>
                </a:lnTo>
                <a:cubicBezTo>
                  <a:pt x="4862899" y="513617"/>
                  <a:pt x="4900179" y="508688"/>
                  <a:pt x="4908324" y="509950"/>
                </a:cubicBezTo>
                <a:lnTo>
                  <a:pt x="4975551" y="520365"/>
                </a:lnTo>
                <a:cubicBezTo>
                  <a:pt x="4979148" y="497149"/>
                  <a:pt x="5041173" y="480605"/>
                  <a:pt x="5161614" y="470731"/>
                </a:cubicBezTo>
                <a:cubicBezTo>
                  <a:pt x="5163234" y="460278"/>
                  <a:pt x="5168627" y="455777"/>
                  <a:pt x="5177798" y="457198"/>
                </a:cubicBezTo>
                <a:lnTo>
                  <a:pt x="5286284" y="474006"/>
                </a:lnTo>
                <a:lnTo>
                  <a:pt x="5290872" y="444393"/>
                </a:lnTo>
                <a:lnTo>
                  <a:pt x="5397824" y="460963"/>
                </a:lnTo>
                <a:cubicBezTo>
                  <a:pt x="5422456" y="443386"/>
                  <a:pt x="5502308" y="429588"/>
                  <a:pt x="5637370" y="419615"/>
                </a:cubicBezTo>
                <a:cubicBezTo>
                  <a:pt x="5638990" y="409161"/>
                  <a:pt x="5644386" y="404645"/>
                  <a:pt x="5653543" y="406064"/>
                </a:cubicBezTo>
                <a:lnTo>
                  <a:pt x="5760509" y="422636"/>
                </a:lnTo>
                <a:lnTo>
                  <a:pt x="5765365" y="391291"/>
                </a:lnTo>
                <a:lnTo>
                  <a:pt x="5832592" y="401707"/>
                </a:lnTo>
                <a:cubicBezTo>
                  <a:pt x="5850927" y="384337"/>
                  <a:pt x="5935058" y="376570"/>
                  <a:pt x="6084988" y="378390"/>
                </a:cubicBezTo>
                <a:cubicBezTo>
                  <a:pt x="6088046" y="358653"/>
                  <a:pt x="6234493" y="329035"/>
                  <a:pt x="6524342" y="289537"/>
                </a:cubicBezTo>
                <a:lnTo>
                  <a:pt x="6631294" y="306107"/>
                </a:lnTo>
                <a:cubicBezTo>
                  <a:pt x="6703445" y="278047"/>
                  <a:pt x="6806929" y="263165"/>
                  <a:pt x="6941762" y="261463"/>
                </a:cubicBezTo>
                <a:lnTo>
                  <a:pt x="6981487" y="267618"/>
                </a:lnTo>
                <a:lnTo>
                  <a:pt x="6986343" y="236273"/>
                </a:lnTo>
                <a:lnTo>
                  <a:pt x="7081071" y="250950"/>
                </a:lnTo>
                <a:cubicBezTo>
                  <a:pt x="7085028" y="225409"/>
                  <a:pt x="7105202" y="213085"/>
                  <a:pt x="7141569" y="213958"/>
                </a:cubicBezTo>
                <a:cubicBezTo>
                  <a:pt x="7140131" y="223242"/>
                  <a:pt x="7143996" y="228602"/>
                  <a:pt x="7153168" y="230022"/>
                </a:cubicBezTo>
                <a:cubicBezTo>
                  <a:pt x="7156764" y="206807"/>
                  <a:pt x="7181514" y="195176"/>
                  <a:pt x="7227409" y="195161"/>
                </a:cubicBezTo>
                <a:lnTo>
                  <a:pt x="7229839" y="179481"/>
                </a:lnTo>
                <a:lnTo>
                  <a:pt x="7323047" y="193921"/>
                </a:lnTo>
                <a:lnTo>
                  <a:pt x="7327633" y="164324"/>
                </a:lnTo>
                <a:lnTo>
                  <a:pt x="7434585" y="180894"/>
                </a:lnTo>
                <a:lnTo>
                  <a:pt x="7439443" y="149534"/>
                </a:lnTo>
                <a:lnTo>
                  <a:pt x="7480702" y="155926"/>
                </a:lnTo>
                <a:cubicBezTo>
                  <a:pt x="7489874" y="157347"/>
                  <a:pt x="7493650" y="163284"/>
                  <a:pt x="7492030" y="173738"/>
                </a:cubicBezTo>
                <a:cubicBezTo>
                  <a:pt x="7546073" y="174969"/>
                  <a:pt x="7574899" y="163986"/>
                  <a:pt x="7578496" y="140770"/>
                </a:cubicBezTo>
                <a:cubicBezTo>
                  <a:pt x="7587668" y="142191"/>
                  <a:pt x="7591535" y="147535"/>
                  <a:pt x="7590095" y="156834"/>
                </a:cubicBezTo>
                <a:lnTo>
                  <a:pt x="7840958" y="133280"/>
                </a:lnTo>
                <a:cubicBezTo>
                  <a:pt x="7936530" y="108848"/>
                  <a:pt x="7985319" y="90253"/>
                  <a:pt x="7987296" y="77491"/>
                </a:cubicBezTo>
                <a:lnTo>
                  <a:pt x="8012370" y="97416"/>
                </a:lnTo>
                <a:lnTo>
                  <a:pt x="8038339" y="101439"/>
                </a:lnTo>
                <a:lnTo>
                  <a:pt x="8068266" y="90035"/>
                </a:lnTo>
                <a:cubicBezTo>
                  <a:pt x="8068096" y="111402"/>
                  <a:pt x="8075635" y="123274"/>
                  <a:pt x="8090925" y="125643"/>
                </a:cubicBezTo>
                <a:cubicBezTo>
                  <a:pt x="8093623" y="108231"/>
                  <a:pt x="8219909" y="90938"/>
                  <a:pt x="8469784" y="73765"/>
                </a:cubicBezTo>
                <a:cubicBezTo>
                  <a:pt x="8504295" y="52958"/>
                  <a:pt x="8606552" y="42647"/>
                  <a:pt x="8776557" y="42832"/>
                </a:cubicBezTo>
                <a:lnTo>
                  <a:pt x="8790300" y="44962"/>
                </a:lnTo>
                <a:cubicBezTo>
                  <a:pt x="8799472" y="46383"/>
                  <a:pt x="8803248" y="52320"/>
                  <a:pt x="8801629" y="62773"/>
                </a:cubicBezTo>
                <a:cubicBezTo>
                  <a:pt x="8991696" y="61306"/>
                  <a:pt x="9159755" y="40388"/>
                  <a:pt x="9305782" y="0"/>
                </a:cubicBezTo>
                <a:close/>
              </a:path>
            </a:pathLst>
          </a:custGeom>
        </p:spPr>
      </p:pic>
      <p:sp>
        <p:nvSpPr>
          <p:cNvPr id="8" name="Text Box 99"/>
          <p:cNvSpPr txBox="1"/>
          <p:nvPr/>
        </p:nvSpPr>
        <p:spPr>
          <a:xfrm>
            <a:off x="768010" y="970742"/>
            <a:ext cx="10928690" cy="2677656"/>
          </a:xfrm>
          <a:prstGeom prst="rect">
            <a:avLst/>
          </a:prstGeom>
          <a:noFill/>
          <a:ln w="9525">
            <a:noFill/>
          </a:ln>
        </p:spPr>
        <p:txBody>
          <a:bodyPr wrap="square">
            <a:spAutoFit/>
          </a:bodyPr>
          <a:lstStyle/>
          <a:p>
            <a:pPr marL="457200" indent="-457200">
              <a:buFont typeface="Wingdings" panose="05000000000000000000" charset="0"/>
              <a:buChar char="ü"/>
            </a:pP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Đọc</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lưu</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loát</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diễn</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cảm</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bài</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a:solidFill>
                  <a:schemeClr val="accent5">
                    <a:lumMod val="75000"/>
                  </a:schemeClr>
                </a:solidFill>
                <a:effectLst>
                  <a:outerShdw blurRad="38100" dist="38100" dir="2700000" algn="tl">
                    <a:srgbClr val="000000">
                      <a:alpha val="43137"/>
                    </a:srgbClr>
                  </a:outerShdw>
                </a:effectLst>
                <a:latin typeface="UTM Aptima" pitchFamily="18" charset="0"/>
              </a:rPr>
              <a:t>văn</a:t>
            </a:r>
            <a:r>
              <a:rPr lang="en-US" sz="2800" dirty="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nhấn</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giọng</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những</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từ</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ngữ</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gợi</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tả</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gợi</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cảm</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làm</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nổi</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bật</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sự</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khắc</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nghiệt</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của</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thiên</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nhiên</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ở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Cà</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Mau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và</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tính</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cách</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kiên</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cường</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của</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người</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5">
                    <a:lumMod val="75000"/>
                  </a:schemeClr>
                </a:solidFill>
                <a:effectLst>
                  <a:outerShdw blurRad="38100" dist="38100" dir="2700000" algn="tl">
                    <a:srgbClr val="000000">
                      <a:alpha val="43137"/>
                    </a:srgbClr>
                  </a:outerShdw>
                </a:effectLst>
                <a:latin typeface="UTM Aptima" pitchFamily="18" charset="0"/>
              </a:rPr>
              <a:t>Cà</a:t>
            </a:r>
            <a:r>
              <a:rPr lang="en-US" sz="2800" dirty="0" smtClean="0">
                <a:solidFill>
                  <a:schemeClr val="accent5">
                    <a:lumMod val="75000"/>
                  </a:schemeClr>
                </a:solidFill>
                <a:effectLst>
                  <a:outerShdw blurRad="38100" dist="38100" dir="2700000" algn="tl">
                    <a:srgbClr val="000000">
                      <a:alpha val="43137"/>
                    </a:srgbClr>
                  </a:outerShdw>
                </a:effectLst>
                <a:latin typeface="UTM Aptima" pitchFamily="18" charset="0"/>
              </a:rPr>
              <a:t> Mau.</a:t>
            </a:r>
            <a:endParaRPr lang="en-US" sz="2800" dirty="0">
              <a:solidFill>
                <a:schemeClr val="accent5">
                  <a:lumMod val="75000"/>
                </a:schemeClr>
              </a:solidFill>
              <a:effectLst>
                <a:outerShdw blurRad="38100" dist="38100" dir="2700000" algn="tl">
                  <a:srgbClr val="000000">
                    <a:alpha val="43137"/>
                  </a:srgbClr>
                </a:outerShdw>
              </a:effectLst>
              <a:latin typeface="UTM Aptima" pitchFamily="18" charset="0"/>
            </a:endParaRPr>
          </a:p>
          <a:p>
            <a:pPr marL="457200" indent="-457200">
              <a:buFont typeface="Wingdings" panose="05000000000000000000" charset="0"/>
              <a:buChar char="ü"/>
            </a:pP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err="1">
                <a:solidFill>
                  <a:srgbClr val="7030A0"/>
                </a:solidFill>
                <a:effectLst>
                  <a:outerShdw blurRad="38100" dist="38100" dir="2700000" algn="tl">
                    <a:srgbClr val="000000">
                      <a:alpha val="43137"/>
                    </a:srgbClr>
                  </a:outerShdw>
                </a:effectLst>
                <a:latin typeface="UTM Aptima" pitchFamily="18" charset="0"/>
              </a:rPr>
              <a:t>Hiểu</a:t>
            </a:r>
            <a:r>
              <a:rPr lang="en-US" sz="2800" dirty="0">
                <a:solidFill>
                  <a:srgbClr val="7030A0"/>
                </a:solidFill>
                <a:effectLst>
                  <a:outerShdw blurRad="38100" dist="38100" dir="2700000" algn="tl">
                    <a:srgbClr val="000000">
                      <a:alpha val="43137"/>
                    </a:srgbClr>
                  </a:outerShdw>
                </a:effectLst>
                <a:latin typeface="UTM Aptima" pitchFamily="18" charset="0"/>
              </a:rPr>
              <a:t> </a:t>
            </a:r>
            <a:r>
              <a:rPr lang="en-US" sz="2800" dirty="0" smtClean="0">
                <a:solidFill>
                  <a:srgbClr val="7030A0"/>
                </a:solidFill>
                <a:effectLst>
                  <a:outerShdw blurRad="38100" dist="38100" dir="2700000" algn="tl">
                    <a:srgbClr val="000000">
                      <a:alpha val="43137"/>
                    </a:srgbClr>
                  </a:outerShdw>
                </a:effectLst>
                <a:latin typeface="UTM Aptima" pitchFamily="18" charset="0"/>
              </a:rPr>
              <a:t>ý </a:t>
            </a:r>
            <a:r>
              <a:rPr lang="en-US" sz="2800" dirty="0" err="1" smtClean="0">
                <a:solidFill>
                  <a:srgbClr val="7030A0"/>
                </a:solidFill>
                <a:effectLst>
                  <a:outerShdw blurRad="38100" dist="38100" dir="2700000" algn="tl">
                    <a:srgbClr val="000000">
                      <a:alpha val="43137"/>
                    </a:srgbClr>
                  </a:outerShdw>
                </a:effectLst>
                <a:latin typeface="UTM Aptima" pitchFamily="18" charset="0"/>
              </a:rPr>
              <a:t>nghĩa</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của</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bài</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văn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Sự</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khắc</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nghiệt</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của</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thiên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nhiên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Cà</a:t>
            </a:r>
            <a:r>
              <a:rPr lang="en-US" sz="2800" dirty="0" smtClean="0">
                <a:solidFill>
                  <a:srgbClr val="7030A0"/>
                </a:solidFill>
                <a:effectLst>
                  <a:outerShdw blurRad="38100" dist="38100" dir="2700000" algn="tl">
                    <a:srgbClr val="000000">
                      <a:alpha val="43137"/>
                    </a:srgbClr>
                  </a:outerShdw>
                </a:effectLst>
                <a:latin typeface="UTM Aptima" pitchFamily="18" charset="0"/>
              </a:rPr>
              <a:t> Mau </a:t>
            </a:r>
            <a:r>
              <a:rPr lang="en-US" sz="2800" dirty="0" err="1" smtClean="0">
                <a:solidFill>
                  <a:srgbClr val="7030A0"/>
                </a:solidFill>
                <a:effectLst>
                  <a:outerShdw blurRad="38100" dist="38100" dir="2700000" algn="tl">
                    <a:srgbClr val="000000">
                      <a:alpha val="43137"/>
                    </a:srgbClr>
                  </a:outerShdw>
                </a:effectLst>
                <a:latin typeface="UTM Aptima" pitchFamily="18" charset="0"/>
              </a:rPr>
              <a:t>góp</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phần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hun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đúc</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nên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tính</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cách</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kiên</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cường</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của</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người</a:t>
            </a:r>
            <a:r>
              <a:rPr lang="en-US" sz="2800" dirty="0" smtClean="0">
                <a:solidFill>
                  <a:srgbClr val="7030A0"/>
                </a:solidFill>
                <a:effectLst>
                  <a:outerShdw blurRad="38100" dist="38100" dir="2700000" algn="tl">
                    <a:srgbClr val="000000">
                      <a:alpha val="43137"/>
                    </a:srgbClr>
                  </a:outerShdw>
                </a:effectLst>
                <a:latin typeface="UTM Aptima" pitchFamily="18" charset="0"/>
              </a:rPr>
              <a:t> </a:t>
            </a:r>
            <a:r>
              <a:rPr lang="en-US" sz="2800" dirty="0" err="1" smtClean="0">
                <a:solidFill>
                  <a:srgbClr val="7030A0"/>
                </a:solidFill>
                <a:effectLst>
                  <a:outerShdw blurRad="38100" dist="38100" dir="2700000" algn="tl">
                    <a:srgbClr val="000000">
                      <a:alpha val="43137"/>
                    </a:srgbClr>
                  </a:outerShdw>
                </a:effectLst>
                <a:latin typeface="UTM Aptima" pitchFamily="18" charset="0"/>
              </a:rPr>
              <a:t>Cà</a:t>
            </a:r>
            <a:r>
              <a:rPr lang="en-US" sz="2800" dirty="0" smtClean="0">
                <a:solidFill>
                  <a:srgbClr val="7030A0"/>
                </a:solidFill>
                <a:effectLst>
                  <a:outerShdw blurRad="38100" dist="38100" dir="2700000" algn="tl">
                    <a:srgbClr val="000000">
                      <a:alpha val="43137"/>
                    </a:srgbClr>
                  </a:outerShdw>
                </a:effectLst>
                <a:latin typeface="UTM Aptima" pitchFamily="18" charset="0"/>
              </a:rPr>
              <a:t> Mau.</a:t>
            </a:r>
            <a:endParaRPr lang="en-GB" altLang="en-US" sz="2800" dirty="0">
              <a:solidFill>
                <a:srgbClr val="7030A0"/>
              </a:solidFill>
              <a:effectLst>
                <a:outerShdw blurRad="38100" dist="38100" dir="2700000" algn="tl">
                  <a:srgbClr val="000000">
                    <a:alpha val="43137"/>
                  </a:srgbClr>
                </a:outerShdw>
              </a:effectLst>
              <a:latin typeface="UTM Aptima" pitchFamily="18" charset="0"/>
            </a:endParaRPr>
          </a:p>
          <a:p>
            <a:pPr marL="457200" indent="-457200">
              <a:buFont typeface="Wingdings" panose="05000000000000000000" charset="0"/>
              <a:buChar char="ü"/>
            </a:pPr>
            <a:r>
              <a:rPr lang="en-GB" altLang="en-US" sz="2800" dirty="0" err="1">
                <a:solidFill>
                  <a:schemeClr val="accent6">
                    <a:lumMod val="75000"/>
                  </a:schemeClr>
                </a:solidFill>
                <a:effectLst>
                  <a:outerShdw blurRad="38100" dist="38100" dir="2700000" algn="tl">
                    <a:srgbClr val="000000">
                      <a:alpha val="43137"/>
                    </a:srgbClr>
                  </a:outerShdw>
                </a:effectLst>
                <a:latin typeface="UTM Aptima" pitchFamily="18" charset="0"/>
              </a:rPr>
              <a:t>Biết</a:t>
            </a:r>
            <a:r>
              <a:rPr lang="en-US" sz="2800" dirty="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bảo</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vệ</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môi</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trường</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tự</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r>
              <a:rPr lang="en-US" sz="2800" dirty="0" err="1" smtClean="0">
                <a:solidFill>
                  <a:schemeClr val="accent6">
                    <a:lumMod val="75000"/>
                  </a:schemeClr>
                </a:solidFill>
                <a:effectLst>
                  <a:outerShdw blurRad="38100" dist="38100" dir="2700000" algn="tl">
                    <a:srgbClr val="000000">
                      <a:alpha val="43137"/>
                    </a:srgbClr>
                  </a:outerShdw>
                </a:effectLst>
                <a:latin typeface="UTM Aptima" pitchFamily="18" charset="0"/>
              </a:rPr>
              <a:t>nhiên</a:t>
            </a:r>
            <a:r>
              <a:rPr lang="en-US" sz="2800" dirty="0" smtClean="0">
                <a:solidFill>
                  <a:schemeClr val="accent6">
                    <a:lumMod val="75000"/>
                  </a:schemeClr>
                </a:solidFill>
                <a:effectLst>
                  <a:outerShdw blurRad="38100" dist="38100" dir="2700000" algn="tl">
                    <a:srgbClr val="000000">
                      <a:alpha val="43137"/>
                    </a:srgbClr>
                  </a:outerShdw>
                </a:effectLst>
                <a:latin typeface="UTM Aptima" pitchFamily="18" charset="0"/>
              </a:rPr>
              <a:t>. </a:t>
            </a:r>
            <a:endParaRPr lang="en-US" altLang="en-US" sz="2800" dirty="0">
              <a:solidFill>
                <a:schemeClr val="accent6">
                  <a:lumMod val="75000"/>
                </a:schemeClr>
              </a:solidFill>
              <a:effectLst>
                <a:outerShdw blurRad="38100" dist="38100" dir="2700000" algn="tl">
                  <a:srgbClr val="000000">
                    <a:alpha val="43137"/>
                  </a:srgbClr>
                </a:outerShdw>
              </a:effectLst>
              <a:latin typeface="UTM Aptima" pitchFamily="18" charset="0"/>
            </a:endParaRPr>
          </a:p>
        </p:txBody>
      </p:sp>
      <p:sp>
        <p:nvSpPr>
          <p:cNvPr id="9" name="Rectangle 6"/>
          <p:cNvSpPr>
            <a:spLocks noChangeArrowheads="1"/>
          </p:cNvSpPr>
          <p:nvPr/>
        </p:nvSpPr>
        <p:spPr bwMode="auto">
          <a:xfrm>
            <a:off x="4453435" y="260911"/>
            <a:ext cx="29787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x-none" sz="3600" b="1" u="sng" dirty="0">
                <a:solidFill>
                  <a:schemeClr val="accent2">
                    <a:lumMod val="75000"/>
                  </a:schemeClr>
                </a:solidFill>
                <a:latin typeface="UTM Mother" pitchFamily="18" charset="0"/>
              </a:rPr>
              <a:t>MỤC TIÊU</a:t>
            </a:r>
          </a:p>
        </p:txBody>
      </p:sp>
    </p:spTree>
    <p:extLst>
      <p:ext uri="{BB962C8B-B14F-4D97-AF65-F5344CB8AC3E}">
        <p14:creationId xmlns:p14="http://schemas.microsoft.com/office/powerpoint/2010/main" val="179549659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0" end="0"/>
                                            </p:txEl>
                                          </p:spTgt>
                                        </p:tgtEl>
                                        <p:attrNameLst>
                                          <p:attrName>style.visibility</p:attrName>
                                        </p:attrNameLst>
                                      </p:cBhvr>
                                      <p:to>
                                        <p:strVal val="visible"/>
                                      </p:to>
                                    </p:set>
                                    <p:animEffect transition="in" filter="wipe(left)">
                                      <p:cBhvr>
                                        <p:cTn id="30" dur="500"/>
                                        <p:tgtEl>
                                          <p:spTgt spid="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animEffect transition="in" filter="wipe(left)">
                                      <p:cBhvr>
                                        <p:cTn id="35" dur="500"/>
                                        <p:tgtEl>
                                          <p:spTgt spid="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2" end="2"/>
                                            </p:txEl>
                                          </p:spTgt>
                                        </p:tgtEl>
                                        <p:attrNameLst>
                                          <p:attrName>style.visibility</p:attrName>
                                        </p:attrNameLst>
                                      </p:cBhvr>
                                      <p:to>
                                        <p:strVal val="visible"/>
                                      </p:to>
                                    </p:set>
                                    <p:animEffect transition="in" filter="wipe(left)">
                                      <p:cBhvr>
                                        <p:cTn id="4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55600" y="709593"/>
            <a:ext cx="11607800" cy="4555093"/>
          </a:xfrm>
          <a:prstGeom prst="rect">
            <a:avLst/>
          </a:prstGeom>
        </p:spPr>
        <p:txBody>
          <a:bodyPr wrap="square">
            <a:spAutoFit/>
          </a:bodyPr>
          <a:lstStyle/>
          <a:p>
            <a:pPr>
              <a:spcAft>
                <a:spcPts val="1200"/>
              </a:spcAft>
            </a:pPr>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1</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:Mưa ở </a:t>
            </a:r>
            <a:r>
              <a:rPr lang="en-GB" altLang="en-US" sz="60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400" dirty="0">
                <a:latin typeface="Times New Roman" pitchFamily="18" charset="0"/>
                <a:cs typeface="Times New Roman" pitchFamily="18" charset="0"/>
              </a:rPr>
              <a:t>Cà Mau là đất mưa dông. Vào tháng ba, tháng tư, </a:t>
            </a:r>
            <a:r>
              <a:rPr lang="vi-VN" sz="4400" dirty="0">
                <a:solidFill>
                  <a:srgbClr val="FF0000"/>
                </a:solidFill>
                <a:latin typeface="Times New Roman" pitchFamily="18" charset="0"/>
                <a:cs typeface="Times New Roman" pitchFamily="18" charset="0"/>
              </a:rPr>
              <a:t>sớm nắng chiều mưa</a:t>
            </a:r>
            <a:r>
              <a:rPr lang="vi-VN" sz="4400" dirty="0">
                <a:latin typeface="Times New Roman" pitchFamily="18" charset="0"/>
                <a:cs typeface="Times New Roman" pitchFamily="18" charset="0"/>
              </a:rPr>
              <a:t>. Đang </a:t>
            </a:r>
            <a:r>
              <a:rPr lang="vi-VN" sz="4400" dirty="0">
                <a:solidFill>
                  <a:srgbClr val="FF0000"/>
                </a:solidFill>
                <a:latin typeface="Times New Roman" pitchFamily="18" charset="0"/>
                <a:cs typeface="Times New Roman" pitchFamily="18" charset="0"/>
              </a:rPr>
              <a:t>nắng đó</a:t>
            </a:r>
            <a:r>
              <a:rPr lang="vi-VN" sz="4400" dirty="0">
                <a:latin typeface="Times New Roman" pitchFamily="18" charset="0"/>
                <a:cs typeface="Times New Roman" pitchFamily="18" charset="0"/>
              </a:rPr>
              <a:t>, mưa </a:t>
            </a:r>
            <a:r>
              <a:rPr lang="vi-VN" sz="4400" dirty="0">
                <a:solidFill>
                  <a:srgbClr val="FF0000"/>
                </a:solidFill>
                <a:latin typeface="Times New Roman" pitchFamily="18" charset="0"/>
                <a:cs typeface="Times New Roman" pitchFamily="18" charset="0"/>
              </a:rPr>
              <a:t>đổ ngay xuống </a:t>
            </a:r>
            <a:r>
              <a:rPr lang="vi-VN" sz="4400" dirty="0">
                <a:latin typeface="Times New Roman" pitchFamily="18" charset="0"/>
                <a:cs typeface="Times New Roman" pitchFamily="18" charset="0"/>
              </a:rPr>
              <a:t>đó. Mưa </a:t>
            </a:r>
            <a:r>
              <a:rPr lang="vi-VN" sz="4400" dirty="0">
                <a:solidFill>
                  <a:srgbClr val="FF0000"/>
                </a:solidFill>
                <a:latin typeface="Times New Roman" pitchFamily="18" charset="0"/>
                <a:cs typeface="Times New Roman" pitchFamily="18" charset="0"/>
              </a:rPr>
              <a:t>hối hả</a:t>
            </a:r>
            <a:r>
              <a:rPr lang="vi-VN" sz="4400" dirty="0">
                <a:latin typeface="Times New Roman" pitchFamily="18" charset="0"/>
                <a:cs typeface="Times New Roman" pitchFamily="18" charset="0"/>
              </a:rPr>
              <a:t>, không kịp chạy vào nhà. Mưa rất </a:t>
            </a:r>
            <a:r>
              <a:rPr lang="vi-VN" sz="4400" dirty="0">
                <a:solidFill>
                  <a:srgbClr val="FF0000"/>
                </a:solidFill>
                <a:latin typeface="Times New Roman" pitchFamily="18" charset="0"/>
                <a:cs typeface="Times New Roman" pitchFamily="18" charset="0"/>
              </a:rPr>
              <a:t>phũ</a:t>
            </a:r>
            <a:r>
              <a:rPr lang="vi-VN" sz="4400" dirty="0">
                <a:latin typeface="Times New Roman" pitchFamily="18" charset="0"/>
                <a:cs typeface="Times New Roman" pitchFamily="18" charset="0"/>
              </a:rPr>
              <a:t>, một hồi rồi </a:t>
            </a:r>
            <a:r>
              <a:rPr lang="vi-VN" sz="4400" dirty="0">
                <a:solidFill>
                  <a:srgbClr val="FF0000"/>
                </a:solidFill>
                <a:latin typeface="Times New Roman" pitchFamily="18" charset="0"/>
                <a:cs typeface="Times New Roman" pitchFamily="18" charset="0"/>
              </a:rPr>
              <a:t>tạnh hẳn</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Tro</a:t>
            </a:r>
            <a:r>
              <a:rPr lang="vi-VN" sz="4400" dirty="0" smtClean="0">
                <a:latin typeface="Times New Roman" pitchFamily="18" charset="0"/>
                <a:cs typeface="Times New Roman" pitchFamily="18" charset="0"/>
              </a:rPr>
              <a:t>ng </a:t>
            </a:r>
            <a:r>
              <a:rPr lang="vi-VN" sz="4400" dirty="0">
                <a:latin typeface="Times New Roman" pitchFamily="18" charset="0"/>
                <a:cs typeface="Times New Roman" pitchFamily="18" charset="0"/>
              </a:rPr>
              <a:t>mưa thường nổi cơn dông.</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42516049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xmlns=""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xmlns=""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xmlns=""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02</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xmlns=""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2</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xmlns=""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Cà</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Mau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xốp</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đước</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xmlns=""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xmlns=""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xmlns=""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xmlns=""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3159955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30200" y="531793"/>
            <a:ext cx="11607800" cy="6001643"/>
          </a:xfrm>
          <a:prstGeom prst="rect">
            <a:avLst/>
          </a:prstGeom>
        </p:spPr>
        <p:txBody>
          <a:bodyPr wrap="square">
            <a:spAutoFit/>
          </a:bodyPr>
          <a:lstStyle/>
          <a:p>
            <a:r>
              <a:rPr lang="en-GB" altLang="en-US" sz="4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4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nẻ chân chim, nền nhà cũng rạn nứt. Trên cái đất phập phều và lắm gió, dông như thế, cây đứng lẻ khó mà chống nổi với những cơn thịnh nộ của trời. Cây bình bát, cây bần cũng phải quây quần thành chòm, thành rặng; rễ phải dài, phải cắm sâu vào trong lòng đất. Nhiều nhất là đước. Đước mọc san sát đến tận mũi đất cuối cùng, thẳng đuột như hằng hà sa số cây dù xanh cắm trên bãi. Nhà cửa dựng dọc theo những bờ kênh, dưới những hàng đước xanh rì.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3789415298"/>
      </p:ext>
    </p:extLst>
  </p:cSld>
  <p:clrMapOvr>
    <a:masterClrMapping/>
  </p:clrMapOvr>
  <p:transition spd="slow">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279453" y="2001883"/>
            <a:ext cx="2609236" cy="4247317"/>
          </a:xfrm>
          <a:prstGeom prst="rect">
            <a:avLst/>
          </a:prstGeom>
          <a:noFill/>
        </p:spPr>
        <p:txBody>
          <a:bodyPr wrap="square" rtlCol="0">
            <a:spAutoFit/>
          </a:bodyPr>
          <a:lstStyle/>
          <a:p>
            <a:pPr>
              <a:lnSpc>
                <a:spcPct val="150000"/>
              </a:lnSpc>
            </a:pPr>
            <a:r>
              <a:rPr lang="en-US" sz="3000" b="1" dirty="0" err="1">
                <a:latin typeface="Times New Roman" pitchFamily="18" charset="0"/>
                <a:cs typeface="Times New Roman" pitchFamily="18" charset="0"/>
              </a:rPr>
              <a:t>r</a:t>
            </a:r>
            <a:r>
              <a:rPr lang="en-US" sz="3000" b="1" dirty="0" err="1" smtClean="0">
                <a:latin typeface="Times New Roman" pitchFamily="18" charset="0"/>
                <a:cs typeface="Times New Roman" pitchFamily="18" charset="0"/>
              </a:rPr>
              <a:t>ạ</a:t>
            </a:r>
            <a:r>
              <a:rPr lang="en-US" sz="3000" b="1" dirty="0" err="1" smtClean="0">
                <a:solidFill>
                  <a:srgbClr val="FF0000"/>
                </a:solidFill>
                <a:latin typeface="Times New Roman" pitchFamily="18" charset="0"/>
                <a:cs typeface="Times New Roman" pitchFamily="18" charset="0"/>
              </a:rPr>
              <a:t>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nứ</a:t>
            </a:r>
            <a:r>
              <a:rPr lang="en-US" sz="3000" b="1" dirty="0" err="1" smtClean="0">
                <a:solidFill>
                  <a:srgbClr val="FF0000"/>
                </a:solidFill>
                <a:latin typeface="Times New Roman" pitchFamily="18" charset="0"/>
                <a:cs typeface="Times New Roman" pitchFamily="18" charset="0"/>
              </a:rPr>
              <a:t>t</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p</a:t>
            </a:r>
            <a:r>
              <a:rPr lang="en-US" sz="3000" b="1" dirty="0" err="1" smtClean="0">
                <a:latin typeface="Times New Roman" pitchFamily="18" charset="0"/>
                <a:cs typeface="Times New Roman" pitchFamily="18" charset="0"/>
              </a:rPr>
              <a:t>h</a:t>
            </a:r>
            <a:r>
              <a:rPr lang="en-US" sz="3000" b="1" dirty="0" err="1" smtClean="0">
                <a:solidFill>
                  <a:srgbClr val="FF0000"/>
                </a:solidFill>
                <a:latin typeface="Times New Roman" pitchFamily="18" charset="0"/>
                <a:cs typeface="Times New Roman" pitchFamily="18" charset="0"/>
              </a:rPr>
              <a:t>ập</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ph</a:t>
            </a:r>
            <a:r>
              <a:rPr lang="en-US" sz="3000" b="1" dirty="0" err="1" smtClean="0">
                <a:solidFill>
                  <a:srgbClr val="FF0000"/>
                </a:solidFill>
                <a:latin typeface="Times New Roman" pitchFamily="18" charset="0"/>
                <a:cs typeface="Times New Roman" pitchFamily="18" charset="0"/>
              </a:rPr>
              <a:t>ều</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b</a:t>
            </a:r>
            <a:r>
              <a:rPr lang="en-US" sz="3000" b="1" dirty="0" err="1" smtClean="0">
                <a:latin typeface="Times New Roman" pitchFamily="18" charset="0"/>
                <a:cs typeface="Times New Roman" pitchFamily="18" charset="0"/>
              </a:rPr>
              <a:t>ình</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bá</a:t>
            </a:r>
            <a:r>
              <a:rPr lang="en-US" sz="3000" b="1" dirty="0" err="1" smtClean="0">
                <a:solidFill>
                  <a:srgbClr val="FF0000"/>
                </a:solidFill>
                <a:latin typeface="Times New Roman" pitchFamily="18" charset="0"/>
                <a:cs typeface="Times New Roman" pitchFamily="18" charset="0"/>
              </a:rPr>
              <a:t>t</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a:latin typeface="Times New Roman" pitchFamily="18" charset="0"/>
                <a:cs typeface="Times New Roman" pitchFamily="18" charset="0"/>
              </a:rPr>
              <a:t>q</a:t>
            </a:r>
            <a:r>
              <a:rPr lang="en-US" sz="3000" b="1" dirty="0" err="1" smtClean="0">
                <a:latin typeface="Times New Roman" pitchFamily="18" charset="0"/>
                <a:cs typeface="Times New Roman" pitchFamily="18" charset="0"/>
              </a:rPr>
              <a:t>u</a:t>
            </a:r>
            <a:r>
              <a:rPr lang="en-US" sz="3000" b="1" dirty="0" err="1" smtClean="0">
                <a:solidFill>
                  <a:srgbClr val="FF0000"/>
                </a:solidFill>
                <a:latin typeface="Times New Roman" pitchFamily="18" charset="0"/>
                <a:cs typeface="Times New Roman" pitchFamily="18" charset="0"/>
              </a:rPr>
              <a:t>ây</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qu</a:t>
            </a:r>
            <a:r>
              <a:rPr lang="en-US" sz="3000" b="1" dirty="0" err="1" smtClean="0">
                <a:solidFill>
                  <a:srgbClr val="FF0000"/>
                </a:solidFill>
                <a:latin typeface="Times New Roman" pitchFamily="18" charset="0"/>
                <a:cs typeface="Times New Roman" pitchFamily="18" charset="0"/>
              </a:rPr>
              <a:t>ần</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a:solidFill>
                  <a:srgbClr val="FF0000"/>
                </a:solidFill>
                <a:latin typeface="Times New Roman" pitchFamily="18" charset="0"/>
                <a:cs typeface="Times New Roman" pitchFamily="18" charset="0"/>
              </a:rPr>
              <a:t>s</a:t>
            </a:r>
            <a:r>
              <a:rPr lang="en-US" sz="3000" b="1" dirty="0" smtClean="0">
                <a:latin typeface="Times New Roman" pitchFamily="18" charset="0"/>
                <a:cs typeface="Times New Roman" pitchFamily="18" charset="0"/>
              </a:rPr>
              <a:t>a</a:t>
            </a:r>
            <a:r>
              <a:rPr lang="en-US" sz="3000" b="1" dirty="0" smtClean="0">
                <a:solidFill>
                  <a:srgbClr val="FF0000"/>
                </a:solidFill>
                <a:latin typeface="Times New Roman" pitchFamily="18" charset="0"/>
                <a:cs typeface="Times New Roman" pitchFamily="18" charset="0"/>
              </a:rPr>
              <a:t>n</a:t>
            </a:r>
            <a:r>
              <a:rPr lang="en-US" sz="3000" b="1" dirty="0" smtClean="0">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s</a:t>
            </a:r>
            <a:r>
              <a:rPr lang="en-US" sz="3000" b="1" dirty="0" err="1" smtClean="0">
                <a:latin typeface="Times New Roman" pitchFamily="18" charset="0"/>
                <a:cs typeface="Times New Roman" pitchFamily="18" charset="0"/>
              </a:rPr>
              <a:t>á</a:t>
            </a:r>
            <a:r>
              <a:rPr lang="en-US" sz="3000" b="1" dirty="0" err="1" smtClean="0">
                <a:solidFill>
                  <a:srgbClr val="FF0000"/>
                </a:solidFill>
                <a:latin typeface="Times New Roman" pitchFamily="18" charset="0"/>
                <a:cs typeface="Times New Roman" pitchFamily="18" charset="0"/>
              </a:rPr>
              <a:t>t</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smtClean="0">
                <a:latin typeface="Times New Roman" pitchFamily="18" charset="0"/>
                <a:cs typeface="Times New Roman" pitchFamily="18" charset="0"/>
              </a:rPr>
              <a:t>thẳng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a:t>
            </a:r>
            <a:r>
              <a:rPr lang="en-US" sz="3000" b="1" dirty="0" err="1" smtClean="0">
                <a:solidFill>
                  <a:srgbClr val="FF0000"/>
                </a:solidFill>
                <a:latin typeface="Times New Roman" pitchFamily="18" charset="0"/>
                <a:cs typeface="Times New Roman" pitchFamily="18" charset="0"/>
              </a:rPr>
              <a:t>uột</a:t>
            </a:r>
            <a:endParaRPr lang="en-US" sz="3000" b="1" dirty="0">
              <a:solidFill>
                <a:srgbClr val="FF0000"/>
              </a:solidFill>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khó đọc?</a:t>
              </a: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1"/>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8252391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1" end="1"/>
                                            </p:txEl>
                                          </p:spTgt>
                                        </p:tgtEl>
                                        <p:attrNameLst>
                                          <p:attrName>style.visibility</p:attrName>
                                        </p:attrNameLst>
                                      </p:cBhvr>
                                      <p:to>
                                        <p:strVal val="visible"/>
                                      </p:to>
                                    </p:set>
                                    <p:animEffect transition="in" filter="circle(in)">
                                      <p:cBhvr>
                                        <p:cTn id="32" dur="500"/>
                                        <p:tgtEl>
                                          <p:spTgt spid="10">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2" end="2"/>
                                            </p:txEl>
                                          </p:spTgt>
                                        </p:tgtEl>
                                        <p:attrNameLst>
                                          <p:attrName>style.visibility</p:attrName>
                                        </p:attrNameLst>
                                      </p:cBhvr>
                                      <p:to>
                                        <p:strVal val="visible"/>
                                      </p:to>
                                    </p:set>
                                    <p:animEffect transition="in" filter="circle(in)">
                                      <p:cBhvr>
                                        <p:cTn id="37" dur="500"/>
                                        <p:tgtEl>
                                          <p:spTgt spid="10">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0">
                                            <p:txEl>
                                              <p:pRg st="3" end="3"/>
                                            </p:txEl>
                                          </p:spTgt>
                                        </p:tgtEl>
                                        <p:attrNameLst>
                                          <p:attrName>style.visibility</p:attrName>
                                        </p:attrNameLst>
                                      </p:cBhvr>
                                      <p:to>
                                        <p:strVal val="visible"/>
                                      </p:to>
                                    </p:set>
                                    <p:animEffect transition="in" filter="circle(in)">
                                      <p:cBhvr>
                                        <p:cTn id="42" dur="500"/>
                                        <p:tgtEl>
                                          <p:spTgt spid="10">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xEl>
                                              <p:pRg st="4" end="4"/>
                                            </p:txEl>
                                          </p:spTgt>
                                        </p:tgtEl>
                                        <p:attrNameLst>
                                          <p:attrName>style.visibility</p:attrName>
                                        </p:attrNameLst>
                                      </p:cBhvr>
                                      <p:to>
                                        <p:strVal val="visible"/>
                                      </p:to>
                                    </p:set>
                                    <p:animEffect transition="in" filter="circle(in)">
                                      <p:cBhvr>
                                        <p:cTn id="47" dur="500"/>
                                        <p:tgtEl>
                                          <p:spTgt spid="10">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0">
                                            <p:txEl>
                                              <p:pRg st="5" end="5"/>
                                            </p:txEl>
                                          </p:spTgt>
                                        </p:tgtEl>
                                        <p:attrNameLst>
                                          <p:attrName>style.visibility</p:attrName>
                                        </p:attrNameLst>
                                      </p:cBhvr>
                                      <p:to>
                                        <p:strVal val="visible"/>
                                      </p:to>
                                    </p:set>
                                    <p:animEffect transition="in" filter="circle(in)">
                                      <p:cBhvr>
                                        <p:cTn id="5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442893"/>
            <a:ext cx="11607800" cy="6155531"/>
          </a:xfrm>
          <a:prstGeom prst="rect">
            <a:avLst/>
          </a:prstGeom>
        </p:spPr>
        <p:txBody>
          <a:bodyPr wrap="square">
            <a:spAutoFit/>
          </a:bodyPr>
          <a:lstStyle/>
          <a:p>
            <a:r>
              <a:rPr lang="en-GB" altLang="en-US" sz="48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8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nẻ chân chim, nền nhà cũng </a:t>
            </a:r>
            <a:r>
              <a:rPr lang="vi-VN" sz="3400" dirty="0">
                <a:solidFill>
                  <a:schemeClr val="accent2">
                    <a:lumMod val="75000"/>
                  </a:schemeClr>
                </a:solidFill>
                <a:latin typeface="+mj-lt"/>
              </a:rPr>
              <a:t>rạn nứt</a:t>
            </a:r>
            <a:r>
              <a:rPr lang="vi-VN" sz="3400" dirty="0">
                <a:latin typeface="+mj-lt"/>
              </a:rPr>
              <a:t>. Trên cái đất </a:t>
            </a:r>
            <a:r>
              <a:rPr lang="vi-VN" sz="3400" dirty="0">
                <a:solidFill>
                  <a:schemeClr val="accent2">
                    <a:lumMod val="75000"/>
                  </a:schemeClr>
                </a:solidFill>
                <a:latin typeface="+mj-lt"/>
              </a:rPr>
              <a:t>phập phều </a:t>
            </a:r>
            <a:r>
              <a:rPr lang="vi-VN" sz="3400" dirty="0">
                <a:latin typeface="+mj-lt"/>
              </a:rPr>
              <a:t>và lắm gió, dông như thế, cây đứng lẻ khó mà chống nổi với những cơn thịnh nộ của trời. Cây </a:t>
            </a:r>
            <a:r>
              <a:rPr lang="vi-VN" sz="3400" dirty="0">
                <a:solidFill>
                  <a:schemeClr val="accent2">
                    <a:lumMod val="75000"/>
                  </a:schemeClr>
                </a:solidFill>
                <a:latin typeface="+mj-lt"/>
              </a:rPr>
              <a:t>bình bát</a:t>
            </a:r>
            <a:r>
              <a:rPr lang="vi-VN" sz="3400" dirty="0">
                <a:latin typeface="+mj-lt"/>
              </a:rPr>
              <a:t>, cây bần cũng phải </a:t>
            </a:r>
            <a:r>
              <a:rPr lang="vi-VN" sz="3400" dirty="0">
                <a:solidFill>
                  <a:schemeClr val="accent2">
                    <a:lumMod val="75000"/>
                  </a:schemeClr>
                </a:solidFill>
                <a:latin typeface="+mj-lt"/>
              </a:rPr>
              <a:t>quây quần </a:t>
            </a:r>
            <a:r>
              <a:rPr lang="vi-VN" sz="3400" dirty="0">
                <a:latin typeface="+mj-lt"/>
              </a:rPr>
              <a:t>thành chòm, thành rặng; rễ phải dài, phải cắm sâu vào trong lòng đất. Nhiều nhất là đước. Đước mọc </a:t>
            </a:r>
            <a:r>
              <a:rPr lang="vi-VN" sz="3400" dirty="0">
                <a:solidFill>
                  <a:schemeClr val="accent2">
                    <a:lumMod val="75000"/>
                  </a:schemeClr>
                </a:solidFill>
                <a:latin typeface="+mj-lt"/>
              </a:rPr>
              <a:t>san sát </a:t>
            </a:r>
            <a:r>
              <a:rPr lang="vi-VN" sz="3400" dirty="0">
                <a:latin typeface="+mj-lt"/>
              </a:rPr>
              <a:t>đến tận mũi đất cuối cùng, </a:t>
            </a:r>
            <a:r>
              <a:rPr lang="vi-VN" sz="3400" dirty="0">
                <a:solidFill>
                  <a:schemeClr val="accent2">
                    <a:lumMod val="75000"/>
                  </a:schemeClr>
                </a:solidFill>
                <a:latin typeface="+mj-lt"/>
              </a:rPr>
              <a:t>thẳng đuột </a:t>
            </a:r>
            <a:r>
              <a:rPr lang="vi-VN" sz="3400" dirty="0">
                <a:latin typeface="+mj-lt"/>
              </a:rPr>
              <a:t>như hằng hà sa số cây dù xanh cắm trên bãi. Nhà cửa dựng dọc theo những bờ kênh, dưới những hàng đước xanh rì.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cxnSp>
        <p:nvCxnSpPr>
          <p:cNvPr id="4" name="Straight Connector 3"/>
          <p:cNvCxnSpPr/>
          <p:nvPr/>
        </p:nvCxnSpPr>
        <p:spPr>
          <a:xfrm>
            <a:off x="1384300" y="2273300"/>
            <a:ext cx="13208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a:off x="5194300" y="2273300"/>
            <a:ext cx="18161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8" name="Straight Connector 7"/>
          <p:cNvCxnSpPr/>
          <p:nvPr/>
        </p:nvCxnSpPr>
        <p:spPr>
          <a:xfrm>
            <a:off x="1333500" y="3289300"/>
            <a:ext cx="140970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0" name="Straight Connector 9"/>
          <p:cNvCxnSpPr/>
          <p:nvPr/>
        </p:nvCxnSpPr>
        <p:spPr>
          <a:xfrm>
            <a:off x="6521450" y="3289300"/>
            <a:ext cx="186055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3562350" y="4305300"/>
            <a:ext cx="1212850" cy="0"/>
          </a:xfrm>
          <a:prstGeom prst="line">
            <a:avLst/>
          </a:prstGeom>
          <a:ln w="38100"/>
        </p:spPr>
        <p:style>
          <a:lnRef idx="3">
            <a:schemeClr val="accent1"/>
          </a:lnRef>
          <a:fillRef idx="0">
            <a:schemeClr val="accent1"/>
          </a:fillRef>
          <a:effectRef idx="2">
            <a:schemeClr val="accent1"/>
          </a:effectRef>
          <a:fontRef idx="minor">
            <a:schemeClr val="tx1"/>
          </a:fontRef>
        </p:style>
      </p:cxnSp>
      <p:cxnSp>
        <p:nvCxnSpPr>
          <p:cNvPr id="15" name="Straight Connector 14"/>
          <p:cNvCxnSpPr/>
          <p:nvPr/>
        </p:nvCxnSpPr>
        <p:spPr>
          <a:xfrm>
            <a:off x="9912350" y="4318000"/>
            <a:ext cx="2025650" cy="0"/>
          </a:xfrm>
          <a:prstGeom prst="line">
            <a:avLst/>
          </a:prstGeom>
          <a:ln w="3810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095157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lef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8"/>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938992"/>
          </a:xfrm>
          <a:prstGeom prst="rect">
            <a:avLst/>
          </a:prstGeom>
          <a:noFill/>
        </p:spPr>
        <p:txBody>
          <a:bodyPr wrap="square" rtlCol="0">
            <a:spAutoFit/>
          </a:bodyPr>
          <a:lstStyle/>
          <a:p>
            <a:r>
              <a:rPr lang="en-US" sz="4000" b="1" dirty="0" err="1">
                <a:latin typeface="Times New Roman" pitchFamily="18" charset="0"/>
                <a:cs typeface="Times New Roman" pitchFamily="18" charset="0"/>
              </a:rPr>
              <a:t>Phập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phều</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nổi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phồng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rồi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xẹp</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xuống</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2"/>
              </a:ext>
            </a:extLst>
          </a:blip>
          <a:srcRect/>
          <a:stretch>
            <a:fillRect/>
          </a:stretch>
        </p:blipFill>
        <p:spPr>
          <a:xfrm>
            <a:off x="7786382" y="2766947"/>
            <a:ext cx="3353562" cy="4114800"/>
          </a:xfrm>
          <a:prstGeom prst="rect">
            <a:avLst/>
          </a:prstGeom>
        </p:spPr>
      </p:pic>
      <p:sp>
        <p:nvSpPr>
          <p:cNvPr id="14" name="TextBox 13"/>
          <p:cNvSpPr txBox="1"/>
          <p:nvPr/>
        </p:nvSpPr>
        <p:spPr>
          <a:xfrm>
            <a:off x="1444456"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Cơn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thịnh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nộ</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cơn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giận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dữ</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ghê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gớm</a:t>
            </a:r>
            <a:r>
              <a:rPr lang="en-US" sz="4000" dirty="0">
                <a:latin typeface="Times New Roman" pitchFamily="18" charset="0"/>
                <a:cs typeface="Times New Roman" pitchFamily="18" charset="0"/>
              </a:rPr>
              <a:t>.</a:t>
            </a:r>
          </a:p>
        </p:txBody>
      </p:sp>
      <p:sp>
        <p:nvSpPr>
          <p:cNvPr id="15" name="TextBox 14"/>
          <p:cNvSpPr txBox="1"/>
          <p:nvPr/>
        </p:nvSpPr>
        <p:spPr>
          <a:xfrm>
            <a:off x="1341648" y="3324094"/>
            <a:ext cx="4854744" cy="1323439"/>
          </a:xfrm>
          <a:prstGeom prst="rect">
            <a:avLst/>
          </a:prstGeom>
          <a:noFill/>
        </p:spPr>
        <p:txBody>
          <a:bodyPr wrap="square" rtlCol="0">
            <a:spAutoFit/>
          </a:bodyPr>
          <a:lstStyle/>
          <a:p>
            <a:r>
              <a:rPr lang="en-US" sz="4000" b="1" dirty="0" err="1">
                <a:latin typeface="Times New Roman" pitchFamily="18" charset="0"/>
                <a:cs typeface="Times New Roman" pitchFamily="18" charset="0"/>
              </a:rPr>
              <a:t>Hằng</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số</a:t>
            </a:r>
            <a:r>
              <a:rPr lang="en-US" sz="4000" b="1" dirty="0">
                <a:latin typeface="Times New Roman" pitchFamily="18" charset="0"/>
                <a:cs typeface="Times New Roman" pitchFamily="18" charset="0"/>
              </a:rPr>
              <a: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nhiều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đếm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xuể</a:t>
            </a:r>
            <a:r>
              <a:rPr lang="en-US" sz="4000" dirty="0">
                <a:latin typeface="Times New Roman" pitchFamily="18" charset="0"/>
                <a:cs typeface="Times New Roman" pitchFamily="18" charset="0"/>
              </a:rPr>
              <a:t>.</a:t>
            </a:r>
            <a:endParaRPr lang="en-US" sz="4000" dirty="0"/>
          </a:p>
        </p:txBody>
      </p:sp>
    </p:spTree>
    <p:extLst>
      <p:ext uri="{BB962C8B-B14F-4D97-AF65-F5344CB8AC3E}">
        <p14:creationId xmlns:p14="http://schemas.microsoft.com/office/powerpoint/2010/main" val="2281336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circle(in)">
                                      <p:cBhvr>
                                        <p:cTn id="37" dur="500"/>
                                        <p:tgtEl>
                                          <p:spTgt spid="14">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14">
                                            <p:txEl>
                                              <p:pRg st="0" end="0"/>
                                            </p:txEl>
                                          </p:spTgt>
                                        </p:tgtEl>
                                      </p:cBhvr>
                                    </p:animEffect>
                                    <p:set>
                                      <p:cBhvr>
                                        <p:cTn id="42" dur="1" fill="hold">
                                          <p:stCondLst>
                                            <p:cond delay="499"/>
                                          </p:stCondLst>
                                        </p:cTn>
                                        <p:tgtEl>
                                          <p:spTgt spid="14">
                                            <p:txEl>
                                              <p:pRg st="0" end="0"/>
                                            </p:txEl>
                                          </p:spTgt>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5">
                                            <p:txEl>
                                              <p:pRg st="0" end="0"/>
                                            </p:txEl>
                                          </p:spTgt>
                                        </p:tgtEl>
                                        <p:attrNameLst>
                                          <p:attrName>style.visibility</p:attrName>
                                        </p:attrNameLst>
                                      </p:cBhvr>
                                      <p:to>
                                        <p:strVal val="visible"/>
                                      </p:to>
                                    </p:set>
                                    <p:animEffect transition="in" filter="circle(in)">
                                      <p:cBhvr>
                                        <p:cTn id="47"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P spid="14" grpId="0" build="allAtOnce"/>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5" y="2381726"/>
            <a:ext cx="4758361"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smtClean="0">
                  <a:solidFill>
                    <a:schemeClr val="accent2">
                      <a:lumMod val="75000"/>
                    </a:schemeClr>
                  </a:solidFill>
                  <a:latin typeface="UTM Magnesium" pitchFamily="18" charset="0"/>
                </a:rPr>
                <a:t>Tìm</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hiểu</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531180" y="575538"/>
            <a:ext cx="6796720" cy="1569660"/>
          </a:xfrm>
          <a:prstGeom prst="rect">
            <a:avLst/>
          </a:prstGeom>
        </p:spPr>
        <p:txBody>
          <a:bodyPr wrap="square">
            <a:spAutoFit/>
          </a:bodyPr>
          <a:lstStyle/>
          <a:p>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Cây</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cối</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trên</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đất</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Cà</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Mau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mọc</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ra</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sao</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a:t>
            </a:r>
            <a:endParaRPr lang="en-US" sz="4800" b="1" dirty="0">
              <a:effectLst>
                <a:outerShdw blurRad="38100" dist="38100" dir="2700000" algn="tl">
                  <a:srgbClr val="000000">
                    <a:alpha val="43137"/>
                  </a:srgbClr>
                </a:outerShdw>
              </a:effectLst>
              <a:latin typeface="UTM Duepuntozero" pitchFamily="18" charset="0"/>
              <a:cs typeface="Times New Roman" pitchFamily="18" charset="0"/>
            </a:endParaRPr>
          </a:p>
        </p:txBody>
      </p:sp>
      <p:sp>
        <p:nvSpPr>
          <p:cNvPr id="16" name="Rectangle 15"/>
          <p:cNvSpPr/>
          <p:nvPr/>
        </p:nvSpPr>
        <p:spPr>
          <a:xfrm>
            <a:off x="592460" y="2372131"/>
            <a:ext cx="5732140" cy="3477875"/>
          </a:xfrm>
          <a:prstGeom prst="rect">
            <a:avLst/>
          </a:prstGeom>
        </p:spPr>
        <p:txBody>
          <a:bodyPr wrap="square">
            <a:spAutoFit/>
          </a:bodyPr>
          <a:lstStyle/>
          <a:p>
            <a:pPr algn="just"/>
            <a:r>
              <a:rPr lang="en-US" sz="4400" dirty="0" err="1" smtClean="0">
                <a:latin typeface="UTM French Vanilla" pitchFamily="18" charset="0"/>
              </a:rPr>
              <a:t>Cây</a:t>
            </a:r>
            <a:r>
              <a:rPr lang="en-US" sz="4400" dirty="0" smtClean="0">
                <a:latin typeface="UTM French Vanilla" pitchFamily="18" charset="0"/>
              </a:rPr>
              <a:t> </a:t>
            </a:r>
            <a:r>
              <a:rPr lang="en-US" sz="4400" dirty="0" err="1" smtClean="0">
                <a:latin typeface="UTM French Vanilla" pitchFamily="18" charset="0"/>
              </a:rPr>
              <a:t>cối</a:t>
            </a:r>
            <a:r>
              <a:rPr lang="en-US" sz="4400" dirty="0" smtClean="0">
                <a:latin typeface="UTM French Vanilla" pitchFamily="18" charset="0"/>
              </a:rPr>
              <a:t> </a:t>
            </a:r>
            <a:r>
              <a:rPr lang="en-US" sz="4400" dirty="0" err="1" smtClean="0">
                <a:latin typeface="UTM French Vanilla" pitchFamily="18" charset="0"/>
              </a:rPr>
              <a:t>mọc</a:t>
            </a:r>
            <a:r>
              <a:rPr lang="en-US" sz="4400" dirty="0" smtClean="0">
                <a:latin typeface="UTM French Vanilla" pitchFamily="18" charset="0"/>
              </a:rPr>
              <a:t> </a:t>
            </a:r>
            <a:r>
              <a:rPr lang="en-US" sz="4400" dirty="0" err="1" smtClean="0">
                <a:latin typeface="UTM French Vanilla" pitchFamily="18" charset="0"/>
              </a:rPr>
              <a:t>thành</a:t>
            </a:r>
            <a:r>
              <a:rPr lang="en-US" sz="4400" dirty="0" smtClean="0">
                <a:latin typeface="UTM French Vanilla" pitchFamily="18" charset="0"/>
              </a:rPr>
              <a:t> </a:t>
            </a:r>
            <a:r>
              <a:rPr lang="en-US" sz="4400" dirty="0" err="1" smtClean="0">
                <a:latin typeface="UTM French Vanilla" pitchFamily="18" charset="0"/>
              </a:rPr>
              <a:t>chòm</a:t>
            </a:r>
            <a:r>
              <a:rPr lang="en-US" sz="4400" dirty="0" smtClean="0">
                <a:latin typeface="UTM French Vanilla" pitchFamily="18" charset="0"/>
              </a:rPr>
              <a:t>, </a:t>
            </a:r>
            <a:r>
              <a:rPr lang="en-US" sz="4400" dirty="0" err="1" smtClean="0">
                <a:latin typeface="UTM French Vanilla" pitchFamily="18" charset="0"/>
              </a:rPr>
              <a:t>thành</a:t>
            </a:r>
            <a:r>
              <a:rPr lang="en-US" sz="4400" dirty="0" smtClean="0">
                <a:latin typeface="UTM French Vanilla" pitchFamily="18" charset="0"/>
              </a:rPr>
              <a:t> </a:t>
            </a:r>
            <a:r>
              <a:rPr lang="en-US" sz="4400" dirty="0" err="1" smtClean="0">
                <a:latin typeface="UTM French Vanilla" pitchFamily="18" charset="0"/>
              </a:rPr>
              <a:t>rặng</a:t>
            </a:r>
            <a:r>
              <a:rPr lang="en-US" sz="4400" dirty="0" smtClean="0">
                <a:latin typeface="UTM French Vanilla" pitchFamily="18" charset="0"/>
              </a:rPr>
              <a:t>; </a:t>
            </a:r>
            <a:r>
              <a:rPr lang="en-US" sz="4400" dirty="0" err="1" smtClean="0">
                <a:latin typeface="UTM French Vanilla" pitchFamily="18" charset="0"/>
              </a:rPr>
              <a:t>rễ</a:t>
            </a:r>
            <a:r>
              <a:rPr lang="en-US" sz="4400" dirty="0" smtClean="0">
                <a:latin typeface="UTM French Vanilla" pitchFamily="18" charset="0"/>
              </a:rPr>
              <a:t> </a:t>
            </a:r>
            <a:r>
              <a:rPr lang="en-US" sz="4400" dirty="0" err="1" smtClean="0">
                <a:latin typeface="UTM French Vanilla" pitchFamily="18" charset="0"/>
              </a:rPr>
              <a:t>dài</a:t>
            </a:r>
            <a:r>
              <a:rPr lang="en-US" sz="4400" dirty="0" smtClean="0">
                <a:latin typeface="UTM French Vanilla" pitchFamily="18" charset="0"/>
              </a:rPr>
              <a:t>, </a:t>
            </a:r>
            <a:r>
              <a:rPr lang="en-US" sz="4400" dirty="0" err="1" smtClean="0">
                <a:latin typeface="UTM French Vanilla" pitchFamily="18" charset="0"/>
              </a:rPr>
              <a:t>cắm</a:t>
            </a:r>
            <a:r>
              <a:rPr lang="en-US" sz="4400" dirty="0" smtClean="0">
                <a:latin typeface="UTM French Vanilla" pitchFamily="18" charset="0"/>
              </a:rPr>
              <a:t> </a:t>
            </a:r>
            <a:r>
              <a:rPr lang="en-US" sz="4400" dirty="0" err="1" smtClean="0">
                <a:latin typeface="UTM French Vanilla" pitchFamily="18" charset="0"/>
              </a:rPr>
              <a:t>sâu</a:t>
            </a:r>
            <a:r>
              <a:rPr lang="en-US" sz="4400" dirty="0" smtClean="0">
                <a:latin typeface="UTM French Vanilla" pitchFamily="18" charset="0"/>
              </a:rPr>
              <a:t> </a:t>
            </a:r>
            <a:r>
              <a:rPr lang="en-US" sz="4400" dirty="0" err="1" smtClean="0">
                <a:latin typeface="UTM French Vanilla" pitchFamily="18" charset="0"/>
              </a:rPr>
              <a:t>vào</a:t>
            </a:r>
            <a:r>
              <a:rPr lang="en-US" sz="4400" dirty="0" smtClean="0">
                <a:latin typeface="UTM French Vanilla" pitchFamily="18" charset="0"/>
              </a:rPr>
              <a:t> </a:t>
            </a:r>
            <a:r>
              <a:rPr lang="en-US" sz="4400" dirty="0" err="1" smtClean="0">
                <a:latin typeface="UTM French Vanilla" pitchFamily="18" charset="0"/>
              </a:rPr>
              <a:t>lòng</a:t>
            </a:r>
            <a:r>
              <a:rPr lang="en-US" sz="4400" dirty="0" smtClean="0">
                <a:latin typeface="UTM French Vanilla" pitchFamily="18" charset="0"/>
              </a:rPr>
              <a:t> </a:t>
            </a:r>
            <a:r>
              <a:rPr lang="en-US" sz="4400" dirty="0" err="1" smtClean="0">
                <a:latin typeface="UTM French Vanilla" pitchFamily="18" charset="0"/>
              </a:rPr>
              <a:t>đất</a:t>
            </a:r>
            <a:r>
              <a:rPr lang="en-US" sz="4400" dirty="0" smtClean="0">
                <a:latin typeface="UTM French Vanilla" pitchFamily="18" charset="0"/>
              </a:rPr>
              <a:t> </a:t>
            </a:r>
            <a:r>
              <a:rPr lang="en-US" sz="4400" dirty="0" err="1" smtClean="0">
                <a:latin typeface="UTM French Vanilla" pitchFamily="18" charset="0"/>
              </a:rPr>
              <a:t>để</a:t>
            </a:r>
            <a:r>
              <a:rPr lang="en-US" sz="4400" dirty="0" smtClean="0">
                <a:latin typeface="UTM French Vanilla" pitchFamily="18" charset="0"/>
              </a:rPr>
              <a:t> </a:t>
            </a:r>
            <a:r>
              <a:rPr lang="en-US" sz="4400" dirty="0" err="1" smtClean="0">
                <a:latin typeface="UTM French Vanilla" pitchFamily="18" charset="0"/>
              </a:rPr>
              <a:t>chống</a:t>
            </a:r>
            <a:r>
              <a:rPr lang="en-US" sz="4400" dirty="0" smtClean="0">
                <a:latin typeface="UTM French Vanilla" pitchFamily="18" charset="0"/>
              </a:rPr>
              <a:t> </a:t>
            </a:r>
            <a:r>
              <a:rPr lang="en-US" sz="4400" dirty="0" err="1" smtClean="0">
                <a:latin typeface="UTM French Vanilla" pitchFamily="18" charset="0"/>
              </a:rPr>
              <a:t>chọi</a:t>
            </a:r>
            <a:r>
              <a:rPr lang="en-US" sz="4400" dirty="0" smtClean="0">
                <a:latin typeface="UTM French Vanilla" pitchFamily="18" charset="0"/>
              </a:rPr>
              <a:t> </a:t>
            </a:r>
            <a:r>
              <a:rPr lang="en-US" sz="4400" dirty="0" err="1" smtClean="0">
                <a:latin typeface="UTM French Vanilla" pitchFamily="18" charset="0"/>
              </a:rPr>
              <a:t>được</a:t>
            </a:r>
            <a:r>
              <a:rPr lang="en-US" sz="4400" dirty="0" smtClean="0">
                <a:latin typeface="UTM French Vanilla" pitchFamily="18" charset="0"/>
              </a:rPr>
              <a:t> </a:t>
            </a:r>
            <a:r>
              <a:rPr lang="en-US" sz="4400" dirty="0" err="1" smtClean="0">
                <a:latin typeface="UTM French Vanilla" pitchFamily="18" charset="0"/>
              </a:rPr>
              <a:t>với</a:t>
            </a:r>
            <a:r>
              <a:rPr lang="en-US" sz="4400" dirty="0" smtClean="0">
                <a:latin typeface="UTM French Vanilla" pitchFamily="18" charset="0"/>
              </a:rPr>
              <a:t> </a:t>
            </a:r>
            <a:r>
              <a:rPr lang="en-US" sz="4400" dirty="0" err="1" smtClean="0">
                <a:latin typeface="UTM French Vanilla" pitchFamily="18" charset="0"/>
              </a:rPr>
              <a:t>thời</a:t>
            </a:r>
            <a:r>
              <a:rPr lang="en-US" sz="4400" dirty="0" smtClean="0">
                <a:latin typeface="UTM French Vanilla" pitchFamily="18" charset="0"/>
              </a:rPr>
              <a:t> </a:t>
            </a:r>
            <a:r>
              <a:rPr lang="en-US" sz="4400" dirty="0" err="1" smtClean="0">
                <a:latin typeface="UTM French Vanilla" pitchFamily="18" charset="0"/>
              </a:rPr>
              <a:t>tiết</a:t>
            </a:r>
            <a:r>
              <a:rPr lang="en-US" sz="4400" dirty="0" smtClean="0">
                <a:latin typeface="UTM French Vanilla" pitchFamily="18" charset="0"/>
              </a:rPr>
              <a:t> </a:t>
            </a:r>
            <a:r>
              <a:rPr lang="en-US" sz="4400" dirty="0" err="1" smtClean="0">
                <a:latin typeface="UTM French Vanilla" pitchFamily="18" charset="0"/>
              </a:rPr>
              <a:t>khắc</a:t>
            </a:r>
            <a:r>
              <a:rPr lang="en-US" sz="4400" dirty="0" smtClean="0">
                <a:latin typeface="UTM French Vanilla" pitchFamily="18" charset="0"/>
              </a:rPr>
              <a:t> </a:t>
            </a:r>
            <a:r>
              <a:rPr lang="en-US" sz="4400" dirty="0" err="1" smtClean="0">
                <a:latin typeface="UTM French Vanilla" pitchFamily="18" charset="0"/>
              </a:rPr>
              <a:t>nghiệt</a:t>
            </a:r>
            <a:r>
              <a:rPr lang="en-US" sz="4400" dirty="0" smtClean="0">
                <a:latin typeface="UTM French Vanilla" pitchFamily="18" charset="0"/>
              </a:rPr>
              <a:t>.</a:t>
            </a:r>
            <a:endParaRPr lang="en-US" sz="4400" dirty="0">
              <a:latin typeface="UTM French Vanilla" pitchFamily="18" charset="0"/>
            </a:endParaRPr>
          </a:p>
        </p:txBody>
      </p:sp>
    </p:spTree>
    <p:extLst>
      <p:ext uri="{BB962C8B-B14F-4D97-AF65-F5344CB8AC3E}">
        <p14:creationId xmlns:p14="http://schemas.microsoft.com/office/powerpoint/2010/main" val="563390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6612" y="1351147"/>
            <a:ext cx="5262222" cy="29668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34" y="749300"/>
            <a:ext cx="5390478" cy="303371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69931">
            <a:off x="3119915" y="3620540"/>
            <a:ext cx="4910490" cy="276442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35632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9435" y="2385890"/>
            <a:ext cx="4758361" cy="3173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smtClean="0">
                  <a:solidFill>
                    <a:schemeClr val="accent2">
                      <a:lumMod val="75000"/>
                    </a:schemeClr>
                  </a:solidFill>
                  <a:latin typeface="UTM Magnesium" pitchFamily="18" charset="0"/>
                </a:rPr>
                <a:t>Tìm</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hiểu</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531180" y="575538"/>
            <a:ext cx="6796720" cy="1569660"/>
          </a:xfrm>
          <a:prstGeom prst="rect">
            <a:avLst/>
          </a:prstGeom>
        </p:spPr>
        <p:txBody>
          <a:bodyPr wrap="square">
            <a:spAutoFit/>
          </a:bodyPr>
          <a:lstStyle/>
          <a:p>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Người</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Cà</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Mau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dựng</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nhà</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cửa</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như</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thế</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800" b="1" dirty="0" err="1" smtClean="0">
                <a:effectLst>
                  <a:outerShdw blurRad="38100" dist="38100" dir="2700000" algn="tl">
                    <a:srgbClr val="000000">
                      <a:alpha val="43137"/>
                    </a:srgbClr>
                  </a:outerShdw>
                </a:effectLst>
                <a:latin typeface="UTM Duepuntozero" pitchFamily="18" charset="0"/>
                <a:cs typeface="Times New Roman" pitchFamily="18" charset="0"/>
              </a:rPr>
              <a:t>nào</a:t>
            </a:r>
            <a:r>
              <a:rPr lang="en-US" sz="4800" b="1" dirty="0" smtClean="0">
                <a:effectLst>
                  <a:outerShdw blurRad="38100" dist="38100" dir="2700000" algn="tl">
                    <a:srgbClr val="000000">
                      <a:alpha val="43137"/>
                    </a:srgbClr>
                  </a:outerShdw>
                </a:effectLst>
                <a:latin typeface="UTM Duepuntozero" pitchFamily="18" charset="0"/>
                <a:cs typeface="Times New Roman" pitchFamily="18" charset="0"/>
              </a:rPr>
              <a:t>?</a:t>
            </a:r>
            <a:endParaRPr lang="en-US" sz="4800" b="1" dirty="0">
              <a:effectLst>
                <a:outerShdw blurRad="38100" dist="38100" dir="2700000" algn="tl">
                  <a:srgbClr val="000000">
                    <a:alpha val="43137"/>
                  </a:srgbClr>
                </a:outerShdw>
              </a:effectLst>
              <a:latin typeface="UTM Duepuntozero" pitchFamily="18" charset="0"/>
              <a:cs typeface="Times New Roman" pitchFamily="18" charset="0"/>
            </a:endParaRPr>
          </a:p>
        </p:txBody>
      </p:sp>
      <p:sp>
        <p:nvSpPr>
          <p:cNvPr id="16" name="Rectangle 15"/>
          <p:cNvSpPr/>
          <p:nvPr/>
        </p:nvSpPr>
        <p:spPr>
          <a:xfrm>
            <a:off x="592460" y="2372131"/>
            <a:ext cx="5732140" cy="3477875"/>
          </a:xfrm>
          <a:prstGeom prst="rect">
            <a:avLst/>
          </a:prstGeom>
        </p:spPr>
        <p:txBody>
          <a:bodyPr wrap="square">
            <a:spAutoFit/>
          </a:bodyPr>
          <a:lstStyle/>
          <a:p>
            <a:pPr algn="just"/>
            <a:r>
              <a:rPr lang="en-US" sz="4400" dirty="0" err="1" smtClean="0">
                <a:latin typeface="UTM French Vanilla" pitchFamily="18" charset="0"/>
              </a:rPr>
              <a:t>Nhà</a:t>
            </a:r>
            <a:r>
              <a:rPr lang="en-US" sz="4400" dirty="0" smtClean="0">
                <a:latin typeface="UTM French Vanilla" pitchFamily="18" charset="0"/>
              </a:rPr>
              <a:t> </a:t>
            </a:r>
            <a:r>
              <a:rPr lang="en-US" sz="4400" dirty="0" err="1" smtClean="0">
                <a:latin typeface="UTM French Vanilla" pitchFamily="18" charset="0"/>
              </a:rPr>
              <a:t>cửa</a:t>
            </a:r>
            <a:r>
              <a:rPr lang="en-US" sz="4400" dirty="0" smtClean="0">
                <a:latin typeface="UTM French Vanilla" pitchFamily="18" charset="0"/>
              </a:rPr>
              <a:t> </a:t>
            </a:r>
            <a:r>
              <a:rPr lang="en-US" sz="4400" dirty="0" err="1" smtClean="0">
                <a:latin typeface="UTM French Vanilla" pitchFamily="18" charset="0"/>
              </a:rPr>
              <a:t>dựng</a:t>
            </a:r>
            <a:r>
              <a:rPr lang="en-US" sz="4400" dirty="0" smtClean="0">
                <a:latin typeface="UTM French Vanilla" pitchFamily="18" charset="0"/>
              </a:rPr>
              <a:t> </a:t>
            </a:r>
            <a:r>
              <a:rPr lang="en-US" sz="4400" dirty="0" err="1" smtClean="0">
                <a:latin typeface="UTM French Vanilla" pitchFamily="18" charset="0"/>
              </a:rPr>
              <a:t>dọc</a:t>
            </a:r>
            <a:r>
              <a:rPr lang="en-US" sz="4400" dirty="0" smtClean="0">
                <a:latin typeface="UTM French Vanilla" pitchFamily="18" charset="0"/>
              </a:rPr>
              <a:t> </a:t>
            </a:r>
            <a:r>
              <a:rPr lang="en-US" sz="4400" dirty="0" err="1" smtClean="0">
                <a:latin typeface="UTM French Vanilla" pitchFamily="18" charset="0"/>
              </a:rPr>
              <a:t>những</a:t>
            </a:r>
            <a:r>
              <a:rPr lang="en-US" sz="4400" dirty="0" smtClean="0">
                <a:latin typeface="UTM French Vanilla" pitchFamily="18" charset="0"/>
              </a:rPr>
              <a:t> </a:t>
            </a:r>
            <a:r>
              <a:rPr lang="en-US" sz="4400" dirty="0" err="1" smtClean="0">
                <a:latin typeface="UTM French Vanilla" pitchFamily="18" charset="0"/>
              </a:rPr>
              <a:t>bờ</a:t>
            </a:r>
            <a:r>
              <a:rPr lang="en-US" sz="4400" dirty="0" smtClean="0">
                <a:latin typeface="UTM French Vanilla" pitchFamily="18" charset="0"/>
              </a:rPr>
              <a:t> </a:t>
            </a:r>
            <a:r>
              <a:rPr lang="en-US" sz="4400" dirty="0" err="1" smtClean="0">
                <a:latin typeface="UTM French Vanilla" pitchFamily="18" charset="0"/>
              </a:rPr>
              <a:t>kênh</a:t>
            </a:r>
            <a:r>
              <a:rPr lang="en-US" sz="4400" dirty="0" smtClean="0">
                <a:latin typeface="UTM French Vanilla" pitchFamily="18" charset="0"/>
              </a:rPr>
              <a:t>, </a:t>
            </a:r>
            <a:r>
              <a:rPr lang="en-US" sz="4400" dirty="0" err="1" smtClean="0">
                <a:latin typeface="UTM French Vanilla" pitchFamily="18" charset="0"/>
              </a:rPr>
              <a:t>dưới</a:t>
            </a:r>
            <a:r>
              <a:rPr lang="en-US" sz="4400" dirty="0" smtClean="0">
                <a:latin typeface="UTM French Vanilla" pitchFamily="18" charset="0"/>
              </a:rPr>
              <a:t> </a:t>
            </a:r>
            <a:r>
              <a:rPr lang="en-US" sz="4400" dirty="0" err="1" smtClean="0">
                <a:latin typeface="UTM French Vanilla" pitchFamily="18" charset="0"/>
              </a:rPr>
              <a:t>những</a:t>
            </a:r>
            <a:r>
              <a:rPr lang="en-US" sz="4400" dirty="0" smtClean="0">
                <a:latin typeface="UTM French Vanilla" pitchFamily="18" charset="0"/>
              </a:rPr>
              <a:t> </a:t>
            </a:r>
            <a:r>
              <a:rPr lang="en-US" sz="4400" dirty="0" err="1" smtClean="0">
                <a:latin typeface="UTM French Vanilla" pitchFamily="18" charset="0"/>
              </a:rPr>
              <a:t>hàng</a:t>
            </a:r>
            <a:r>
              <a:rPr lang="en-US" sz="4400" dirty="0" smtClean="0">
                <a:latin typeface="UTM French Vanilla" pitchFamily="18" charset="0"/>
              </a:rPr>
              <a:t> </a:t>
            </a:r>
            <a:r>
              <a:rPr lang="en-US" sz="4400" dirty="0" err="1" smtClean="0">
                <a:latin typeface="UTM French Vanilla" pitchFamily="18" charset="0"/>
              </a:rPr>
              <a:t>đước</a:t>
            </a:r>
            <a:r>
              <a:rPr lang="en-US" sz="4400" dirty="0" smtClean="0">
                <a:latin typeface="UTM French Vanilla" pitchFamily="18" charset="0"/>
              </a:rPr>
              <a:t> </a:t>
            </a:r>
            <a:r>
              <a:rPr lang="en-US" sz="4400" dirty="0" err="1" smtClean="0">
                <a:latin typeface="UTM French Vanilla" pitchFamily="18" charset="0"/>
              </a:rPr>
              <a:t>xanh</a:t>
            </a:r>
            <a:r>
              <a:rPr lang="en-US" sz="4400" dirty="0" smtClean="0">
                <a:latin typeface="UTM French Vanilla" pitchFamily="18" charset="0"/>
              </a:rPr>
              <a:t> </a:t>
            </a:r>
            <a:r>
              <a:rPr lang="en-US" sz="4400" dirty="0" err="1" smtClean="0">
                <a:latin typeface="UTM French Vanilla" pitchFamily="18" charset="0"/>
              </a:rPr>
              <a:t>rì</a:t>
            </a:r>
            <a:r>
              <a:rPr lang="en-US" sz="4400" dirty="0" smtClean="0">
                <a:latin typeface="UTM French Vanilla" pitchFamily="18" charset="0"/>
              </a:rPr>
              <a:t>; </a:t>
            </a:r>
            <a:r>
              <a:rPr lang="en-US" sz="4400" dirty="0" err="1" smtClean="0">
                <a:latin typeface="UTM French Vanilla" pitchFamily="18" charset="0"/>
              </a:rPr>
              <a:t>từ</a:t>
            </a:r>
            <a:r>
              <a:rPr lang="en-US" sz="4400" dirty="0" smtClean="0">
                <a:latin typeface="UTM French Vanilla" pitchFamily="18" charset="0"/>
              </a:rPr>
              <a:t> </a:t>
            </a:r>
            <a:r>
              <a:rPr lang="en-US" sz="4400" dirty="0" err="1" smtClean="0">
                <a:latin typeface="UTM French Vanilla" pitchFamily="18" charset="0"/>
              </a:rPr>
              <a:t>nhà</a:t>
            </a:r>
            <a:r>
              <a:rPr lang="en-US" sz="4400" dirty="0" smtClean="0">
                <a:latin typeface="UTM French Vanilla" pitchFamily="18" charset="0"/>
              </a:rPr>
              <a:t> </a:t>
            </a:r>
            <a:r>
              <a:rPr lang="en-US" sz="4400" dirty="0" err="1" smtClean="0">
                <a:latin typeface="UTM French Vanilla" pitchFamily="18" charset="0"/>
              </a:rPr>
              <a:t>nọ</a:t>
            </a:r>
            <a:r>
              <a:rPr lang="en-US" sz="4400" dirty="0" smtClean="0">
                <a:latin typeface="UTM French Vanilla" pitchFamily="18" charset="0"/>
              </a:rPr>
              <a:t> sang </a:t>
            </a:r>
            <a:r>
              <a:rPr lang="en-US" sz="4400" dirty="0" err="1" smtClean="0">
                <a:latin typeface="UTM French Vanilla" pitchFamily="18" charset="0"/>
              </a:rPr>
              <a:t>nhà</a:t>
            </a:r>
            <a:r>
              <a:rPr lang="en-US" sz="4400" dirty="0" smtClean="0">
                <a:latin typeface="UTM French Vanilla" pitchFamily="18" charset="0"/>
              </a:rPr>
              <a:t> </a:t>
            </a:r>
            <a:r>
              <a:rPr lang="en-US" sz="4400" dirty="0" err="1" smtClean="0">
                <a:latin typeface="UTM French Vanilla" pitchFamily="18" charset="0"/>
              </a:rPr>
              <a:t>kia</a:t>
            </a:r>
            <a:r>
              <a:rPr lang="en-US" sz="4400" dirty="0" smtClean="0">
                <a:latin typeface="UTM French Vanilla" pitchFamily="18" charset="0"/>
              </a:rPr>
              <a:t> </a:t>
            </a:r>
            <a:r>
              <a:rPr lang="en-US" sz="4400" dirty="0" err="1" smtClean="0">
                <a:latin typeface="UTM French Vanilla" pitchFamily="18" charset="0"/>
              </a:rPr>
              <a:t>phải</a:t>
            </a:r>
            <a:r>
              <a:rPr lang="en-US" sz="4400" dirty="0" smtClean="0">
                <a:latin typeface="UTM French Vanilla" pitchFamily="18" charset="0"/>
              </a:rPr>
              <a:t> </a:t>
            </a:r>
            <a:r>
              <a:rPr lang="en-US" sz="4400" dirty="0" err="1" smtClean="0">
                <a:latin typeface="UTM French Vanilla" pitchFamily="18" charset="0"/>
              </a:rPr>
              <a:t>leo</a:t>
            </a:r>
            <a:r>
              <a:rPr lang="en-US" sz="4400" dirty="0" smtClean="0">
                <a:latin typeface="UTM French Vanilla" pitchFamily="18" charset="0"/>
              </a:rPr>
              <a:t> </a:t>
            </a:r>
            <a:r>
              <a:rPr lang="en-US" sz="4400" dirty="0" err="1" smtClean="0">
                <a:latin typeface="UTM French Vanilla" pitchFamily="18" charset="0"/>
              </a:rPr>
              <a:t>trên</a:t>
            </a:r>
            <a:r>
              <a:rPr lang="en-US" sz="4400" dirty="0" smtClean="0">
                <a:latin typeface="UTM French Vanilla" pitchFamily="18" charset="0"/>
              </a:rPr>
              <a:t> </a:t>
            </a:r>
            <a:r>
              <a:rPr lang="en-US" sz="4400" dirty="0" err="1" smtClean="0">
                <a:latin typeface="UTM French Vanilla" pitchFamily="18" charset="0"/>
              </a:rPr>
              <a:t>cầu</a:t>
            </a:r>
            <a:r>
              <a:rPr lang="en-US" sz="4400" dirty="0" smtClean="0">
                <a:latin typeface="UTM French Vanilla" pitchFamily="18" charset="0"/>
              </a:rPr>
              <a:t> </a:t>
            </a:r>
            <a:r>
              <a:rPr lang="en-US" sz="4400" dirty="0" err="1" smtClean="0">
                <a:latin typeface="UTM French Vanilla" pitchFamily="18" charset="0"/>
              </a:rPr>
              <a:t>bằng</a:t>
            </a:r>
            <a:r>
              <a:rPr lang="en-US" sz="4400" dirty="0" smtClean="0">
                <a:latin typeface="UTM French Vanilla" pitchFamily="18" charset="0"/>
              </a:rPr>
              <a:t> </a:t>
            </a:r>
            <a:r>
              <a:rPr lang="en-US" sz="4400" dirty="0" err="1" smtClean="0">
                <a:latin typeface="UTM French Vanilla" pitchFamily="18" charset="0"/>
              </a:rPr>
              <a:t>thân</a:t>
            </a:r>
            <a:r>
              <a:rPr lang="en-US" sz="4400" dirty="0" smtClean="0">
                <a:latin typeface="UTM French Vanilla" pitchFamily="18" charset="0"/>
              </a:rPr>
              <a:t> </a:t>
            </a:r>
            <a:r>
              <a:rPr lang="en-US" sz="4400" dirty="0" err="1" smtClean="0">
                <a:latin typeface="UTM French Vanilla" pitchFamily="18" charset="0"/>
              </a:rPr>
              <a:t>cây</a:t>
            </a:r>
            <a:r>
              <a:rPr lang="en-US" sz="4400" dirty="0" smtClean="0">
                <a:latin typeface="UTM French Vanilla" pitchFamily="18" charset="0"/>
              </a:rPr>
              <a:t> </a:t>
            </a:r>
            <a:r>
              <a:rPr lang="en-US" sz="4400" dirty="0" err="1" smtClean="0">
                <a:latin typeface="UTM French Vanilla" pitchFamily="18" charset="0"/>
              </a:rPr>
              <a:t>đước</a:t>
            </a:r>
            <a:r>
              <a:rPr lang="en-US" sz="4400" dirty="0" smtClean="0">
                <a:latin typeface="UTM French Vanilla" pitchFamily="18" charset="0"/>
              </a:rPr>
              <a:t>.</a:t>
            </a:r>
            <a:endParaRPr lang="en-US" sz="4400" dirty="0">
              <a:latin typeface="UTM French Vanilla" pitchFamily="18" charset="0"/>
            </a:endParaRPr>
          </a:p>
        </p:txBody>
      </p:sp>
    </p:spTree>
    <p:extLst>
      <p:ext uri="{BB962C8B-B14F-4D97-AF65-F5344CB8AC3E}">
        <p14:creationId xmlns:p14="http://schemas.microsoft.com/office/powerpoint/2010/main" val="21116238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18150" y="1111249"/>
            <a:ext cx="3136900" cy="2352675"/>
          </a:xfrm>
          <a:prstGeom prst="rect">
            <a:avLst/>
          </a:prstGeom>
          <a:ln>
            <a:noFill/>
          </a:ln>
          <a:effectLst>
            <a:softEdge rad="112500"/>
          </a:effectLst>
        </p:spPr>
      </p:pic>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3"/>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a:t>
              </a:r>
              <a:endParaRPr lang="en-US" sz="4000" b="1" dirty="0">
                <a:effectLst>
                  <a:outerShdw blurRad="38100" dist="38100" dir="2700000" algn="tl">
                    <a:srgbClr val="000000">
                      <a:alpha val="43137"/>
                    </a:srgbClr>
                  </a:outerShdw>
                </a:effectLst>
                <a:latin typeface="UTM Duepuntozero" pitchFamily="18" charset="0"/>
                <a:cs typeface="Times New Roman" pitchFamily="18" charset="0"/>
              </a:endParaRPr>
            </a:p>
          </p:txBody>
        </p:sp>
      </p:grpSp>
      <p:pic>
        <p:nvPicPr>
          <p:cNvPr id="9"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122841" y="2584629"/>
            <a:ext cx="2319718" cy="4114800"/>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72400" y="195208"/>
            <a:ext cx="3706000" cy="2471902"/>
          </a:xfrm>
          <a:prstGeom prst="rect">
            <a:avLst/>
          </a:prstGeom>
          <a:ln>
            <a:noFill/>
          </a:ln>
          <a:effectLst>
            <a:softEdge rad="112500"/>
          </a:effec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96300" y="2287586"/>
            <a:ext cx="3568700" cy="2232987"/>
          </a:xfrm>
          <a:prstGeom prst="rect">
            <a:avLst/>
          </a:prstGeom>
          <a:ln>
            <a:noFill/>
          </a:ln>
          <a:effectLst>
            <a:softEdge rad="112500"/>
          </a:effectLst>
        </p:spPr>
      </p:pic>
      <p:grpSp>
        <p:nvGrpSpPr>
          <p:cNvPr id="3" name="Group 2"/>
          <p:cNvGrpSpPr/>
          <p:nvPr/>
        </p:nvGrpSpPr>
        <p:grpSpPr>
          <a:xfrm>
            <a:off x="3747354" y="4775200"/>
            <a:ext cx="7245369" cy="1435100"/>
            <a:chOff x="2622531" y="4154160"/>
            <a:chExt cx="7245369" cy="2111533"/>
          </a:xfrm>
        </p:grpSpPr>
        <p:pic>
          <p:nvPicPr>
            <p:cNvPr id="17" name="图片 1" descr="b3d35ad80c2bff9b5643004a1697612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22531" y="4154160"/>
              <a:ext cx="72453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3016230" y="4665933"/>
              <a:ext cx="6599419" cy="707886"/>
            </a:xfrm>
            <a:prstGeom prst="rect">
              <a:avLst/>
            </a:prstGeom>
          </p:spPr>
          <p:txBody>
            <a:bodyPr wrap="square">
              <a:spAutoFit/>
            </a:bodyPr>
            <a:lstStyle/>
            <a:p>
              <a:r>
                <a:rPr lang="en-US" sz="4000" b="1" dirty="0" err="1" smtClean="0">
                  <a:latin typeface="UTM French Vanilla" pitchFamily="18" charset="0"/>
                </a:rPr>
                <a:t>Đất</a:t>
              </a:r>
              <a:r>
                <a:rPr lang="en-US" sz="4000" b="1" dirty="0" smtClean="0">
                  <a:latin typeface="UTM French Vanilla" pitchFamily="18" charset="0"/>
                </a:rPr>
                <a:t>, </a:t>
              </a:r>
              <a:r>
                <a:rPr lang="en-US" sz="4000" b="1" dirty="0" err="1" smtClean="0">
                  <a:latin typeface="UTM French Vanilla" pitchFamily="18" charset="0"/>
                </a:rPr>
                <a:t>cây</a:t>
              </a:r>
              <a:r>
                <a:rPr lang="en-US" sz="4000" b="1" dirty="0" smtClean="0">
                  <a:latin typeface="UTM French Vanilla" pitchFamily="18" charset="0"/>
                </a:rPr>
                <a:t> </a:t>
              </a:r>
              <a:r>
                <a:rPr lang="en-US" sz="4000" b="1" dirty="0" err="1" smtClean="0">
                  <a:latin typeface="UTM French Vanilla" pitchFamily="18" charset="0"/>
                </a:rPr>
                <a:t>cối</a:t>
              </a:r>
              <a:r>
                <a:rPr lang="en-US" sz="4000" b="1" dirty="0" smtClean="0">
                  <a:latin typeface="UTM French Vanilla" pitchFamily="18" charset="0"/>
                </a:rPr>
                <a:t> </a:t>
              </a:r>
              <a:r>
                <a:rPr lang="en-US" sz="4000" b="1" dirty="0" err="1" smtClean="0">
                  <a:latin typeface="UTM French Vanilla" pitchFamily="18" charset="0"/>
                </a:rPr>
                <a:t>và</a:t>
              </a:r>
              <a:r>
                <a:rPr lang="en-US" sz="4000" b="1" dirty="0" smtClean="0">
                  <a:latin typeface="UTM French Vanilla" pitchFamily="18" charset="0"/>
                </a:rPr>
                <a:t> </a:t>
              </a:r>
              <a:r>
                <a:rPr lang="en-US" sz="4000" b="1" dirty="0" err="1" smtClean="0">
                  <a:latin typeface="UTM French Vanilla" pitchFamily="18" charset="0"/>
                </a:rPr>
                <a:t>nhà</a:t>
              </a:r>
              <a:r>
                <a:rPr lang="en-US" sz="4000" b="1" dirty="0" smtClean="0">
                  <a:latin typeface="UTM French Vanilla" pitchFamily="18" charset="0"/>
                </a:rPr>
                <a:t> </a:t>
              </a:r>
              <a:r>
                <a:rPr lang="en-US" sz="4000" b="1" dirty="0" err="1" smtClean="0">
                  <a:latin typeface="UTM French Vanilla" pitchFamily="18" charset="0"/>
                </a:rPr>
                <a:t>cửa</a:t>
              </a:r>
              <a:r>
                <a:rPr lang="en-US" sz="4000" b="1" dirty="0" smtClean="0">
                  <a:latin typeface="UTM French Vanilla" pitchFamily="18" charset="0"/>
                </a:rPr>
                <a:t> ở </a:t>
              </a:r>
              <a:r>
                <a:rPr lang="en-US" sz="4000" b="1" dirty="0" err="1" smtClean="0">
                  <a:latin typeface="UTM French Vanilla" pitchFamily="18" charset="0"/>
                </a:rPr>
                <a:t>Cà</a:t>
              </a:r>
              <a:r>
                <a:rPr lang="en-US" sz="4000" b="1" dirty="0" smtClean="0">
                  <a:latin typeface="UTM French Vanilla" pitchFamily="18" charset="0"/>
                </a:rPr>
                <a:t> Mau</a:t>
              </a:r>
              <a:endParaRPr lang="en-US" sz="4000" b="1" dirty="0">
                <a:latin typeface="UTM French Vanilla" pitchFamily="18" charset="0"/>
              </a:endParaRPr>
            </a:p>
          </p:txBody>
        </p:sp>
      </p:grpSp>
    </p:spTree>
    <p:extLst>
      <p:ext uri="{BB962C8B-B14F-4D97-AF65-F5344CB8AC3E}">
        <p14:creationId xmlns:p14="http://schemas.microsoft.com/office/powerpoint/2010/main" val="611284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down)">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down)">
                                      <p:cBhvr>
                                        <p:cTn id="36" dur="580">
                                          <p:stCondLst>
                                            <p:cond delay="0"/>
                                          </p:stCondLst>
                                        </p:cTn>
                                        <p:tgtEl>
                                          <p:spTgt spid="3"/>
                                        </p:tgtEl>
                                      </p:cBhvr>
                                    </p:animEffect>
                                    <p:anim calcmode="lin" valueType="num">
                                      <p:cBhvr>
                                        <p:cTn id="37"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42" dur="26">
                                          <p:stCondLst>
                                            <p:cond delay="650"/>
                                          </p:stCondLst>
                                        </p:cTn>
                                        <p:tgtEl>
                                          <p:spTgt spid="3"/>
                                        </p:tgtEl>
                                      </p:cBhvr>
                                      <p:to x="100000" y="60000"/>
                                    </p:animScale>
                                    <p:animScale>
                                      <p:cBhvr>
                                        <p:cTn id="43" dur="166" decel="50000">
                                          <p:stCondLst>
                                            <p:cond delay="676"/>
                                          </p:stCondLst>
                                        </p:cTn>
                                        <p:tgtEl>
                                          <p:spTgt spid="3"/>
                                        </p:tgtEl>
                                      </p:cBhvr>
                                      <p:to x="100000" y="100000"/>
                                    </p:animScale>
                                    <p:animScale>
                                      <p:cBhvr>
                                        <p:cTn id="44" dur="26">
                                          <p:stCondLst>
                                            <p:cond delay="1312"/>
                                          </p:stCondLst>
                                        </p:cTn>
                                        <p:tgtEl>
                                          <p:spTgt spid="3"/>
                                        </p:tgtEl>
                                      </p:cBhvr>
                                      <p:to x="100000" y="80000"/>
                                    </p:animScale>
                                    <p:animScale>
                                      <p:cBhvr>
                                        <p:cTn id="45" dur="166" decel="50000">
                                          <p:stCondLst>
                                            <p:cond delay="1338"/>
                                          </p:stCondLst>
                                        </p:cTn>
                                        <p:tgtEl>
                                          <p:spTgt spid="3"/>
                                        </p:tgtEl>
                                      </p:cBhvr>
                                      <p:to x="100000" y="100000"/>
                                    </p:animScale>
                                    <p:animScale>
                                      <p:cBhvr>
                                        <p:cTn id="46" dur="26">
                                          <p:stCondLst>
                                            <p:cond delay="1642"/>
                                          </p:stCondLst>
                                        </p:cTn>
                                        <p:tgtEl>
                                          <p:spTgt spid="3"/>
                                        </p:tgtEl>
                                      </p:cBhvr>
                                      <p:to x="100000" y="90000"/>
                                    </p:animScale>
                                    <p:animScale>
                                      <p:cBhvr>
                                        <p:cTn id="47" dur="166" decel="50000">
                                          <p:stCondLst>
                                            <p:cond delay="1668"/>
                                          </p:stCondLst>
                                        </p:cTn>
                                        <p:tgtEl>
                                          <p:spTgt spid="3"/>
                                        </p:tgtEl>
                                      </p:cBhvr>
                                      <p:to x="100000" y="100000"/>
                                    </p:animScale>
                                    <p:animScale>
                                      <p:cBhvr>
                                        <p:cTn id="48" dur="26">
                                          <p:stCondLst>
                                            <p:cond delay="1808"/>
                                          </p:stCondLst>
                                        </p:cTn>
                                        <p:tgtEl>
                                          <p:spTgt spid="3"/>
                                        </p:tgtEl>
                                      </p:cBhvr>
                                      <p:to x="100000" y="95000"/>
                                    </p:animScale>
                                    <p:animScale>
                                      <p:cBhvr>
                                        <p:cTn id="49"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5" action="ppaction://hlinksldjump"/>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10" b="99453" l="279" r="99582">
                        <a14:foregroundMark x1="7671" y1="69767" x2="14644" y2="56635"/>
                        <a14:foregroundMark x1="5718" y1="68673" x2="9344" y2="62380"/>
                        <a14:foregroundMark x1="76848" y1="73871" x2="87169" y2="86731"/>
                        <a14:foregroundMark x1="79079" y1="79617" x2="88285" y2="73871"/>
                      </a14:backgroundRemoval>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4436650" y="2106925"/>
            <a:ext cx="3076575" cy="3136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组合 4">
            <a:extLst>
              <a:ext uri="{FF2B5EF4-FFF2-40B4-BE49-F238E27FC236}">
                <a16:creationId xmlns:a16="http://schemas.microsoft.com/office/drawing/2014/main" xmlns="" id="{0F4BFBCA-35C0-43F8-9F1F-F043D87CBAFC}"/>
              </a:ext>
            </a:extLst>
          </p:cNvPr>
          <p:cNvGrpSpPr/>
          <p:nvPr/>
        </p:nvGrpSpPr>
        <p:grpSpPr>
          <a:xfrm>
            <a:off x="0" y="5884224"/>
            <a:ext cx="12192000" cy="973776"/>
            <a:chOff x="0" y="5884224"/>
            <a:chExt cx="12192000" cy="973776"/>
          </a:xfrm>
        </p:grpSpPr>
        <p:pic>
          <p:nvPicPr>
            <p:cNvPr id="6" name="图片 5">
              <a:extLst>
                <a:ext uri="{FF2B5EF4-FFF2-40B4-BE49-F238E27FC236}">
                  <a16:creationId xmlns:a16="http://schemas.microsoft.com/office/drawing/2014/main" xmlns="" id="{73D1DE7E-038A-489B-A5AD-5C8274327C2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7" name="图片 6">
              <a:extLst>
                <a:ext uri="{FF2B5EF4-FFF2-40B4-BE49-F238E27FC236}">
                  <a16:creationId xmlns:a16="http://schemas.microsoft.com/office/drawing/2014/main" xmlns="" id="{A03702C4-447E-4D38-9AB5-7D1F97514A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8" name="图片 7">
              <a:extLst>
                <a:ext uri="{FF2B5EF4-FFF2-40B4-BE49-F238E27FC236}">
                  <a16:creationId xmlns:a16="http://schemas.microsoft.com/office/drawing/2014/main" xmlns="" id="{B0BD5143-5F06-4C6B-ABC8-29E9DBD725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28" name="Picture 2">
            <a:hlinkClick r:id="rId9" action="ppaction://hlinksldjump"/>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600" b="96625" l="6110" r="91446"/>
                    </a14:imgEffect>
                  </a14:imgLayer>
                </a14:imgProps>
              </a:ext>
              <a:ext uri="{28A0092B-C50C-407E-A947-70E740481C1C}">
                <a14:useLocalDpi xmlns:a14="http://schemas.microsoft.com/office/drawing/2010/main" val="0"/>
              </a:ext>
            </a:extLst>
          </a:blip>
          <a:srcRect/>
          <a:stretch>
            <a:fillRect/>
          </a:stretch>
        </p:blipFill>
        <p:spPr bwMode="auto">
          <a:xfrm>
            <a:off x="787400" y="1177983"/>
            <a:ext cx="2997199" cy="5426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a:hlinkClick r:id="rId12" action="ppaction://hlinksldjump"/>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92222" l="0" r="100000"/>
                    </a14:imgEffect>
                  </a14:imgLayer>
                </a14:imgProps>
              </a:ext>
              <a:ext uri="{28A0092B-C50C-407E-A947-70E740481C1C}">
                <a14:useLocalDpi xmlns:a14="http://schemas.microsoft.com/office/drawing/2010/main" val="0"/>
              </a:ext>
            </a:extLst>
          </a:blip>
          <a:srcRect/>
          <a:stretch>
            <a:fillRect/>
          </a:stretch>
        </p:blipFill>
        <p:spPr bwMode="auto">
          <a:xfrm rot="15381897">
            <a:off x="7324338" y="3066687"/>
            <a:ext cx="4355295" cy="1904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30">
            <a:hlinkClick r:id="rId15" action="ppaction://hlinksldjump"/>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932130" y="2378163"/>
            <a:ext cx="4085617" cy="4085617"/>
          </a:xfrm>
          <a:prstGeom prst="rect">
            <a:avLst/>
          </a:prstGeom>
        </p:spPr>
      </p:pic>
      <p:grpSp>
        <p:nvGrpSpPr>
          <p:cNvPr id="3" name="Group 2"/>
          <p:cNvGrpSpPr/>
          <p:nvPr/>
        </p:nvGrpSpPr>
        <p:grpSpPr>
          <a:xfrm>
            <a:off x="3196465" y="0"/>
            <a:ext cx="6305519" cy="1973578"/>
            <a:chOff x="3196465" y="0"/>
            <a:chExt cx="6305519" cy="1973578"/>
          </a:xfrm>
        </p:grpSpPr>
        <p:pic>
          <p:nvPicPr>
            <p:cNvPr id="32" name="Picture 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3196465" y="0"/>
              <a:ext cx="6305519" cy="1752600"/>
            </a:xfrm>
            <a:prstGeom prst="rect">
              <a:avLst/>
            </a:prstGeom>
          </p:spPr>
        </p:pic>
        <p:sp>
          <p:nvSpPr>
            <p:cNvPr id="2" name="Rectangle 1"/>
            <p:cNvSpPr/>
            <p:nvPr/>
          </p:nvSpPr>
          <p:spPr>
            <a:xfrm>
              <a:off x="3716230" y="111530"/>
              <a:ext cx="5305491" cy="1862048"/>
            </a:xfrm>
            <a:prstGeom prst="rect">
              <a:avLst/>
            </a:prstGeom>
            <a:noFill/>
          </p:spPr>
          <p:txBody>
            <a:bodyPr wrap="none" lIns="91440" tIns="45720" rIns="91440" bIns="45720">
              <a:spAutoFit/>
            </a:bodyPr>
            <a:lstStyle/>
            <a:p>
              <a:pPr algn="ctr"/>
              <a:r>
                <a:rPr lang="en-US" sz="11500" b="1" dirty="0" err="1"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Ca</a:t>
              </a:r>
              <a:r>
                <a:rPr lang="en-US" sz="11500" b="1" dirty="0"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khúc</a:t>
              </a:r>
              <a:r>
                <a:rPr lang="en-US" sz="11500" b="1" dirty="0"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bí</a:t>
              </a:r>
              <a:r>
                <a:rPr lang="en-US" sz="11500" b="1" dirty="0"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 </a:t>
              </a:r>
              <a:r>
                <a:rPr lang="en-US" sz="11500" b="1" dirty="0" err="1" smtClean="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rPr>
                <a:t>ẩn</a:t>
              </a:r>
              <a:endParaRPr lang="en-US" sz="11500" b="1" cap="none" spc="0" dirty="0">
                <a:ln w="10541" cmpd="sng">
                  <a:solidFill>
                    <a:schemeClr val="accent1">
                      <a:shade val="88000"/>
                      <a:satMod val="110000"/>
                    </a:schemeClr>
                  </a:solidFill>
                  <a:prstDash val="solid"/>
                </a:ln>
                <a:solidFill>
                  <a:srgbClr val="00B0F0"/>
                </a:solidFill>
                <a:effectLst>
                  <a:outerShdw blurRad="38100" dist="38100" dir="2700000" algn="tl">
                    <a:srgbClr val="000000">
                      <a:alpha val="43137"/>
                    </a:srgbClr>
                  </a:outerShdw>
                </a:effectLst>
                <a:latin typeface="UTM LinotypeZapfino KT" pitchFamily="18" charset="0"/>
              </a:endParaRPr>
            </a:p>
          </p:txBody>
        </p:sp>
      </p:grpSp>
      <p:pic>
        <p:nvPicPr>
          <p:cNvPr id="34" name="Picture 1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0717334" y="5243573"/>
            <a:ext cx="1246066" cy="1281302"/>
          </a:xfrm>
          <a:prstGeom prst="rect">
            <a:avLst/>
          </a:prstGeom>
        </p:spPr>
      </p:pic>
      <p:pic>
        <p:nvPicPr>
          <p:cNvPr id="29" name="图片 28">
            <a:extLst>
              <a:ext uri="{FF2B5EF4-FFF2-40B4-BE49-F238E27FC236}">
                <a16:creationId xmlns:a16="http://schemas.microsoft.com/office/drawing/2014/main" xmlns="" id="{3CBA2A30-6456-49E5-8147-11D92609E082}"/>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r="32462" b="76623"/>
          <a:stretch/>
        </p:blipFill>
        <p:spPr>
          <a:xfrm flipH="1">
            <a:off x="8017747" y="-6092"/>
            <a:ext cx="4174253" cy="2167401"/>
          </a:xfrm>
          <a:prstGeom prst="rect">
            <a:avLst/>
          </a:prstGeom>
        </p:spPr>
      </p:pic>
      <p:pic>
        <p:nvPicPr>
          <p:cNvPr id="9" name="图片 8">
            <a:extLst>
              <a:ext uri="{FF2B5EF4-FFF2-40B4-BE49-F238E27FC236}">
                <a16:creationId xmlns:a16="http://schemas.microsoft.com/office/drawing/2014/main" xmlns="" id="{6808F491-9CC3-4108-B675-BD9CAAFE1D34}"/>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spTree>
    <p:extLst>
      <p:ext uri="{BB962C8B-B14F-4D97-AF65-F5344CB8AC3E}">
        <p14:creationId xmlns:p14="http://schemas.microsoft.com/office/powerpoint/2010/main" val="133304241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21" presetClass="entr" presetSubtype="1" fill="hold" nodeType="withEffect">
                                  <p:stCondLst>
                                    <p:cond delay="500"/>
                                  </p:stCondLst>
                                  <p:childTnLst>
                                    <p:set>
                                      <p:cBhvr>
                                        <p:cTn id="21" dur="1" fill="hold">
                                          <p:stCondLst>
                                            <p:cond delay="0"/>
                                          </p:stCondLst>
                                        </p:cTn>
                                        <p:tgtEl>
                                          <p:spTgt spid="34"/>
                                        </p:tgtEl>
                                        <p:attrNameLst>
                                          <p:attrName>style.visibility</p:attrName>
                                        </p:attrNameLst>
                                      </p:cBhvr>
                                      <p:to>
                                        <p:strVal val="visible"/>
                                      </p:to>
                                    </p:set>
                                    <p:animEffect transition="in" filter="wheel(1)">
                                      <p:cBhvr>
                                        <p:cTn id="22" dur="10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1250"/>
                                        <p:tgtEl>
                                          <p:spTgt spid="28"/>
                                        </p:tgtEl>
                                      </p:cBhvr>
                                    </p:animEffect>
                                  </p:childTnLst>
                                </p:cTn>
                              </p:par>
                              <p:par>
                                <p:cTn id="28" presetID="6" presetClass="entr" presetSubtype="16"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circle(in)">
                                      <p:cBhvr>
                                        <p:cTn id="30" dur="1250"/>
                                        <p:tgtEl>
                                          <p:spTgt spid="31"/>
                                        </p:tgtEl>
                                      </p:cBhvr>
                                    </p:animEffect>
                                  </p:childTnLst>
                                </p:cTn>
                              </p:par>
                              <p:par>
                                <p:cTn id="31" presetID="6" presetClass="entr" presetSubtype="16" fill="hold"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circle(in)">
                                      <p:cBhvr>
                                        <p:cTn id="33" dur="125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28"/>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28"/>
                                        </p:tgtEl>
                                      </p:cBhvr>
                                    </p:animEffect>
                                    <p:set>
                                      <p:cBhvr>
                                        <p:cTn id="46"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28"/>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31"/>
                                        </p:tgtEl>
                                      </p:cBhvr>
                                    </p:animEffect>
                                    <p:set>
                                      <p:cBhvr>
                                        <p:cTn id="52" dur="1" fill="hold">
                                          <p:stCondLst>
                                            <p:cond delay="499"/>
                                          </p:stCondLst>
                                        </p:cTn>
                                        <p:tgtEl>
                                          <p:spTgt spid="3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30"/>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30"/>
                  </p:tgtEl>
                </p:cond>
              </p:nextCondLst>
            </p:seq>
            <p:seq concurrent="1" nextAc="seek">
              <p:cTn id="59" restart="whenNotActive" fill="hold" evtFilter="cancelBubble" nodeType="interactiveSeq">
                <p:stCondLst>
                  <p:cond evt="onClick" delay="0">
                    <p:tgtEl>
                      <p:spTgt spid="34"/>
                    </p:tgtEl>
                  </p:cond>
                </p:stCondLst>
                <p:endSync evt="end" delay="0">
                  <p:rtn val="all"/>
                </p:endSync>
                <p:childTnLst>
                  <p:par>
                    <p:cTn id="60" fill="hold">
                      <p:stCondLst>
                        <p:cond delay="0"/>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1027"/>
                                        </p:tgtEl>
                                        <p:attrNameLst>
                                          <p:attrName>style.visibility</p:attrName>
                                        </p:attrNameLst>
                                      </p:cBhvr>
                                      <p:to>
                                        <p:strVal val="visible"/>
                                      </p:to>
                                    </p:set>
                                    <p:animEffect transition="in" filter="fade">
                                      <p:cBhvr>
                                        <p:cTn id="64" dur="2000"/>
                                        <p:tgtEl>
                                          <p:spTgt spid="1027"/>
                                        </p:tgtEl>
                                      </p:cBhvr>
                                    </p:animEffect>
                                    <p:anim calcmode="lin" valueType="num">
                                      <p:cBhvr>
                                        <p:cTn id="65" dur="2000" fill="hold"/>
                                        <p:tgtEl>
                                          <p:spTgt spid="1027"/>
                                        </p:tgtEl>
                                        <p:attrNameLst>
                                          <p:attrName>ppt_w</p:attrName>
                                        </p:attrNameLst>
                                      </p:cBhvr>
                                      <p:tavLst>
                                        <p:tav tm="0" fmla="#ppt_w*sin(2.5*pi*$)">
                                          <p:val>
                                            <p:fltVal val="0"/>
                                          </p:val>
                                        </p:tav>
                                        <p:tav tm="100000">
                                          <p:val>
                                            <p:fltVal val="1"/>
                                          </p:val>
                                        </p:tav>
                                      </p:tavLst>
                                    </p:anim>
                                    <p:anim calcmode="lin" valueType="num">
                                      <p:cBhvr>
                                        <p:cTn id="66" dur="2000" fill="hold"/>
                                        <p:tgtEl>
                                          <p:spTgt spid="102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62"/>
                                            </p:cond>
                                          </p:stCondLst>
                                          <p:endCondLst>
                                            <p:cond evt="onStopAudio" delay="0">
                                              <p:tgtEl>
                                                <p:sldTgt/>
                                              </p:tgtEl>
                                            </p:cond>
                                          </p:endCondLst>
                                        </p:cTn>
                                        <p:tgtEl>
                                          <p:sndTgt r:embed="rId4" name="chimes.wav"/>
                                        </p:tgtEl>
                                      </p:cMediaNode>
                                    </p:audio>
                                  </p:subTnLst>
                                </p:cTn>
                              </p:par>
                            </p:childTnLst>
                          </p:cTn>
                        </p:par>
                      </p:childTnLst>
                    </p:cTn>
                  </p:par>
                </p:childTnLst>
              </p:cTn>
              <p:nextCondLst>
                <p:cond evt="onClick" delay="0">
                  <p:tgtEl>
                    <p:spTgt spid="3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a:stretch>
            <a:fillRect/>
          </a:stretch>
        </p:blipFill>
        <p:spPr>
          <a:xfrm>
            <a:off x="-1" y="0"/>
            <a:ext cx="12192001" cy="6972300"/>
          </a:xfrm>
          <a:prstGeom prst="rect">
            <a:avLst/>
          </a:prstGeom>
        </p:spPr>
      </p:pic>
      <p:sp>
        <p:nvSpPr>
          <p:cNvPr id="3" name="Rectangle 2"/>
          <p:cNvSpPr/>
          <p:nvPr/>
        </p:nvSpPr>
        <p:spPr>
          <a:xfrm>
            <a:off x="6007099" y="2241729"/>
            <a:ext cx="4690740" cy="4524315"/>
          </a:xfrm>
          <a:prstGeom prst="rect">
            <a:avLst/>
          </a:prstGeom>
        </p:spPr>
        <p:txBody>
          <a:bodyPr wrap="square">
            <a:spAutoFit/>
          </a:bodyPr>
          <a:lstStyle/>
          <a:p>
            <a:pPr algn="just"/>
            <a:r>
              <a:rPr lang="en-US" sz="4800" b="1" dirty="0" err="1" smtClean="0">
                <a:latin typeface="UTM French Vanilla" pitchFamily="18" charset="0"/>
              </a:rPr>
              <a:t>Nhấn</a:t>
            </a:r>
            <a:r>
              <a:rPr lang="en-US" sz="4800" b="1" dirty="0" smtClean="0">
                <a:latin typeface="UTM French Vanilla" pitchFamily="18" charset="0"/>
              </a:rPr>
              <a:t> </a:t>
            </a:r>
            <a:r>
              <a:rPr lang="en-US" sz="4800" b="1" dirty="0" err="1" smtClean="0">
                <a:latin typeface="UTM French Vanilla" pitchFamily="18" charset="0"/>
              </a:rPr>
              <a:t>mạnh</a:t>
            </a:r>
            <a:r>
              <a:rPr lang="en-US" sz="4800" b="1" dirty="0" smtClean="0">
                <a:latin typeface="UTM French Vanilla" pitchFamily="18" charset="0"/>
              </a:rPr>
              <a:t> </a:t>
            </a:r>
            <a:r>
              <a:rPr lang="en-US" sz="4800" b="1" dirty="0" err="1" smtClean="0">
                <a:latin typeface="UTM French Vanilla" pitchFamily="18" charset="0"/>
              </a:rPr>
              <a:t>các</a:t>
            </a:r>
            <a:r>
              <a:rPr lang="en-US" sz="4800" b="1" dirty="0" smtClean="0">
                <a:latin typeface="UTM French Vanilla" pitchFamily="18" charset="0"/>
              </a:rPr>
              <a:t> </a:t>
            </a:r>
            <a:r>
              <a:rPr lang="en-US" sz="4800" b="1" dirty="0" err="1" smtClean="0">
                <a:latin typeface="UTM French Vanilla" pitchFamily="18" charset="0"/>
              </a:rPr>
              <a:t>từ</a:t>
            </a:r>
            <a:r>
              <a:rPr lang="en-US" sz="4800" b="1" dirty="0" smtClean="0">
                <a:latin typeface="UTM French Vanilla" pitchFamily="18" charset="0"/>
              </a:rPr>
              <a:t> </a:t>
            </a:r>
            <a:r>
              <a:rPr lang="en-US" sz="4800" b="1" dirty="0" err="1" smtClean="0">
                <a:latin typeface="UTM French Vanilla" pitchFamily="18" charset="0"/>
              </a:rPr>
              <a:t>ngữ</a:t>
            </a:r>
            <a:r>
              <a:rPr lang="en-US" sz="4800" b="1" dirty="0">
                <a:latin typeface="UTM French Vanilla" pitchFamily="18" charset="0"/>
              </a:rPr>
              <a:t> </a:t>
            </a:r>
            <a:r>
              <a:rPr lang="en-US" sz="4800" b="1" dirty="0" err="1" smtClean="0">
                <a:latin typeface="UTM French Vanilla" pitchFamily="18" charset="0"/>
              </a:rPr>
              <a:t>miêu</a:t>
            </a:r>
            <a:r>
              <a:rPr lang="en-US" sz="4800" b="1" dirty="0" smtClean="0">
                <a:latin typeface="UTM French Vanilla" pitchFamily="18" charset="0"/>
              </a:rPr>
              <a:t> </a:t>
            </a:r>
            <a:r>
              <a:rPr lang="en-US" sz="4800" b="1" dirty="0" err="1" smtClean="0">
                <a:latin typeface="UTM French Vanilla" pitchFamily="18" charset="0"/>
              </a:rPr>
              <a:t>tả</a:t>
            </a:r>
            <a:r>
              <a:rPr lang="en-US" sz="4800" b="1" dirty="0" smtClean="0">
                <a:latin typeface="UTM French Vanilla" pitchFamily="18" charset="0"/>
              </a:rPr>
              <a:t> </a:t>
            </a:r>
            <a:r>
              <a:rPr lang="en-US" sz="4800" b="1" dirty="0" err="1" smtClean="0">
                <a:latin typeface="UTM French Vanilla" pitchFamily="18" charset="0"/>
              </a:rPr>
              <a:t>tính</a:t>
            </a:r>
            <a:r>
              <a:rPr lang="en-US" sz="4800" b="1" dirty="0" smtClean="0">
                <a:latin typeface="UTM French Vanilla" pitchFamily="18" charset="0"/>
              </a:rPr>
              <a:t> </a:t>
            </a:r>
            <a:r>
              <a:rPr lang="en-US" sz="4800" b="1" dirty="0" err="1" smtClean="0">
                <a:latin typeface="UTM French Vanilla" pitchFamily="18" charset="0"/>
              </a:rPr>
              <a:t>chất</a:t>
            </a:r>
            <a:r>
              <a:rPr lang="en-US" sz="4800" b="1" dirty="0" smtClean="0">
                <a:latin typeface="UTM French Vanilla" pitchFamily="18" charset="0"/>
              </a:rPr>
              <a:t> </a:t>
            </a:r>
            <a:r>
              <a:rPr lang="en-US" sz="4800" b="1" dirty="0" err="1" smtClean="0">
                <a:latin typeface="UTM French Vanilla" pitchFamily="18" charset="0"/>
              </a:rPr>
              <a:t>khắc</a:t>
            </a:r>
            <a:r>
              <a:rPr lang="en-US" sz="4800" b="1" dirty="0" smtClean="0">
                <a:latin typeface="UTM French Vanilla" pitchFamily="18" charset="0"/>
              </a:rPr>
              <a:t> </a:t>
            </a:r>
            <a:r>
              <a:rPr lang="en-US" sz="4800" b="1" dirty="0" err="1" smtClean="0">
                <a:latin typeface="UTM French Vanilla" pitchFamily="18" charset="0"/>
              </a:rPr>
              <a:t>nghiệt</a:t>
            </a:r>
            <a:r>
              <a:rPr lang="en-US" sz="4800" b="1" dirty="0" smtClean="0">
                <a:latin typeface="UTM French Vanilla" pitchFamily="18" charset="0"/>
              </a:rPr>
              <a:t> </a:t>
            </a:r>
            <a:r>
              <a:rPr lang="en-US" sz="4800" b="1" dirty="0" err="1" smtClean="0">
                <a:latin typeface="UTM French Vanilla" pitchFamily="18" charset="0"/>
              </a:rPr>
              <a:t>của</a:t>
            </a:r>
            <a:r>
              <a:rPr lang="en-US" sz="4800" b="1" dirty="0" smtClean="0">
                <a:latin typeface="UTM French Vanilla" pitchFamily="18" charset="0"/>
              </a:rPr>
              <a:t> </a:t>
            </a:r>
            <a:r>
              <a:rPr lang="en-US" sz="4800" b="1" dirty="0" err="1" smtClean="0">
                <a:latin typeface="UTM French Vanilla" pitchFamily="18" charset="0"/>
              </a:rPr>
              <a:t>thiên</a:t>
            </a:r>
            <a:r>
              <a:rPr lang="en-US" sz="4800" b="1" dirty="0" smtClean="0">
                <a:latin typeface="UTM French Vanilla" pitchFamily="18" charset="0"/>
              </a:rPr>
              <a:t> </a:t>
            </a:r>
            <a:r>
              <a:rPr lang="en-US" sz="4800" b="1" dirty="0" err="1" smtClean="0">
                <a:latin typeface="UTM French Vanilla" pitchFamily="18" charset="0"/>
              </a:rPr>
              <a:t>nhiên</a:t>
            </a:r>
            <a:r>
              <a:rPr lang="en-US" sz="4800" b="1" dirty="0" smtClean="0">
                <a:latin typeface="UTM French Vanilla" pitchFamily="18" charset="0"/>
              </a:rPr>
              <a:t> ở </a:t>
            </a:r>
            <a:r>
              <a:rPr lang="en-US" sz="4800" b="1" dirty="0" err="1" smtClean="0">
                <a:latin typeface="UTM French Vanilla" pitchFamily="18" charset="0"/>
              </a:rPr>
              <a:t>Cà</a:t>
            </a:r>
            <a:r>
              <a:rPr lang="en-US" sz="4800" b="1" dirty="0" smtClean="0">
                <a:latin typeface="UTM French Vanilla" pitchFamily="18" charset="0"/>
              </a:rPr>
              <a:t> Mau, </a:t>
            </a:r>
            <a:r>
              <a:rPr lang="en-US" sz="4800" b="1" dirty="0" err="1" smtClean="0">
                <a:latin typeface="UTM French Vanilla" pitchFamily="18" charset="0"/>
              </a:rPr>
              <a:t>sức</a:t>
            </a:r>
            <a:r>
              <a:rPr lang="en-US" sz="4800" b="1" dirty="0" smtClean="0">
                <a:latin typeface="UTM French Vanilla" pitchFamily="18" charset="0"/>
              </a:rPr>
              <a:t> </a:t>
            </a:r>
            <a:r>
              <a:rPr lang="en-US" sz="4800" b="1" dirty="0" err="1" smtClean="0">
                <a:latin typeface="UTM French Vanilla" pitchFamily="18" charset="0"/>
              </a:rPr>
              <a:t>sống</a:t>
            </a:r>
            <a:r>
              <a:rPr lang="en-US" sz="4800" b="1" dirty="0" smtClean="0">
                <a:latin typeface="UTM French Vanilla" pitchFamily="18" charset="0"/>
              </a:rPr>
              <a:t> </a:t>
            </a:r>
            <a:r>
              <a:rPr lang="en-US" sz="4800" b="1" dirty="0" err="1" smtClean="0">
                <a:latin typeface="UTM French Vanilla" pitchFamily="18" charset="0"/>
              </a:rPr>
              <a:t>mãnh</a:t>
            </a:r>
            <a:r>
              <a:rPr lang="en-US" sz="4800" b="1" dirty="0" smtClean="0">
                <a:latin typeface="UTM French Vanilla" pitchFamily="18" charset="0"/>
              </a:rPr>
              <a:t> </a:t>
            </a:r>
            <a:r>
              <a:rPr lang="en-US" sz="4800" b="1" dirty="0" err="1" smtClean="0">
                <a:latin typeface="UTM French Vanilla" pitchFamily="18" charset="0"/>
              </a:rPr>
              <a:t>liệt</a:t>
            </a:r>
            <a:r>
              <a:rPr lang="en-US" sz="4800" b="1" dirty="0" smtClean="0">
                <a:latin typeface="UTM French Vanilla" pitchFamily="18" charset="0"/>
              </a:rPr>
              <a:t> </a:t>
            </a:r>
            <a:r>
              <a:rPr lang="en-US" sz="4800" b="1" dirty="0" err="1" smtClean="0">
                <a:latin typeface="UTM French Vanilla" pitchFamily="18" charset="0"/>
              </a:rPr>
              <a:t>của</a:t>
            </a:r>
            <a:r>
              <a:rPr lang="en-US" sz="4800" b="1" dirty="0" smtClean="0">
                <a:latin typeface="UTM French Vanilla" pitchFamily="18" charset="0"/>
              </a:rPr>
              <a:t> </a:t>
            </a:r>
            <a:r>
              <a:rPr lang="en-US" sz="4800" b="1" dirty="0" err="1" smtClean="0">
                <a:latin typeface="UTM French Vanilla" pitchFamily="18" charset="0"/>
              </a:rPr>
              <a:t>cây</a:t>
            </a:r>
            <a:r>
              <a:rPr lang="en-US" sz="4800" b="1" dirty="0" smtClean="0">
                <a:latin typeface="UTM French Vanilla" pitchFamily="18" charset="0"/>
              </a:rPr>
              <a:t> </a:t>
            </a:r>
            <a:r>
              <a:rPr lang="en-US" sz="4800" b="1" dirty="0" err="1" smtClean="0">
                <a:latin typeface="UTM French Vanilla" pitchFamily="18" charset="0"/>
              </a:rPr>
              <a:t>cối</a:t>
            </a:r>
            <a:r>
              <a:rPr lang="en-US" sz="4800" b="1" dirty="0" smtClean="0">
                <a:latin typeface="UTM French Vanilla" pitchFamily="18" charset="0"/>
              </a:rPr>
              <a:t> ở </a:t>
            </a:r>
            <a:r>
              <a:rPr lang="en-US" sz="4800" b="1" dirty="0" err="1" smtClean="0">
                <a:latin typeface="UTM French Vanilla" pitchFamily="18" charset="0"/>
              </a:rPr>
              <a:t>Cà</a:t>
            </a:r>
            <a:r>
              <a:rPr lang="en-US" sz="4800" b="1" dirty="0" smtClean="0">
                <a:latin typeface="UTM French Vanilla" pitchFamily="18" charset="0"/>
              </a:rPr>
              <a:t> Mau.</a:t>
            </a:r>
            <a:endParaRPr lang="en-US" sz="4800" b="1" dirty="0">
              <a:latin typeface="UTM French Vanilla" pitchFamily="18" charset="0"/>
            </a:endParaRP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84651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442893"/>
            <a:ext cx="11607800" cy="6155531"/>
          </a:xfrm>
          <a:prstGeom prst="rect">
            <a:avLst/>
          </a:prstGeom>
        </p:spPr>
        <p:txBody>
          <a:bodyPr wrap="square">
            <a:spAutoFit/>
          </a:bodyPr>
          <a:lstStyle/>
          <a:p>
            <a:r>
              <a:rPr lang="en-GB" altLang="en-US" sz="48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48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2</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:Đất,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cây</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cối</a:t>
            </a:r>
            <a:r>
              <a:rPr lang="en-GB" altLang="en-US" sz="48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và</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nhà</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cửa</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ở </a:t>
            </a:r>
            <a:r>
              <a:rPr lang="en-GB" altLang="en-US" sz="48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48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endParaRPr lang="en-GB" altLang="en-US" sz="34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3400" dirty="0">
                <a:latin typeface="Times New Roman" pitchFamily="18" charset="0"/>
                <a:cs typeface="Times New Roman" pitchFamily="18" charset="0"/>
              </a:rPr>
              <a:t>	</a:t>
            </a:r>
            <a:r>
              <a:rPr lang="vi-VN" sz="3400" dirty="0">
                <a:latin typeface="+mj-lt"/>
              </a:rPr>
              <a:t> Cà Mau đất xốp. Mùa nắng, đất </a:t>
            </a:r>
            <a:r>
              <a:rPr lang="vi-VN" sz="3400" dirty="0">
                <a:solidFill>
                  <a:srgbClr val="FF0000"/>
                </a:solidFill>
                <a:latin typeface="+mj-lt"/>
              </a:rPr>
              <a:t>nẻ chân chim</a:t>
            </a:r>
            <a:r>
              <a:rPr lang="vi-VN" sz="3400" dirty="0">
                <a:latin typeface="+mj-lt"/>
              </a:rPr>
              <a:t>, nền nhà cũng </a:t>
            </a:r>
            <a:r>
              <a:rPr lang="vi-VN" sz="3400" dirty="0">
                <a:solidFill>
                  <a:srgbClr val="FF0000"/>
                </a:solidFill>
                <a:latin typeface="+mj-lt"/>
              </a:rPr>
              <a:t>rạn nứt</a:t>
            </a:r>
            <a:r>
              <a:rPr lang="vi-VN" sz="3400" dirty="0">
                <a:latin typeface="+mj-lt"/>
              </a:rPr>
              <a:t>. Trên cái đất </a:t>
            </a:r>
            <a:r>
              <a:rPr lang="vi-VN" sz="3400" dirty="0">
                <a:solidFill>
                  <a:srgbClr val="FF0000"/>
                </a:solidFill>
                <a:latin typeface="+mj-lt"/>
              </a:rPr>
              <a:t>phập phều </a:t>
            </a:r>
            <a:r>
              <a:rPr lang="vi-VN" sz="3400" dirty="0">
                <a:latin typeface="+mj-lt"/>
              </a:rPr>
              <a:t>và </a:t>
            </a:r>
            <a:r>
              <a:rPr lang="vi-VN" sz="3400" dirty="0">
                <a:solidFill>
                  <a:srgbClr val="FF0000"/>
                </a:solidFill>
                <a:latin typeface="+mj-lt"/>
              </a:rPr>
              <a:t>lắm gió, dông </a:t>
            </a:r>
            <a:r>
              <a:rPr lang="vi-VN" sz="3400" dirty="0">
                <a:latin typeface="+mj-lt"/>
              </a:rPr>
              <a:t>như thế, cây đứng lẻ khó mà chống nổi với những </a:t>
            </a:r>
            <a:r>
              <a:rPr lang="vi-VN" sz="3400" dirty="0">
                <a:solidFill>
                  <a:srgbClr val="FF0000"/>
                </a:solidFill>
                <a:latin typeface="+mj-lt"/>
              </a:rPr>
              <a:t>cơn thịnh nộ </a:t>
            </a:r>
            <a:r>
              <a:rPr lang="vi-VN" sz="3400" dirty="0">
                <a:latin typeface="+mj-lt"/>
              </a:rPr>
              <a:t>của trời. Cây bình bát, cây bần cũng phải quây quần thành </a:t>
            </a:r>
            <a:r>
              <a:rPr lang="vi-VN" sz="3400" dirty="0">
                <a:solidFill>
                  <a:srgbClr val="FF0000"/>
                </a:solidFill>
                <a:latin typeface="+mj-lt"/>
              </a:rPr>
              <a:t>chòm</a:t>
            </a:r>
            <a:r>
              <a:rPr lang="vi-VN" sz="3400" dirty="0">
                <a:latin typeface="+mj-lt"/>
              </a:rPr>
              <a:t>, thành </a:t>
            </a:r>
            <a:r>
              <a:rPr lang="vi-VN" sz="3400" dirty="0">
                <a:solidFill>
                  <a:srgbClr val="FF0000"/>
                </a:solidFill>
                <a:latin typeface="+mj-lt"/>
              </a:rPr>
              <a:t>rặng</a:t>
            </a:r>
            <a:r>
              <a:rPr lang="vi-VN" sz="3400" dirty="0">
                <a:latin typeface="+mj-lt"/>
              </a:rPr>
              <a:t>; rễ phải dài, phải cắm sâu vào trong lòng đất. Nhiều nhất là đước. Đước mọc </a:t>
            </a:r>
            <a:r>
              <a:rPr lang="vi-VN" sz="3400" dirty="0">
                <a:solidFill>
                  <a:srgbClr val="FF0000"/>
                </a:solidFill>
                <a:latin typeface="+mj-lt"/>
              </a:rPr>
              <a:t>san sát </a:t>
            </a:r>
            <a:r>
              <a:rPr lang="vi-VN" sz="3400" dirty="0">
                <a:latin typeface="+mj-lt"/>
              </a:rPr>
              <a:t>đến tận mũi đất cuối cùng, </a:t>
            </a:r>
            <a:r>
              <a:rPr lang="vi-VN" sz="3400" dirty="0">
                <a:solidFill>
                  <a:srgbClr val="FF0000"/>
                </a:solidFill>
                <a:latin typeface="+mj-lt"/>
              </a:rPr>
              <a:t>thẳng đuột </a:t>
            </a:r>
            <a:r>
              <a:rPr lang="vi-VN" sz="3400" dirty="0">
                <a:latin typeface="+mj-lt"/>
              </a:rPr>
              <a:t>như </a:t>
            </a:r>
            <a:r>
              <a:rPr lang="vi-VN" sz="3400" dirty="0">
                <a:solidFill>
                  <a:srgbClr val="FF0000"/>
                </a:solidFill>
                <a:latin typeface="+mj-lt"/>
              </a:rPr>
              <a:t>hằng hà sa số </a:t>
            </a:r>
            <a:r>
              <a:rPr lang="vi-VN" sz="3400" dirty="0">
                <a:latin typeface="+mj-lt"/>
              </a:rPr>
              <a:t>cây dù xanh cắm trên bãi. Nhà cửa dựng dọc theo những bờ kênh, dưới những hàng đước </a:t>
            </a:r>
            <a:r>
              <a:rPr lang="vi-VN" sz="3400" dirty="0">
                <a:solidFill>
                  <a:srgbClr val="FF0000"/>
                </a:solidFill>
                <a:latin typeface="+mj-lt"/>
              </a:rPr>
              <a:t>xanh rì</a:t>
            </a:r>
            <a:r>
              <a:rPr lang="vi-VN" sz="3400" dirty="0">
                <a:latin typeface="+mj-lt"/>
              </a:rPr>
              <a:t>. Nhà nọ sang nhà kia phải leo trên cầu bằng thân cây đước…</a:t>
            </a:r>
          </a:p>
          <a:p>
            <a:pPr algn="just"/>
            <a:r>
              <a:rPr lang="en-US" sz="3400" dirty="0"/>
              <a:t>	</a:t>
            </a:r>
            <a:endParaRPr lang="en-US" sz="3400" dirty="0">
              <a:latin typeface="Times New Roman" pitchFamily="18" charset="0"/>
              <a:cs typeface="Times New Roman" pitchFamily="18" charset="0"/>
            </a:endParaRPr>
          </a:p>
        </p:txBody>
      </p:sp>
    </p:spTree>
    <p:extLst>
      <p:ext uri="{BB962C8B-B14F-4D97-AF65-F5344CB8AC3E}">
        <p14:creationId xmlns:p14="http://schemas.microsoft.com/office/powerpoint/2010/main" val="31949400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8">
            <a:extLst>
              <a:ext uri="{FF2B5EF4-FFF2-40B4-BE49-F238E27FC236}">
                <a16:creationId xmlns:a16="http://schemas.microsoft.com/office/drawing/2014/main" xmlns="" id="{03C40C8F-3D4D-4E4E-B5AD-02E0F65FA44C}"/>
              </a:ext>
            </a:extLst>
          </p:cNvPr>
          <p:cNvSpPr>
            <a:spLocks/>
          </p:cNvSpPr>
          <p:nvPr/>
        </p:nvSpPr>
        <p:spPr bwMode="auto">
          <a:xfrm>
            <a:off x="4616167" y="1267009"/>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7BC6AE"/>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7" name="Freeform 8">
            <a:extLst>
              <a:ext uri="{FF2B5EF4-FFF2-40B4-BE49-F238E27FC236}">
                <a16:creationId xmlns:a16="http://schemas.microsoft.com/office/drawing/2014/main" xmlns="" id="{8B13F120-265A-418B-A4D1-0D71A05CE34C}"/>
              </a:ext>
            </a:extLst>
          </p:cNvPr>
          <p:cNvSpPr>
            <a:spLocks/>
          </p:cNvSpPr>
          <p:nvPr/>
        </p:nvSpPr>
        <p:spPr bwMode="auto">
          <a:xfrm>
            <a:off x="4618062" y="1134344"/>
            <a:ext cx="2955876" cy="2952692"/>
          </a:xfrm>
          <a:custGeom>
            <a:avLst/>
            <a:gdLst>
              <a:gd name="T0" fmla="*/ 929 w 1857"/>
              <a:gd name="T1" fmla="*/ 0 h 1855"/>
              <a:gd name="T2" fmla="*/ 1857 w 1857"/>
              <a:gd name="T3" fmla="*/ 928 h 1855"/>
              <a:gd name="T4" fmla="*/ 929 w 1857"/>
              <a:gd name="T5" fmla="*/ 1855 h 1855"/>
              <a:gd name="T6" fmla="*/ 0 w 1857"/>
              <a:gd name="T7" fmla="*/ 928 h 1855"/>
              <a:gd name="T8" fmla="*/ 929 w 1857"/>
              <a:gd name="T9" fmla="*/ 0 h 1855"/>
            </a:gdLst>
            <a:ahLst/>
            <a:cxnLst>
              <a:cxn ang="0">
                <a:pos x="T0" y="T1"/>
              </a:cxn>
              <a:cxn ang="0">
                <a:pos x="T2" y="T3"/>
              </a:cxn>
              <a:cxn ang="0">
                <a:pos x="T4" y="T5"/>
              </a:cxn>
              <a:cxn ang="0">
                <a:pos x="T6" y="T7"/>
              </a:cxn>
              <a:cxn ang="0">
                <a:pos x="T8" y="T9"/>
              </a:cxn>
            </a:cxnLst>
            <a:rect l="0" t="0" r="r" b="b"/>
            <a:pathLst>
              <a:path w="1857" h="1855">
                <a:moveTo>
                  <a:pt x="929" y="0"/>
                </a:moveTo>
                <a:lnTo>
                  <a:pt x="1857" y="928"/>
                </a:lnTo>
                <a:lnTo>
                  <a:pt x="929" y="1855"/>
                </a:lnTo>
                <a:lnTo>
                  <a:pt x="0" y="928"/>
                </a:lnTo>
                <a:lnTo>
                  <a:pt x="929" y="0"/>
                </a:lnTo>
                <a:close/>
              </a:path>
            </a:pathLst>
          </a:custGeom>
          <a:solidFill>
            <a:srgbClr val="57A980"/>
          </a:solidFill>
          <a:ln w="0">
            <a:noFill/>
            <a:prstDash val="solid"/>
            <a:round/>
            <a:headEnd/>
            <a:tailEnd/>
          </a:ln>
        </p:spPr>
        <p:txBody>
          <a:bodyPr vert="horz" wrap="square" lIns="121906" tIns="60953" rIns="121906" bIns="60953" numCol="1" anchor="t" anchorCtr="0" compatLnSpc="1">
            <a:prstTxWarp prst="textNoShape">
              <a:avLst/>
            </a:prstTxWarp>
          </a:bodyPr>
          <a:lstStyle/>
          <a:p>
            <a:endParaRPr lang="zh-CN" altLang="en-US" sz="1896" dirty="0">
              <a:latin typeface="字魂70号-灵悦黑体" panose="00000500000000000000" pitchFamily="2" charset="-122"/>
              <a:ea typeface="字魂70号-灵悦黑体" panose="00000500000000000000" pitchFamily="2" charset="-122"/>
            </a:endParaRPr>
          </a:p>
        </p:txBody>
      </p:sp>
      <p:sp>
        <p:nvSpPr>
          <p:cNvPr id="8" name="文本框 2">
            <a:extLst>
              <a:ext uri="{FF2B5EF4-FFF2-40B4-BE49-F238E27FC236}">
                <a16:creationId xmlns:a16="http://schemas.microsoft.com/office/drawing/2014/main" xmlns="" id="{6ADBD26F-0094-4E38-AF5F-24DF43B8B4A1}"/>
              </a:ext>
            </a:extLst>
          </p:cNvPr>
          <p:cNvSpPr txBox="1">
            <a:spLocks noChangeArrowheads="1"/>
          </p:cNvSpPr>
          <p:nvPr>
            <p:custDataLst>
              <p:tags r:id="rId1"/>
            </p:custDataLst>
          </p:nvPr>
        </p:nvSpPr>
        <p:spPr bwMode="auto">
          <a:xfrm>
            <a:off x="5290038" y="1572256"/>
            <a:ext cx="1608134" cy="148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96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03</a:t>
            </a:r>
            <a:endParaRPr lang="zh-CN" altLang="en-US" sz="96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9" name="文本框 11">
            <a:extLst>
              <a:ext uri="{FF2B5EF4-FFF2-40B4-BE49-F238E27FC236}">
                <a16:creationId xmlns:a16="http://schemas.microsoft.com/office/drawing/2014/main" xmlns="" id="{80E549F6-AD2E-4267-912E-E42B40C124B2}"/>
              </a:ext>
            </a:extLst>
          </p:cNvPr>
          <p:cNvSpPr txBox="1">
            <a:spLocks noChangeArrowheads="1"/>
          </p:cNvSpPr>
          <p:nvPr>
            <p:custDataLst>
              <p:tags r:id="rId2"/>
            </p:custDataLst>
          </p:nvPr>
        </p:nvSpPr>
        <p:spPr bwMode="auto">
          <a:xfrm>
            <a:off x="4452610" y="3010534"/>
            <a:ext cx="3286779" cy="369332"/>
          </a:xfrm>
          <a:prstGeom prst="rect">
            <a:avLst/>
          </a:prstGeom>
          <a:noFill/>
          <a:ln>
            <a:noFill/>
          </a:ln>
        </p:spPr>
        <p:txBody>
          <a:bodyPr wrap="square" lIns="0" tIns="0" rIns="0" bIns="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2400" dirty="0" err="1"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Đoạn</a:t>
            </a:r>
            <a:r>
              <a:rPr lang="en-US" altLang="zh-CN" sz="2400" dirty="0" smtClean="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rPr>
              <a:t> 3</a:t>
            </a:r>
            <a:endParaRPr lang="zh-CN" altLang="en-US" sz="2400" dirty="0">
              <a:solidFill>
                <a:schemeClr val="bg1"/>
              </a:solidFill>
              <a:latin typeface="字魂70号-灵悦黑体" panose="00000500000000000000" pitchFamily="2" charset="-122"/>
              <a:ea typeface="字魂70号-灵悦黑体" panose="00000500000000000000" pitchFamily="2" charset="-122"/>
              <a:cs typeface="Times New Roman" panose="02020603050405020304" pitchFamily="18" charset="0"/>
              <a:sym typeface="Arial" panose="020B0604020202020204" pitchFamily="34" charset="0"/>
            </a:endParaRPr>
          </a:p>
        </p:txBody>
      </p:sp>
      <p:sp>
        <p:nvSpPr>
          <p:cNvPr id="10" name="矩形 9">
            <a:extLst>
              <a:ext uri="{FF2B5EF4-FFF2-40B4-BE49-F238E27FC236}">
                <a16:creationId xmlns:a16="http://schemas.microsoft.com/office/drawing/2014/main" xmlns="" id="{8871F547-250C-43A1-A16E-67144FEA24D4}"/>
              </a:ext>
            </a:extLst>
          </p:cNvPr>
          <p:cNvSpPr/>
          <p:nvPr/>
        </p:nvSpPr>
        <p:spPr>
          <a:xfrm>
            <a:off x="1444060" y="4219701"/>
            <a:ext cx="9516040" cy="830997"/>
          </a:xfrm>
          <a:prstGeom prst="rect">
            <a:avLst/>
          </a:prstGeom>
        </p:spPr>
        <p:txBody>
          <a:bodyPr wrap="square" lIns="0" tIns="0" rIns="0" bIns="0">
            <a:spAutoFit/>
          </a:bodyPr>
          <a:lstStyle/>
          <a:p>
            <a:pPr algn="ctr">
              <a:spcBef>
                <a:spcPct val="50000"/>
              </a:spcBef>
            </a:pP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Tổ</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altLang="en-GB" sz="5400" b="1" dirty="0" err="1"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quốc</a:t>
            </a:r>
            <a:r>
              <a:rPr lang="en-US" altLang="en-GB" sz="5400" b="1" dirty="0" smtClean="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US" altLang="en-GB" sz="5400" b="1" dirty="0">
              <a:solidFill>
                <a:schemeClr val="accent6">
                  <a:lumMod val="50000"/>
                </a:schemeClr>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xmlns=""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xmlns="" id="{2318D0A0-27E9-4F02-8543-A848DB78D9E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xmlns="" id="{008EBBA3-2618-4904-AB4C-6C917901B4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xmlns="" id="{5D13011E-872B-4BF5-B082-EA00DF065EF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Tree>
    <p:extLst>
      <p:ext uri="{BB962C8B-B14F-4D97-AF65-F5344CB8AC3E}">
        <p14:creationId xmlns:p14="http://schemas.microsoft.com/office/powerpoint/2010/main" val="315995552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531793"/>
            <a:ext cx="11607800" cy="5539978"/>
          </a:xfrm>
          <a:prstGeom prst="rect">
            <a:avLst/>
          </a:prstGeom>
        </p:spPr>
        <p:txBody>
          <a:bodyPr wrap="square">
            <a:spAutoFit/>
          </a:bodyPr>
          <a:lstStyle/>
          <a:p>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huyền thoại về người vật hổ, bắt cá sấu, bắt rắn hổ mây. Tinh thần thượng võ của cha ông được nung đúc và lưu truyền để khai phá giữ gìn mũi đất tận cùng này của Tổ quốc.</a:t>
            </a:r>
            <a:endParaRPr lang="en-US" sz="4200" dirty="0">
              <a:latin typeface="+mj-lt"/>
              <a:cs typeface="Times New Roman" pitchFamily="18" charset="0"/>
            </a:endParaRPr>
          </a:p>
        </p:txBody>
      </p:sp>
    </p:spTree>
    <p:extLst>
      <p:ext uri="{BB962C8B-B14F-4D97-AF65-F5344CB8AC3E}">
        <p14:creationId xmlns:p14="http://schemas.microsoft.com/office/powerpoint/2010/main" val="3789415298"/>
      </p:ext>
    </p:extLst>
  </p:cSld>
  <p:clrMapOvr>
    <a:masterClrMapping/>
  </p:clrMapOvr>
  <p:transition spd="slow">
    <p:pul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564664" y="1608273"/>
            <a:ext cx="4972536" cy="4720845"/>
          </a:xfrm>
          <a:prstGeom prst="rect">
            <a:avLst/>
          </a:prstGeom>
        </p:spPr>
      </p:pic>
      <p:grpSp>
        <p:nvGrpSpPr>
          <p:cNvPr id="2" name="Group 1"/>
          <p:cNvGrpSpPr/>
          <p:nvPr/>
        </p:nvGrpSpPr>
        <p:grpSpPr>
          <a:xfrm>
            <a:off x="102734" y="255064"/>
            <a:ext cx="4117099" cy="1252443"/>
            <a:chOff x="422007" y="174389"/>
            <a:chExt cx="4927198" cy="955121"/>
          </a:xfrm>
        </p:grpSpPr>
        <p:sp>
          <p:nvSpPr>
            <p:cNvPr id="3" name="矩形: 圆角 2"/>
            <p:cNvSpPr/>
            <p:nvPr/>
          </p:nvSpPr>
          <p:spPr>
            <a:xfrm>
              <a:off x="704849" y="476249"/>
              <a:ext cx="4644356"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974830" y="575957"/>
              <a:ext cx="4374375"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từ</a:t>
              </a:r>
              <a:r>
                <a:rPr kumimoji="0" lang="en-US" altLang="zh-CN" sz="3600" b="1" i="0" u="none" strike="noStrike" kern="1200" cap="none" spc="0" normalizeH="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rPr>
                <a:t>khó</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Times New Roman"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2517906" y="2282283"/>
            <a:ext cx="2511294" cy="2862322"/>
          </a:xfrm>
          <a:prstGeom prst="rect">
            <a:avLst/>
          </a:prstGeom>
          <a:noFill/>
        </p:spPr>
        <p:txBody>
          <a:bodyPr wrap="square" rtlCol="0">
            <a:spAutoFit/>
          </a:bodyPr>
          <a:lstStyle/>
          <a:p>
            <a:pPr>
              <a:lnSpc>
                <a:spcPct val="150000"/>
              </a:lnSpc>
            </a:pPr>
            <a:r>
              <a:rPr lang="en-US" sz="3000" b="1" dirty="0" err="1" smtClean="0">
                <a:latin typeface="Times New Roman" pitchFamily="18" charset="0"/>
                <a:cs typeface="Times New Roman" pitchFamily="18" charset="0"/>
              </a:rPr>
              <a:t>H</a:t>
            </a:r>
            <a:r>
              <a:rPr lang="en-US" sz="3000" b="1" dirty="0" err="1" smtClean="0">
                <a:solidFill>
                  <a:srgbClr val="FF0000"/>
                </a:solidFill>
                <a:latin typeface="Times New Roman" pitchFamily="18" charset="0"/>
                <a:cs typeface="Times New Roman" pitchFamily="18" charset="0"/>
              </a:rPr>
              <a:t>uyền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thoại</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smtClean="0">
                <a:latin typeface="Times New Roman" pitchFamily="18" charset="0"/>
                <a:cs typeface="Times New Roman" pitchFamily="18" charset="0"/>
              </a:rPr>
              <a:t>Rắ</a:t>
            </a:r>
            <a:r>
              <a:rPr lang="en-US" sz="3000" b="1" dirty="0" err="1" smtClean="0">
                <a:solidFill>
                  <a:srgbClr val="FF0000"/>
                </a:solidFill>
                <a:latin typeface="Times New Roman" pitchFamily="18" charset="0"/>
                <a:cs typeface="Times New Roman" pitchFamily="18" charset="0"/>
              </a:rPr>
              <a:t>n</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hổ</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mây</a:t>
            </a:r>
            <a:endParaRPr lang="en-US" sz="3000" b="1" dirty="0" smtClean="0">
              <a:latin typeface="Times New Roman" pitchFamily="18" charset="0"/>
              <a:cs typeface="Times New Roman" pitchFamily="18" charset="0"/>
            </a:endParaRPr>
          </a:p>
          <a:p>
            <a:pPr>
              <a:lnSpc>
                <a:spcPct val="150000"/>
              </a:lnSpc>
            </a:pPr>
            <a:r>
              <a:rPr lang="en-US" sz="3000" b="1" dirty="0" err="1" smtClean="0">
                <a:latin typeface="Times New Roman" pitchFamily="18" charset="0"/>
                <a:cs typeface="Times New Roman" pitchFamily="18" charset="0"/>
              </a:rPr>
              <a:t>Nu</a:t>
            </a:r>
            <a:r>
              <a:rPr lang="en-US" sz="3000" b="1" dirty="0" err="1" smtClean="0">
                <a:solidFill>
                  <a:srgbClr val="FF0000"/>
                </a:solidFill>
                <a:latin typeface="Times New Roman" pitchFamily="18" charset="0"/>
                <a:cs typeface="Times New Roman" pitchFamily="18" charset="0"/>
              </a:rPr>
              <a:t>ng</a:t>
            </a:r>
            <a:r>
              <a:rPr lang="en-US" sz="3000" b="1" dirty="0" smtClean="0">
                <a:latin typeface="Times New Roman" pitchFamily="18" charset="0"/>
                <a:cs typeface="Times New Roman" pitchFamily="18" charset="0"/>
              </a:rPr>
              <a:t> </a:t>
            </a:r>
            <a:r>
              <a:rPr lang="en-US" sz="3000" b="1" dirty="0" err="1" smtClean="0">
                <a:latin typeface="Times New Roman" pitchFamily="18" charset="0"/>
                <a:cs typeface="Times New Roman" pitchFamily="18" charset="0"/>
              </a:rPr>
              <a:t>đú</a:t>
            </a:r>
            <a:r>
              <a:rPr lang="en-US" sz="3000" b="1" dirty="0" err="1" smtClean="0">
                <a:solidFill>
                  <a:srgbClr val="FF0000"/>
                </a:solidFill>
                <a:latin typeface="Times New Roman" pitchFamily="18" charset="0"/>
                <a:cs typeface="Times New Roman" pitchFamily="18" charset="0"/>
              </a:rPr>
              <a:t>c</a:t>
            </a:r>
            <a:endParaRPr lang="en-US" sz="3000" b="1" dirty="0" smtClean="0">
              <a:solidFill>
                <a:srgbClr val="FF0000"/>
              </a:solidFill>
              <a:latin typeface="Times New Roman" pitchFamily="18" charset="0"/>
              <a:cs typeface="Times New Roman" pitchFamily="18" charset="0"/>
            </a:endParaRPr>
          </a:p>
          <a:p>
            <a:pPr>
              <a:lnSpc>
                <a:spcPct val="150000"/>
              </a:lnSpc>
            </a:pPr>
            <a:r>
              <a:rPr lang="en-US" sz="3000" b="1" dirty="0" err="1" smtClean="0">
                <a:latin typeface="Times New Roman" pitchFamily="18" charset="0"/>
                <a:cs typeface="Times New Roman" pitchFamily="18" charset="0"/>
              </a:rPr>
              <a:t>L</a:t>
            </a:r>
            <a:r>
              <a:rPr lang="en-US" sz="3000" b="1" dirty="0" err="1" smtClean="0">
                <a:solidFill>
                  <a:srgbClr val="FF0000"/>
                </a:solidFill>
                <a:latin typeface="Times New Roman" pitchFamily="18" charset="0"/>
                <a:cs typeface="Times New Roman" pitchFamily="18" charset="0"/>
              </a:rPr>
              <a:t>ưu</a:t>
            </a:r>
            <a:r>
              <a:rPr lang="en-US" sz="3000" b="1" dirty="0" smtClean="0">
                <a:latin typeface="Times New Roman" pitchFamily="18" charset="0"/>
                <a:cs typeface="Times New Roman" pitchFamily="18" charset="0"/>
              </a:rPr>
              <a:t> </a:t>
            </a:r>
            <a:r>
              <a:rPr lang="en-US" sz="3000" b="1" dirty="0" err="1" smtClean="0">
                <a:solidFill>
                  <a:srgbClr val="FF0000"/>
                </a:solidFill>
                <a:latin typeface="Times New Roman" pitchFamily="18" charset="0"/>
                <a:cs typeface="Times New Roman" pitchFamily="18" charset="0"/>
              </a:rPr>
              <a:t>tr</a:t>
            </a:r>
            <a:r>
              <a:rPr lang="en-US" sz="3000" b="1" dirty="0" err="1" smtClean="0">
                <a:latin typeface="Times New Roman" pitchFamily="18" charset="0"/>
                <a:cs typeface="Times New Roman" pitchFamily="18" charset="0"/>
              </a:rPr>
              <a:t>uyền</a:t>
            </a:r>
            <a:endParaRPr lang="en-US" sz="3000" b="1" dirty="0">
              <a:latin typeface="Times New Roman" pitchFamily="18" charset="0"/>
              <a:cs typeface="Times New Roman" pitchFamily="18" charset="0"/>
            </a:endParaRPr>
          </a:p>
        </p:txBody>
      </p:sp>
      <p:grpSp>
        <p:nvGrpSpPr>
          <p:cNvPr id="12" name="Group 11"/>
          <p:cNvGrpSpPr/>
          <p:nvPr/>
        </p:nvGrpSpPr>
        <p:grpSpPr>
          <a:xfrm>
            <a:off x="5881001" y="155529"/>
            <a:ext cx="5079144" cy="2569286"/>
            <a:chOff x="4227641" y="2767889"/>
            <a:chExt cx="5079144" cy="2569286"/>
          </a:xfrm>
        </p:grpSpPr>
        <p:pic>
          <p:nvPicPr>
            <p:cNvPr id="16" name="Picture 1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4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4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khó đọc?</a:t>
              </a:r>
            </a:p>
          </p:txBody>
        </p:sp>
      </p:grpSp>
      <p:pic>
        <p:nvPicPr>
          <p:cNvPr id="21" name="Picture 20"/>
          <p:cNvPicPr>
            <a:picLocks noChangeAspect="1"/>
          </p:cNvPicPr>
          <p:nvPr/>
        </p:nvPicPr>
        <p:blipFill>
          <a:blip r:embed="rId9">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1"/>
              </a:ext>
            </a:extLst>
          </a:blip>
          <a:srcRect/>
          <a:stretch>
            <a:fillRect/>
          </a:stretch>
        </p:blipFill>
        <p:spPr>
          <a:xfrm>
            <a:off x="7786382" y="2766947"/>
            <a:ext cx="3353562" cy="4114800"/>
          </a:xfrm>
          <a:prstGeom prst="rect">
            <a:avLst/>
          </a:prstGeom>
        </p:spPr>
      </p:pic>
    </p:spTree>
    <p:extLst>
      <p:ext uri="{BB962C8B-B14F-4D97-AF65-F5344CB8AC3E}">
        <p14:creationId xmlns:p14="http://schemas.microsoft.com/office/powerpoint/2010/main" val="282523915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circle(in)">
                                      <p:cBhvr>
                                        <p:cTn id="12" dur="2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ircle(in)">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circle(in)">
                                      <p:cBhvr>
                                        <p:cTn id="22" dur="500"/>
                                        <p:tgtEl>
                                          <p:spTgt spid="1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1" end="1"/>
                                            </p:txEl>
                                          </p:spTgt>
                                        </p:tgtEl>
                                        <p:attrNameLst>
                                          <p:attrName>style.visibility</p:attrName>
                                        </p:attrNameLst>
                                      </p:cBhvr>
                                      <p:to>
                                        <p:strVal val="visible"/>
                                      </p:to>
                                    </p:set>
                                    <p:animEffect transition="in" filter="circle(in)">
                                      <p:cBhvr>
                                        <p:cTn id="27" dur="500"/>
                                        <p:tgtEl>
                                          <p:spTgt spid="1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circle(in)">
                                      <p:cBhvr>
                                        <p:cTn id="32" dur="500"/>
                                        <p:tgtEl>
                                          <p:spTgt spid="1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
                                            <p:txEl>
                                              <p:pRg st="3" end="3"/>
                                            </p:txEl>
                                          </p:spTgt>
                                        </p:tgtEl>
                                        <p:attrNameLst>
                                          <p:attrName>style.visibility</p:attrName>
                                        </p:attrNameLst>
                                      </p:cBhvr>
                                      <p:to>
                                        <p:strVal val="visible"/>
                                      </p:to>
                                    </p:set>
                                    <p:animEffect transition="in" filter="circle(in)">
                                      <p:cBhvr>
                                        <p:cTn id="37" dur="500"/>
                                        <p:tgtEl>
                                          <p:spTgt spid="1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900" y="531793"/>
            <a:ext cx="11607800" cy="5539978"/>
          </a:xfrm>
          <a:prstGeom prst="rect">
            <a:avLst/>
          </a:prstGeom>
        </p:spPr>
        <p:txBody>
          <a:bodyPr wrap="square">
            <a:spAutoFit/>
          </a:bodyPr>
          <a:lstStyle/>
          <a:p>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“sấu cản mũi thuyền”, trên cạn “hổ rình xem hát” này, con người phải thông minh và giàu nghị lực. Họ thích kể, thích nghe những </a:t>
            </a:r>
            <a:r>
              <a:rPr lang="vi-VN" sz="4200" dirty="0">
                <a:solidFill>
                  <a:srgbClr val="7030A0"/>
                </a:solidFill>
                <a:latin typeface="+mj-lt"/>
              </a:rPr>
              <a:t>huyền thoại</a:t>
            </a:r>
            <a:r>
              <a:rPr lang="vi-VN" sz="4200" dirty="0">
                <a:latin typeface="+mj-lt"/>
              </a:rPr>
              <a:t> về người vật hổ, bắt cá sấu, bắt </a:t>
            </a:r>
            <a:r>
              <a:rPr lang="vi-VN" sz="4200" dirty="0">
                <a:solidFill>
                  <a:srgbClr val="7030A0"/>
                </a:solidFill>
                <a:latin typeface="+mj-lt"/>
              </a:rPr>
              <a:t>rắn hổ mây.</a:t>
            </a:r>
            <a:r>
              <a:rPr lang="vi-VN" sz="4200" dirty="0">
                <a:latin typeface="+mj-lt"/>
              </a:rPr>
              <a:t> Tinh thần thượng võ của cha ông được </a:t>
            </a:r>
            <a:r>
              <a:rPr lang="vi-VN" sz="4200" dirty="0">
                <a:solidFill>
                  <a:srgbClr val="7030A0"/>
                </a:solidFill>
                <a:latin typeface="+mj-lt"/>
              </a:rPr>
              <a:t>nung đúc</a:t>
            </a:r>
            <a:r>
              <a:rPr lang="vi-VN" sz="4200" dirty="0">
                <a:latin typeface="+mj-lt"/>
              </a:rPr>
              <a:t> và </a:t>
            </a:r>
            <a:r>
              <a:rPr lang="vi-VN" sz="4200" dirty="0">
                <a:solidFill>
                  <a:srgbClr val="7030A0"/>
                </a:solidFill>
                <a:latin typeface="+mj-lt"/>
              </a:rPr>
              <a:t>lưu truyền</a:t>
            </a:r>
            <a:r>
              <a:rPr lang="vi-VN" sz="4200" dirty="0">
                <a:latin typeface="+mj-lt"/>
              </a:rPr>
              <a:t> để khai phá giữ gìn mũi đất tận cùng này của Tổ quốc.</a:t>
            </a:r>
            <a:endParaRPr lang="en-US" sz="4200" dirty="0">
              <a:latin typeface="+mj-lt"/>
              <a:cs typeface="Times New Roman" pitchFamily="18" charset="0"/>
            </a:endParaRPr>
          </a:p>
        </p:txBody>
      </p:sp>
      <p:cxnSp>
        <p:nvCxnSpPr>
          <p:cNvPr id="4" name="Straight Connector 3"/>
          <p:cNvCxnSpPr/>
          <p:nvPr/>
        </p:nvCxnSpPr>
        <p:spPr>
          <a:xfrm>
            <a:off x="4368800" y="4038600"/>
            <a:ext cx="23876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2197100" y="4711700"/>
            <a:ext cx="22987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1676400" y="5359400"/>
            <a:ext cx="1917700" cy="0"/>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4368800" y="5359400"/>
            <a:ext cx="2286000" cy="0"/>
          </a:xfrm>
          <a:prstGeom prst="line">
            <a:avLst/>
          </a:prstGeom>
          <a:ln w="38100"/>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9515704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8"/>
              </a:ext>
            </a:extLst>
          </a:blip>
          <a:srcRect/>
          <a:stretch>
            <a:fillRect/>
          </a:stretch>
        </p:blipFill>
        <p:spPr>
          <a:xfrm>
            <a:off x="339073" y="1696762"/>
            <a:ext cx="6859894" cy="4947699"/>
          </a:xfrm>
          <a:prstGeom prst="rect">
            <a:avLst/>
          </a:prstGeom>
        </p:spPr>
      </p:pic>
      <p:grpSp>
        <p:nvGrpSpPr>
          <p:cNvPr id="2" name="Group 1"/>
          <p:cNvGrpSpPr/>
          <p:nvPr/>
        </p:nvGrpSpPr>
        <p:grpSpPr>
          <a:xfrm>
            <a:off x="102734" y="255064"/>
            <a:ext cx="5853566" cy="979617"/>
            <a:chOff x="422007" y="174389"/>
            <a:chExt cx="5960051" cy="747062"/>
          </a:xfrm>
        </p:grpSpPr>
        <p:sp>
          <p:nvSpPr>
            <p:cNvPr id="3" name="矩形: 圆角 2"/>
            <p:cNvSpPr/>
            <p:nvPr/>
          </p:nvSpPr>
          <p:spPr>
            <a:xfrm>
              <a:off x="990221" y="249327"/>
              <a:ext cx="5107354"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0070C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4" name="文本框 10"/>
            <p:cNvSpPr txBox="1"/>
            <p:nvPr/>
          </p:nvSpPr>
          <p:spPr>
            <a:xfrm>
              <a:off x="1639347" y="348829"/>
              <a:ext cx="474271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Giải</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nghĩa</a:t>
              </a:r>
              <a:r>
                <a:rPr kumimoji="0" lang="en-US" altLang="zh-CN" sz="3600" b="1" i="0" u="none" strike="noStrike" kern="1200" cap="none" spc="0" normalizeH="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noProof="0" dirty="0" err="1"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từ</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5" name="图片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620599">
              <a:off x="422007" y="174389"/>
              <a:ext cx="596859" cy="747062"/>
            </a:xfrm>
            <a:prstGeom prst="rect">
              <a:avLst/>
            </a:prstGeom>
            <a:effectLst>
              <a:outerShdw blurRad="50800" dist="38100" dir="2700000" algn="tl" rotWithShape="0">
                <a:prstClr val="black">
                  <a:alpha val="40000"/>
                </a:prstClr>
              </a:outerShdw>
            </a:effectLst>
          </p:spPr>
        </p:pic>
      </p:grpSp>
      <p:sp>
        <p:nvSpPr>
          <p:cNvPr id="10" name="TextBox 9"/>
          <p:cNvSpPr txBox="1"/>
          <p:nvPr/>
        </p:nvSpPr>
        <p:spPr>
          <a:xfrm>
            <a:off x="1444456" y="3211447"/>
            <a:ext cx="4854744" cy="1569660"/>
          </a:xfrm>
          <a:prstGeom prst="rect">
            <a:avLst/>
          </a:prstGeom>
          <a:noFill/>
        </p:spPr>
        <p:txBody>
          <a:bodyPr wrap="square" rtlCol="0">
            <a:spAutoFit/>
          </a:bodyPr>
          <a:lstStyle/>
          <a:p>
            <a:pPr>
              <a:lnSpc>
                <a:spcPct val="150000"/>
              </a:lnSpc>
            </a:pP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Sấu</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cản</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mũi</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thuyền</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cá</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sấu</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rất</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nhiều</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dưới</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sông</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grpSp>
        <p:nvGrpSpPr>
          <p:cNvPr id="12" name="Group 11"/>
          <p:cNvGrpSpPr/>
          <p:nvPr/>
        </p:nvGrpSpPr>
        <p:grpSpPr>
          <a:xfrm>
            <a:off x="6542546" y="88236"/>
            <a:ext cx="5079144" cy="2569286"/>
            <a:chOff x="4227641" y="2767889"/>
            <a:chExt cx="5079144" cy="2569286"/>
          </a:xfrm>
        </p:grpSpPr>
        <p:pic>
          <p:nvPicPr>
            <p:cNvPr id="16" name="Picture 15"/>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227641" y="2767889"/>
              <a:ext cx="5079144" cy="2569286"/>
            </a:xfrm>
            <a:prstGeom prst="rect">
              <a:avLst/>
            </a:prstGeom>
          </p:spPr>
        </p:pic>
        <p:sp>
          <p:nvSpPr>
            <p:cNvPr id="17" name="Rectangle 16"/>
            <p:cNvSpPr/>
            <p:nvPr/>
          </p:nvSpPr>
          <p:spPr>
            <a:xfrm>
              <a:off x="4391840" y="3335857"/>
              <a:ext cx="4533900" cy="973266"/>
            </a:xfrm>
            <a:prstGeom prst="rect">
              <a:avLst/>
            </a:prstGeom>
            <a:noFill/>
            <a:ln w="9525">
              <a:noFill/>
            </a:ln>
          </p:spPr>
          <p:txBody>
            <a:bodyPr anchor="ctr" anchorCtr="0"/>
            <a:lstStyle/>
            <a:p>
              <a:pPr algn="ctr">
                <a:buClrTx/>
                <a:buSzTx/>
                <a:buFontTx/>
              </a:pP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a:t>
              </a:r>
              <a:r>
                <a:rPr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 </a:t>
              </a:r>
              <a:r>
                <a:rPr lang="en-US" sz="4000" b="1" dirty="0" err="1"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4000" b="1" dirty="0" smtClean="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thấy</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từ nào </a:t>
              </a:r>
              <a:r>
                <a:rPr lang="en-GB" sz="40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khó</a:t>
              </a:r>
              <a:r>
                <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GB" sz="4000" b="1" dirty="0" err="1"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không</a:t>
              </a:r>
              <a:r>
                <a:rPr lang="en-GB" sz="4000" b="1" dirty="0" smtClean="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en-GB" sz="4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grpSp>
      <p:pic>
        <p:nvPicPr>
          <p:cNvPr id="21" name="Picture 20"/>
          <p:cNvPicPr>
            <a:picLocks noChangeAspect="1"/>
          </p:cNvPicPr>
          <p:nvPr/>
        </p:nvPicPr>
        <p:blipFill>
          <a:blip r:embed="rId11">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2"/>
              </a:ext>
            </a:extLst>
          </a:blip>
          <a:srcRect/>
          <a:stretch>
            <a:fillRect/>
          </a:stretch>
        </p:blipFill>
        <p:spPr>
          <a:xfrm>
            <a:off x="7786382" y="2766947"/>
            <a:ext cx="3353562" cy="4114800"/>
          </a:xfrm>
          <a:prstGeom prst="rect">
            <a:avLst/>
          </a:prstGeom>
        </p:spPr>
      </p:pic>
      <p:sp>
        <p:nvSpPr>
          <p:cNvPr id="14" name="TextBox 13"/>
          <p:cNvSpPr txBox="1"/>
          <p:nvPr/>
        </p:nvSpPr>
        <p:spPr>
          <a:xfrm>
            <a:off x="1250740" y="3211447"/>
            <a:ext cx="4854744" cy="1569660"/>
          </a:xfrm>
          <a:prstGeom prst="rect">
            <a:avLst/>
          </a:prstGeom>
          <a:noFill/>
        </p:spPr>
        <p:txBody>
          <a:bodyPr wrap="square" rtlCol="0">
            <a:spAutoFit/>
          </a:bodyPr>
          <a:lstStyle/>
          <a:p>
            <a:pPr>
              <a:lnSpc>
                <a:spcPct val="150000"/>
              </a:lnSpc>
            </a:pP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Hổ</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rình</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xem</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b="1" dirty="0" err="1" smtClean="0">
                <a:effectLst>
                  <a:outerShdw blurRad="38100" dist="38100" dir="2700000" algn="tl">
                    <a:srgbClr val="000000">
                      <a:alpha val="43137"/>
                    </a:srgbClr>
                  </a:outerShdw>
                </a:effectLst>
                <a:latin typeface="Times New Roman" pitchFamily="18" charset="0"/>
                <a:cs typeface="Times New Roman" pitchFamily="18" charset="0"/>
              </a:rPr>
              <a:t>hát</a:t>
            </a:r>
            <a:r>
              <a:rPr lang="en-US" sz="3200" b="1"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trên</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cạn</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lúc</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nào</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hổ</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cũng</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rình</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 </a:t>
            </a:r>
            <a:r>
              <a:rPr lang="en-US" sz="3200" dirty="0" err="1" smtClean="0">
                <a:effectLst>
                  <a:outerShdw blurRad="38100" dist="38100" dir="2700000" algn="tl">
                    <a:srgbClr val="000000">
                      <a:alpha val="43137"/>
                    </a:srgbClr>
                  </a:outerShdw>
                </a:effectLst>
                <a:latin typeface="Times New Roman" pitchFamily="18" charset="0"/>
                <a:cs typeface="Times New Roman" pitchFamily="18" charset="0"/>
              </a:rPr>
              <a:t>rập</a:t>
            </a:r>
            <a:r>
              <a:rPr lang="en-US" sz="3200" dirty="0" smtClean="0">
                <a:effectLst>
                  <a:outerShdw blurRad="38100" dist="38100" dir="2700000" algn="tl">
                    <a:srgbClr val="000000">
                      <a:alpha val="43137"/>
                    </a:srgbClr>
                  </a:outerShdw>
                </a:effectLst>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8133681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circle(in)">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0">
                                            <p:txEl>
                                              <p:pRg st="0" end="0"/>
                                            </p:txEl>
                                          </p:spTgt>
                                        </p:tgtEl>
                                      </p:cBhvr>
                                    </p:animEffect>
                                    <p:set>
                                      <p:cBhvr>
                                        <p:cTn id="32" dur="1" fill="hold">
                                          <p:stCondLst>
                                            <p:cond delay="499"/>
                                          </p:stCondLst>
                                        </p:cTn>
                                        <p:tgtEl>
                                          <p:spTgt spid="10">
                                            <p:txEl>
                                              <p:pRg st="0" end="0"/>
                                            </p:txEl>
                                          </p:spTgt>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Effect transition="in" filter="circle(in)">
                                      <p:cBhvr>
                                        <p:cTn id="37" dur="5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0035" y="2381726"/>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8" name="Group 7"/>
          <p:cNvGrpSpPr/>
          <p:nvPr/>
        </p:nvGrpSpPr>
        <p:grpSpPr>
          <a:xfrm>
            <a:off x="7744780" y="-342900"/>
            <a:ext cx="4447220" cy="3283426"/>
            <a:chOff x="7617780" y="0"/>
            <a:chExt cx="4447220" cy="3283426"/>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5"/>
                </a:ext>
              </a:extLst>
            </a:blip>
            <a:srcRect/>
            <a:stretch>
              <a:fillRect/>
            </a:stretch>
          </p:blipFill>
          <p:spPr>
            <a:xfrm>
              <a:off x="7617780" y="0"/>
              <a:ext cx="4447220" cy="3283426"/>
            </a:xfrm>
            <a:prstGeom prst="rect">
              <a:avLst/>
            </a:prstGeom>
          </p:spPr>
        </p:pic>
        <p:sp>
          <p:nvSpPr>
            <p:cNvPr id="6" name="TextBox 5"/>
            <p:cNvSpPr txBox="1"/>
            <p:nvPr/>
          </p:nvSpPr>
          <p:spPr>
            <a:xfrm>
              <a:off x="8509000" y="1244600"/>
              <a:ext cx="2997199" cy="1200329"/>
            </a:xfrm>
            <a:prstGeom prst="rect">
              <a:avLst/>
            </a:prstGeom>
            <a:noFill/>
          </p:spPr>
          <p:txBody>
            <a:bodyPr wrap="square" rtlCol="0">
              <a:spAutoFit/>
            </a:bodyPr>
            <a:lstStyle/>
            <a:p>
              <a:pPr algn="ctr"/>
              <a:r>
                <a:rPr lang="en-US" sz="3600" dirty="0" err="1" smtClean="0">
                  <a:solidFill>
                    <a:schemeClr val="accent2">
                      <a:lumMod val="75000"/>
                    </a:schemeClr>
                  </a:solidFill>
                  <a:latin typeface="UTM Magnesium" pitchFamily="18" charset="0"/>
                </a:rPr>
                <a:t>Tìm</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hiểu</a:t>
              </a:r>
              <a:r>
                <a:rPr lang="en-US" sz="3600" dirty="0" smtClean="0">
                  <a:solidFill>
                    <a:schemeClr val="accent2">
                      <a:lumMod val="75000"/>
                    </a:schemeClr>
                  </a:solidFill>
                  <a:latin typeface="UTM Magnesium" pitchFamily="18" charset="0"/>
                </a:rPr>
                <a:t> </a:t>
              </a:r>
              <a:r>
                <a:rPr lang="en-US" sz="3600" dirty="0" err="1" smtClean="0">
                  <a:solidFill>
                    <a:schemeClr val="accent2">
                      <a:lumMod val="75000"/>
                    </a:schemeClr>
                  </a:solidFill>
                  <a:latin typeface="UTM Magnesium" pitchFamily="18" charset="0"/>
                </a:rPr>
                <a:t>bài</a:t>
              </a:r>
              <a:endParaRPr lang="en-US" sz="3600" dirty="0">
                <a:solidFill>
                  <a:schemeClr val="accent2">
                    <a:lumMod val="75000"/>
                  </a:schemeClr>
                </a:solidFill>
                <a:latin typeface="UTM Magnesium" pitchFamily="18" charset="0"/>
              </a:endParaRPr>
            </a:p>
          </p:txBody>
        </p:sp>
      </p:grpSp>
      <p:sp>
        <p:nvSpPr>
          <p:cNvPr id="15" name="Rectangle 14"/>
          <p:cNvSpPr/>
          <p:nvPr/>
        </p:nvSpPr>
        <p:spPr>
          <a:xfrm>
            <a:off x="389260" y="778589"/>
            <a:ext cx="7404100" cy="1446550"/>
          </a:xfrm>
          <a:prstGeom prst="rect">
            <a:avLst/>
          </a:prstGeom>
        </p:spPr>
        <p:txBody>
          <a:bodyPr wrap="square">
            <a:spAutoFit/>
          </a:bodyPr>
          <a:lstStyle/>
          <a:p>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Người</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dân</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Cà</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Mau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có</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tính</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cách</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như</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thế</a:t>
            </a:r>
            <a:r>
              <a:rPr lang="en-US" sz="44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400" b="1" dirty="0" err="1" smtClean="0">
                <a:effectLst>
                  <a:outerShdw blurRad="38100" dist="38100" dir="2700000" algn="tl">
                    <a:srgbClr val="000000">
                      <a:alpha val="43137"/>
                    </a:srgbClr>
                  </a:outerShdw>
                </a:effectLst>
                <a:latin typeface="UTM Duepuntozero" pitchFamily="18" charset="0"/>
                <a:cs typeface="Times New Roman" pitchFamily="18" charset="0"/>
              </a:rPr>
              <a:t>nào</a:t>
            </a:r>
            <a:r>
              <a:rPr lang="en-US" sz="4400" b="1" dirty="0">
                <a:effectLst>
                  <a:outerShdw blurRad="38100" dist="38100" dir="2700000" algn="tl">
                    <a:srgbClr val="000000">
                      <a:alpha val="43137"/>
                    </a:srgbClr>
                  </a:outerShdw>
                </a:effectLst>
                <a:latin typeface="UTM Duepuntozero" pitchFamily="18" charset="0"/>
                <a:cs typeface="Times New Roman" pitchFamily="18" charset="0"/>
              </a:rPr>
              <a:t>?</a:t>
            </a:r>
          </a:p>
        </p:txBody>
      </p:sp>
      <p:sp>
        <p:nvSpPr>
          <p:cNvPr id="16" name="Rectangle 15"/>
          <p:cNvSpPr/>
          <p:nvPr/>
        </p:nvSpPr>
        <p:spPr>
          <a:xfrm>
            <a:off x="389260" y="2676931"/>
            <a:ext cx="5732140" cy="3170099"/>
          </a:xfrm>
          <a:prstGeom prst="rect">
            <a:avLst/>
          </a:prstGeom>
        </p:spPr>
        <p:txBody>
          <a:bodyPr wrap="square">
            <a:spAutoFit/>
          </a:bodyPr>
          <a:lstStyle/>
          <a:p>
            <a:pPr algn="just"/>
            <a:r>
              <a:rPr lang="en-US" sz="4000" dirty="0" err="1" smtClean="0">
                <a:latin typeface="UTM French Vanilla" pitchFamily="18" charset="0"/>
              </a:rPr>
              <a:t>Người</a:t>
            </a:r>
            <a:r>
              <a:rPr lang="en-US" sz="4000" dirty="0" smtClean="0">
                <a:latin typeface="UTM French Vanilla" pitchFamily="18" charset="0"/>
              </a:rPr>
              <a:t> </a:t>
            </a:r>
            <a:r>
              <a:rPr lang="en-US" sz="4000" dirty="0" err="1" smtClean="0">
                <a:latin typeface="UTM French Vanilla" pitchFamily="18" charset="0"/>
              </a:rPr>
              <a:t>Cà</a:t>
            </a:r>
            <a:r>
              <a:rPr lang="en-US" sz="4000" dirty="0" smtClean="0">
                <a:latin typeface="UTM French Vanilla" pitchFamily="18" charset="0"/>
              </a:rPr>
              <a:t> Mau </a:t>
            </a:r>
            <a:r>
              <a:rPr lang="en-US" sz="4000" dirty="0" err="1" smtClean="0">
                <a:latin typeface="UTM French Vanilla" pitchFamily="18" charset="0"/>
              </a:rPr>
              <a:t>thông</a:t>
            </a:r>
            <a:r>
              <a:rPr lang="en-US" sz="4000" dirty="0" smtClean="0">
                <a:latin typeface="UTM French Vanilla" pitchFamily="18" charset="0"/>
              </a:rPr>
              <a:t> minh, </a:t>
            </a:r>
            <a:r>
              <a:rPr lang="en-US" sz="4000" dirty="0" err="1" smtClean="0">
                <a:latin typeface="UTM French Vanilla" pitchFamily="18" charset="0"/>
              </a:rPr>
              <a:t>giàu</a:t>
            </a:r>
            <a:r>
              <a:rPr lang="en-US" sz="4000" dirty="0" smtClean="0">
                <a:latin typeface="UTM French Vanilla" pitchFamily="18" charset="0"/>
              </a:rPr>
              <a:t> </a:t>
            </a:r>
            <a:r>
              <a:rPr lang="en-US" sz="4000" dirty="0" err="1" smtClean="0">
                <a:latin typeface="UTM French Vanilla" pitchFamily="18" charset="0"/>
              </a:rPr>
              <a:t>nghị</a:t>
            </a:r>
            <a:r>
              <a:rPr lang="en-US" sz="4000" dirty="0" smtClean="0">
                <a:latin typeface="UTM French Vanilla" pitchFamily="18" charset="0"/>
              </a:rPr>
              <a:t> </a:t>
            </a:r>
            <a:r>
              <a:rPr lang="en-US" sz="4000" dirty="0" err="1" smtClean="0">
                <a:latin typeface="UTM French Vanilla" pitchFamily="18" charset="0"/>
              </a:rPr>
              <a:t>lực</a:t>
            </a:r>
            <a:r>
              <a:rPr lang="en-US" sz="4000" dirty="0" smtClean="0">
                <a:latin typeface="UTM French Vanilla" pitchFamily="18" charset="0"/>
              </a:rPr>
              <a:t>, </a:t>
            </a:r>
            <a:r>
              <a:rPr lang="en-US" sz="4000" dirty="0" err="1" smtClean="0">
                <a:latin typeface="UTM French Vanilla" pitchFamily="18" charset="0"/>
              </a:rPr>
              <a:t>thượng</a:t>
            </a:r>
            <a:r>
              <a:rPr lang="en-US" sz="4000" dirty="0" smtClean="0">
                <a:latin typeface="UTM French Vanilla" pitchFamily="18" charset="0"/>
              </a:rPr>
              <a:t> </a:t>
            </a:r>
            <a:r>
              <a:rPr lang="en-US" sz="4000" dirty="0" err="1" smtClean="0">
                <a:latin typeface="UTM French Vanilla" pitchFamily="18" charset="0"/>
              </a:rPr>
              <a:t>võ</a:t>
            </a:r>
            <a:r>
              <a:rPr lang="en-US" sz="4000" dirty="0" smtClean="0">
                <a:latin typeface="UTM French Vanilla" pitchFamily="18" charset="0"/>
              </a:rPr>
              <a:t>, </a:t>
            </a:r>
            <a:r>
              <a:rPr lang="en-US" sz="4000" dirty="0" err="1" smtClean="0">
                <a:latin typeface="UTM French Vanilla" pitchFamily="18" charset="0"/>
              </a:rPr>
              <a:t>thích</a:t>
            </a:r>
            <a:r>
              <a:rPr lang="en-US" sz="4000" dirty="0" smtClean="0">
                <a:latin typeface="UTM French Vanilla" pitchFamily="18" charset="0"/>
              </a:rPr>
              <a:t> </a:t>
            </a:r>
            <a:r>
              <a:rPr lang="en-US" sz="4000" dirty="0" err="1" smtClean="0">
                <a:latin typeface="UTM French Vanilla" pitchFamily="18" charset="0"/>
              </a:rPr>
              <a:t>kể</a:t>
            </a:r>
            <a:r>
              <a:rPr lang="en-US" sz="4000" dirty="0" smtClean="0">
                <a:latin typeface="UTM French Vanilla" pitchFamily="18" charset="0"/>
              </a:rPr>
              <a:t> </a:t>
            </a:r>
            <a:r>
              <a:rPr lang="en-US" sz="4000" dirty="0" err="1" smtClean="0">
                <a:latin typeface="UTM French Vanilla" pitchFamily="18" charset="0"/>
              </a:rPr>
              <a:t>và</a:t>
            </a:r>
            <a:r>
              <a:rPr lang="en-US" sz="4000" dirty="0" smtClean="0">
                <a:latin typeface="UTM French Vanilla" pitchFamily="18" charset="0"/>
              </a:rPr>
              <a:t> </a:t>
            </a:r>
            <a:r>
              <a:rPr lang="en-US" sz="4000" dirty="0" err="1" smtClean="0">
                <a:latin typeface="UTM French Vanilla" pitchFamily="18" charset="0"/>
              </a:rPr>
              <a:t>thích</a:t>
            </a:r>
            <a:r>
              <a:rPr lang="en-US" sz="4000" dirty="0" smtClean="0">
                <a:latin typeface="UTM French Vanilla" pitchFamily="18" charset="0"/>
              </a:rPr>
              <a:t> </a:t>
            </a:r>
            <a:r>
              <a:rPr lang="en-US" sz="4000" dirty="0" err="1" smtClean="0">
                <a:latin typeface="UTM French Vanilla" pitchFamily="18" charset="0"/>
              </a:rPr>
              <a:t>nghe</a:t>
            </a:r>
            <a:r>
              <a:rPr lang="en-US" sz="4000" dirty="0" smtClean="0">
                <a:latin typeface="UTM French Vanilla" pitchFamily="18" charset="0"/>
              </a:rPr>
              <a:t> </a:t>
            </a:r>
            <a:r>
              <a:rPr lang="en-US" sz="4000" dirty="0" err="1" smtClean="0">
                <a:latin typeface="UTM French Vanilla" pitchFamily="18" charset="0"/>
              </a:rPr>
              <a:t>những</a:t>
            </a:r>
            <a:r>
              <a:rPr lang="en-US" sz="4000" dirty="0" smtClean="0">
                <a:latin typeface="UTM French Vanilla" pitchFamily="18" charset="0"/>
              </a:rPr>
              <a:t> </a:t>
            </a:r>
            <a:r>
              <a:rPr lang="en-US" sz="4000" dirty="0" err="1" smtClean="0">
                <a:latin typeface="UTM French Vanilla" pitchFamily="18" charset="0"/>
              </a:rPr>
              <a:t>chuyện</a:t>
            </a:r>
            <a:r>
              <a:rPr lang="en-US" sz="4000" dirty="0" smtClean="0">
                <a:latin typeface="UTM French Vanilla" pitchFamily="18" charset="0"/>
              </a:rPr>
              <a:t> </a:t>
            </a:r>
            <a:r>
              <a:rPr lang="en-US" sz="4000" dirty="0" err="1" smtClean="0">
                <a:latin typeface="UTM French Vanilla" pitchFamily="18" charset="0"/>
              </a:rPr>
              <a:t>kì</a:t>
            </a:r>
            <a:r>
              <a:rPr lang="en-US" sz="4000" dirty="0" smtClean="0">
                <a:latin typeface="UTM French Vanilla" pitchFamily="18" charset="0"/>
              </a:rPr>
              <a:t> </a:t>
            </a:r>
            <a:r>
              <a:rPr lang="en-US" sz="4000" dirty="0" err="1" smtClean="0">
                <a:latin typeface="UTM French Vanilla" pitchFamily="18" charset="0"/>
              </a:rPr>
              <a:t>lạ</a:t>
            </a:r>
            <a:r>
              <a:rPr lang="en-US" sz="4000" dirty="0" smtClean="0">
                <a:latin typeface="UTM French Vanilla" pitchFamily="18" charset="0"/>
              </a:rPr>
              <a:t> </a:t>
            </a:r>
            <a:r>
              <a:rPr lang="en-US" sz="4000" dirty="0" err="1" smtClean="0">
                <a:latin typeface="UTM French Vanilla" pitchFamily="18" charset="0"/>
              </a:rPr>
              <a:t>về</a:t>
            </a:r>
            <a:r>
              <a:rPr lang="en-US" sz="4000" dirty="0" smtClean="0">
                <a:latin typeface="UTM French Vanilla" pitchFamily="18" charset="0"/>
              </a:rPr>
              <a:t> </a:t>
            </a:r>
            <a:r>
              <a:rPr lang="en-US" sz="4000" dirty="0" err="1" smtClean="0">
                <a:latin typeface="UTM French Vanilla" pitchFamily="18" charset="0"/>
              </a:rPr>
              <a:t>sức</a:t>
            </a:r>
            <a:r>
              <a:rPr lang="en-US" sz="4000" dirty="0" smtClean="0">
                <a:latin typeface="UTM French Vanilla" pitchFamily="18" charset="0"/>
              </a:rPr>
              <a:t> </a:t>
            </a:r>
            <a:r>
              <a:rPr lang="en-US" sz="4000" dirty="0" err="1" smtClean="0">
                <a:latin typeface="UTM French Vanilla" pitchFamily="18" charset="0"/>
              </a:rPr>
              <a:t>mạnh</a:t>
            </a:r>
            <a:r>
              <a:rPr lang="en-US" sz="4000" dirty="0" smtClean="0">
                <a:latin typeface="UTM French Vanilla" pitchFamily="18" charset="0"/>
              </a:rPr>
              <a:t> </a:t>
            </a:r>
            <a:r>
              <a:rPr lang="en-US" sz="4000" dirty="0" err="1" smtClean="0">
                <a:latin typeface="UTM French Vanilla" pitchFamily="18" charset="0"/>
              </a:rPr>
              <a:t>và</a:t>
            </a:r>
            <a:r>
              <a:rPr lang="en-US" sz="4000" dirty="0" smtClean="0">
                <a:latin typeface="UTM French Vanilla" pitchFamily="18" charset="0"/>
              </a:rPr>
              <a:t> </a:t>
            </a:r>
            <a:r>
              <a:rPr lang="en-US" sz="4000" dirty="0" err="1" smtClean="0">
                <a:latin typeface="UTM French Vanilla" pitchFamily="18" charset="0"/>
              </a:rPr>
              <a:t>trí</a:t>
            </a:r>
            <a:r>
              <a:rPr lang="en-US" sz="4000" dirty="0" smtClean="0">
                <a:latin typeface="UTM French Vanilla" pitchFamily="18" charset="0"/>
              </a:rPr>
              <a:t> </a:t>
            </a:r>
            <a:r>
              <a:rPr lang="en-US" sz="4000" dirty="0" err="1" smtClean="0">
                <a:latin typeface="UTM French Vanilla" pitchFamily="18" charset="0"/>
              </a:rPr>
              <a:t>thông</a:t>
            </a:r>
            <a:r>
              <a:rPr lang="en-US" sz="4000" dirty="0" smtClean="0">
                <a:latin typeface="UTM French Vanilla" pitchFamily="18" charset="0"/>
              </a:rPr>
              <a:t> minh </a:t>
            </a:r>
            <a:r>
              <a:rPr lang="en-US" sz="4000" dirty="0" err="1" smtClean="0">
                <a:latin typeface="UTM French Vanilla" pitchFamily="18" charset="0"/>
              </a:rPr>
              <a:t>của</a:t>
            </a:r>
            <a:r>
              <a:rPr lang="en-US" sz="4000" dirty="0" smtClean="0">
                <a:latin typeface="UTM French Vanilla" pitchFamily="18" charset="0"/>
              </a:rPr>
              <a:t> con </a:t>
            </a:r>
            <a:r>
              <a:rPr lang="en-US" sz="4000" dirty="0" err="1" smtClean="0">
                <a:latin typeface="UTM French Vanilla" pitchFamily="18" charset="0"/>
              </a:rPr>
              <a:t>người</a:t>
            </a:r>
            <a:r>
              <a:rPr lang="en-US" sz="4000" dirty="0" smtClean="0">
                <a:latin typeface="UTM French Vanilla" pitchFamily="18" charset="0"/>
              </a:rPr>
              <a:t>.</a:t>
            </a:r>
            <a:endParaRPr lang="en-US" sz="4000" dirty="0">
              <a:latin typeface="UTM French Vanilla" pitchFamily="18" charset="0"/>
            </a:endParaRPr>
          </a:p>
        </p:txBody>
      </p:sp>
    </p:spTree>
    <p:extLst>
      <p:ext uri="{BB962C8B-B14F-4D97-AF65-F5344CB8AC3E}">
        <p14:creationId xmlns:p14="http://schemas.microsoft.com/office/powerpoint/2010/main" val="56339025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8" dur="1000" fill="hold"/>
                                        <p:tgtEl>
                                          <p:spTgt spid="8"/>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1000"/>
                                        <p:tgtEl>
                                          <p:spTgt spid="16"/>
                                        </p:tgtEl>
                                      </p:cBhvr>
                                    </p:animEffect>
                                    <p:anim calcmode="lin" valueType="num">
                                      <p:cBhvr>
                                        <p:cTn id="33" dur="1000" fill="hold"/>
                                        <p:tgtEl>
                                          <p:spTgt spid="16"/>
                                        </p:tgtEl>
                                        <p:attrNameLst>
                                          <p:attrName>ppt_x</p:attrName>
                                        </p:attrNameLst>
                                      </p:cBhvr>
                                      <p:tavLst>
                                        <p:tav tm="0">
                                          <p:val>
                                            <p:strVal val="#ppt_x"/>
                                          </p:val>
                                        </p:tav>
                                        <p:tav tm="100000">
                                          <p:val>
                                            <p:strVal val="#ppt_x"/>
                                          </p:val>
                                        </p:tav>
                                      </p:tavLst>
                                    </p:anim>
                                    <p:anim calcmode="lin" valueType="num">
                                      <p:cBhvr>
                                        <p:cTn id="3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36665">
            <a:off x="6221791" y="979825"/>
            <a:ext cx="4866500" cy="32164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9900" y="470825"/>
            <a:ext cx="5008600" cy="37564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248" y="3210350"/>
            <a:ext cx="4844503" cy="322765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7564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xmlns="" id="{C2121E64-B43C-419A-A9F4-CB4C77258F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2248" y="325084"/>
            <a:ext cx="5657162" cy="318215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2" name="Group 1"/>
          <p:cNvGrpSpPr/>
          <p:nvPr/>
        </p:nvGrpSpPr>
        <p:grpSpPr>
          <a:xfrm>
            <a:off x="354701" y="-87130"/>
            <a:ext cx="6058799" cy="3036578"/>
            <a:chOff x="354701" y="-87130"/>
            <a:chExt cx="6058799" cy="3036578"/>
          </a:xfrm>
        </p:grpSpPr>
        <p:pic>
          <p:nvPicPr>
            <p:cNvPr id="11" name="Picture 10"/>
            <p:cNvPicPr>
              <a:picLocks noChangeAspect="1"/>
            </p:cNvPicPr>
            <p:nvPr/>
          </p:nvPicPr>
          <p:blipFill>
            <a:blip r:embed="rId3"/>
            <a:srcRect/>
            <a:stretch>
              <a:fillRect/>
            </a:stretch>
          </p:blipFill>
          <p:spPr>
            <a:xfrm>
              <a:off x="354701" y="-87130"/>
              <a:ext cx="6058799" cy="3036578"/>
            </a:xfrm>
            <a:prstGeom prst="rect">
              <a:avLst/>
            </a:prstGeom>
          </p:spPr>
        </p:pic>
        <p:sp>
          <p:nvSpPr>
            <p:cNvPr id="15" name="Rectangle 14"/>
            <p:cNvSpPr/>
            <p:nvPr/>
          </p:nvSpPr>
          <p:spPr>
            <a:xfrm>
              <a:off x="1305880" y="769440"/>
              <a:ext cx="4625020" cy="1323439"/>
            </a:xfrm>
            <a:prstGeom prst="rect">
              <a:avLst/>
            </a:prstGeom>
          </p:spPr>
          <p:txBody>
            <a:bodyPr wrap="square">
              <a:spAutoFit/>
            </a:bodyPr>
            <a:lstStyle/>
            <a:p>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Ta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có</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thể</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đặt</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tên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cho</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đoạn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văn</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này</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là</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 </a:t>
              </a:r>
              <a:r>
                <a:rPr lang="en-US" sz="4000" b="1" dirty="0" err="1" smtClean="0">
                  <a:effectLst>
                    <a:outerShdw blurRad="38100" dist="38100" dir="2700000" algn="tl">
                      <a:srgbClr val="000000">
                        <a:alpha val="43137"/>
                      </a:srgbClr>
                    </a:outerShdw>
                  </a:effectLst>
                  <a:latin typeface="UTM Duepuntozero" pitchFamily="18" charset="0"/>
                  <a:cs typeface="Times New Roman" pitchFamily="18" charset="0"/>
                </a:rPr>
                <a:t>gì</a:t>
              </a:r>
              <a:r>
                <a:rPr lang="en-US" sz="4000" b="1" dirty="0" smtClean="0">
                  <a:effectLst>
                    <a:outerShdw blurRad="38100" dist="38100" dir="2700000" algn="tl">
                      <a:srgbClr val="000000">
                        <a:alpha val="43137"/>
                      </a:srgbClr>
                    </a:outerShdw>
                  </a:effectLst>
                  <a:latin typeface="UTM Duepuntozero" pitchFamily="18" charset="0"/>
                  <a:cs typeface="Times New Roman" pitchFamily="18" charset="0"/>
                </a:rPr>
                <a:t>?</a:t>
              </a:r>
              <a:endParaRPr lang="en-US" sz="4000" b="1" dirty="0">
                <a:effectLst>
                  <a:outerShdw blurRad="38100" dist="38100" dir="2700000" algn="tl">
                    <a:srgbClr val="000000">
                      <a:alpha val="43137"/>
                    </a:srgbClr>
                  </a:outerShdw>
                </a:effectLst>
                <a:latin typeface="UTM Duepuntozero" pitchFamily="18" charset="0"/>
                <a:cs typeface="Times New Roman" pitchFamily="18" charset="0"/>
              </a:endParaRPr>
            </a:p>
          </p:txBody>
        </p:sp>
      </p:grpSp>
      <p:grpSp>
        <p:nvGrpSpPr>
          <p:cNvPr id="3" name="Group 2"/>
          <p:cNvGrpSpPr/>
          <p:nvPr/>
        </p:nvGrpSpPr>
        <p:grpSpPr>
          <a:xfrm>
            <a:off x="4072260" y="4282656"/>
            <a:ext cx="5149869" cy="2111533"/>
            <a:chOff x="4072260" y="4282656"/>
            <a:chExt cx="5149869" cy="2111533"/>
          </a:xfrm>
        </p:grpSpPr>
        <p:pic>
          <p:nvPicPr>
            <p:cNvPr id="17" name="图片 1" descr="b3d35ad80c2bff9b5643004a1697612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72260" y="4282656"/>
              <a:ext cx="5149869" cy="211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465960" y="4794429"/>
              <a:ext cx="4690740" cy="830997"/>
            </a:xfrm>
            <a:prstGeom prst="rect">
              <a:avLst/>
            </a:prstGeom>
          </p:spPr>
          <p:txBody>
            <a:bodyPr wrap="square">
              <a:spAutoFit/>
            </a:bodyPr>
            <a:lstStyle/>
            <a:p>
              <a:r>
                <a:rPr lang="en-US" sz="4800" b="1" dirty="0" smtClean="0">
                  <a:latin typeface="UTM French Vanilla" pitchFamily="18" charset="0"/>
                </a:rPr>
                <a:t>Con </a:t>
              </a:r>
              <a:r>
                <a:rPr lang="en-US" sz="4800" b="1" dirty="0" err="1" smtClean="0">
                  <a:latin typeface="UTM French Vanilla" pitchFamily="18" charset="0"/>
                </a:rPr>
                <a:t>người</a:t>
              </a:r>
              <a:r>
                <a:rPr lang="en-US" sz="4800" b="1" dirty="0" smtClean="0">
                  <a:latin typeface="UTM French Vanilla" pitchFamily="18" charset="0"/>
                </a:rPr>
                <a:t> </a:t>
              </a:r>
              <a:r>
                <a:rPr lang="en-US" sz="4800" b="1" dirty="0" err="1" smtClean="0">
                  <a:latin typeface="UTM French Vanilla" pitchFamily="18" charset="0"/>
                </a:rPr>
                <a:t>Cà</a:t>
              </a:r>
              <a:r>
                <a:rPr lang="en-US" sz="4800" b="1" dirty="0" smtClean="0">
                  <a:latin typeface="UTM French Vanilla" pitchFamily="18" charset="0"/>
                </a:rPr>
                <a:t> Mau</a:t>
              </a:r>
              <a:endParaRPr lang="en-US" sz="4800" b="1" dirty="0">
                <a:latin typeface="UTM French Vanilla" pitchFamily="18"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6"/>
              </a:ext>
            </a:extLst>
          </a:blip>
          <a:srcRect/>
          <a:stretch>
            <a:fillRect/>
          </a:stretch>
        </p:blipFill>
        <p:spPr>
          <a:xfrm>
            <a:off x="122841" y="2584629"/>
            <a:ext cx="2319718" cy="4114800"/>
          </a:xfrm>
          <a:prstGeom prst="rect">
            <a:avLst/>
          </a:prstGeom>
        </p:spPr>
      </p:pic>
    </p:spTree>
    <p:extLst>
      <p:ext uri="{BB962C8B-B14F-4D97-AF65-F5344CB8AC3E}">
        <p14:creationId xmlns:p14="http://schemas.microsoft.com/office/powerpoint/2010/main" val="61128495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down)">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15523" y="1259977"/>
            <a:ext cx="7468854" cy="3677121"/>
            <a:chOff x="2043446" y="1259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43446" y="1259977"/>
              <a:ext cx="7468854" cy="3677121"/>
            </a:xfrm>
            <a:prstGeom prst="rect">
              <a:avLst/>
            </a:prstGeom>
          </p:spPr>
        </p:pic>
        <p:sp>
          <p:nvSpPr>
            <p:cNvPr id="2" name="Rectangle 1"/>
            <p:cNvSpPr/>
            <p:nvPr/>
          </p:nvSpPr>
          <p:spPr>
            <a:xfrm>
              <a:off x="2603500" y="1925934"/>
              <a:ext cx="6438900" cy="2062103"/>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đọc bài </a:t>
              </a:r>
              <a:r>
                <a:rPr lang="vi-VN" sz="3200" b="1" i="1" dirty="0">
                  <a:effectLst>
                    <a:outerShdw blurRad="38100" dist="19050" dir="2700000" algn="tl" rotWithShape="0">
                      <a:schemeClr val="dk1">
                        <a:alpha val="40000"/>
                      </a:schemeClr>
                    </a:outerShdw>
                  </a:effectLst>
                  <a:latin typeface="Times New Roman" panose="02020603050405020304" pitchFamily="18" charset="0"/>
                </a:rPr>
                <a:t>Cái gì quý nhất?</a:t>
              </a:r>
              <a:r>
                <a:rPr lang="vi-VN" sz="3200" dirty="0">
                  <a:effectLst>
                    <a:outerShdw blurRad="38100" dist="19050" dir="2700000" algn="tl" rotWithShape="0">
                      <a:schemeClr val="dk1">
                        <a:alpha val="40000"/>
                      </a:schemeClr>
                    </a:outerShdw>
                  </a:effectLst>
                  <a:latin typeface="Times New Roman" panose="02020603050405020304" pitchFamily="18" charset="0"/>
                </a:rPr>
                <a:t> đoạn từ </a:t>
              </a:r>
              <a:r>
                <a:rPr lang="vi-VN" sz="3200" dirty="0" smtClean="0">
                  <a:effectLst>
                    <a:outerShdw blurRad="38100" dist="19050" dir="2700000" algn="tl" rotWithShape="0">
                      <a:schemeClr val="dk1">
                        <a:alpha val="40000"/>
                      </a:schemeClr>
                    </a:outerShdw>
                  </a:effectLst>
                  <a:latin typeface="Times New Roman" panose="02020603050405020304" pitchFamily="18" charset="0"/>
                </a:rPr>
                <a:t>“</a:t>
              </a:r>
              <a:r>
                <a:rPr lang="vi-VN" sz="3200" dirty="0">
                  <a:effectLst>
                    <a:outerShdw blurRad="38100" dist="19050" dir="2700000" algn="tl" rotWithShape="0">
                      <a:schemeClr val="dk1">
                        <a:alpha val="40000"/>
                      </a:schemeClr>
                    </a:outerShdw>
                  </a:effectLst>
                  <a:latin typeface="Times New Roman" panose="02020603050405020304" pitchFamily="18" charset="0"/>
                </a:rPr>
                <a:t>Hùng nói … phân giải” và cho biết </a:t>
              </a:r>
              <a:r>
                <a:rPr lang="vi-VN" sz="3200" dirty="0" smtClean="0">
                  <a:effectLst>
                    <a:outerShdw blurRad="38100" dist="19050" dir="2700000" algn="tl" rotWithShape="0">
                      <a:schemeClr val="dk1">
                        <a:alpha val="40000"/>
                      </a:schemeClr>
                    </a:outerShdw>
                  </a:effectLst>
                  <a:latin typeface="Times New Roman" panose="02020603050405020304" pitchFamily="18" charset="0"/>
                </a:rPr>
                <a:t>theo</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vi-VN" sz="3200" dirty="0" smtClean="0">
                  <a:effectLst>
                    <a:outerShdw blurRad="38100" dist="19050" dir="2700000" algn="tl" rotWithShape="0">
                      <a:schemeClr val="dk1">
                        <a:alpha val="40000"/>
                      </a:schemeClr>
                    </a:outerShdw>
                  </a:effectLst>
                  <a:latin typeface="Times New Roman" panose="02020603050405020304" pitchFamily="18" charset="0"/>
                </a:rPr>
                <a:t>Hùng</a:t>
              </a:r>
              <a:r>
                <a:rPr lang="vi-VN" sz="3200" dirty="0">
                  <a:effectLst>
                    <a:outerShdw blurRad="38100" dist="19050" dir="2700000" algn="tl" rotWithShape="0">
                      <a:schemeClr val="dk1">
                        <a:alpha val="40000"/>
                      </a:schemeClr>
                    </a:outerShdw>
                  </a:effectLst>
                  <a:latin typeface="Times New Roman" panose="02020603050405020304" pitchFamily="18" charset="0"/>
                </a:rPr>
                <a:t>, Quý, Nam cái gì quý nhất?</a:t>
              </a:r>
            </a:p>
          </p:txBody>
        </p:sp>
      </p:grpSp>
    </p:spTree>
    <p:extLst>
      <p:ext uri="{BB962C8B-B14F-4D97-AF65-F5344CB8AC3E}">
        <p14:creationId xmlns:p14="http://schemas.microsoft.com/office/powerpoint/2010/main" val="206109753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500" fill="hold"/>
                                        <p:tgtEl>
                                          <p:spTgt spid="13"/>
                                        </p:tgtEl>
                                        <p:attrNameLst>
                                          <p:attrName>ppt_x</p:attrName>
                                        </p:attrNameLst>
                                      </p:cBhvr>
                                      <p:tavLst>
                                        <p:tav tm="0">
                                          <p:val>
                                            <p:strVal val="1+#ppt_w/2"/>
                                          </p:val>
                                        </p:tav>
                                        <p:tav tm="100000">
                                          <p:val>
                                            <p:strVal val="#ppt_x"/>
                                          </p:val>
                                        </p:tav>
                                      </p:tavLst>
                                    </p:anim>
                                    <p:anim calcmode="lin" valueType="num">
                                      <p:cBhvr additive="base">
                                        <p:cTn id="8" dur="1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500" fill="hold"/>
                                        <p:tgtEl>
                                          <p:spTgt spid="14"/>
                                        </p:tgtEl>
                                        <p:attrNameLst>
                                          <p:attrName>ppt_x</p:attrName>
                                        </p:attrNameLst>
                                      </p:cBhvr>
                                      <p:tavLst>
                                        <p:tav tm="0">
                                          <p:val>
                                            <p:strVal val="0-#ppt_w/2"/>
                                          </p:val>
                                        </p:tav>
                                        <p:tav tm="100000">
                                          <p:val>
                                            <p:strVal val="#ppt_x"/>
                                          </p:val>
                                        </p:tav>
                                      </p:tavLst>
                                    </p:anim>
                                    <p:anim calcmode="lin" valueType="num">
                                      <p:cBhvr additive="base">
                                        <p:cTn id="12" dur="1500" fill="hold"/>
                                        <p:tgtEl>
                                          <p:spTgt spid="14"/>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p:cNvPicPr>
          <p:nvPr/>
        </p:nvPicPr>
        <p:blipFill>
          <a:blip r:embed="rId2"/>
          <a:srcRect/>
          <a:stretch>
            <a:fillRect/>
          </a:stretch>
        </p:blipFill>
        <p:spPr>
          <a:xfrm>
            <a:off x="-1" y="0"/>
            <a:ext cx="12192001" cy="6972300"/>
          </a:xfrm>
          <a:prstGeom prst="rect">
            <a:avLst/>
          </a:prstGeom>
        </p:spPr>
      </p:pic>
      <p:sp>
        <p:nvSpPr>
          <p:cNvPr id="3" name="Rectangle 2"/>
          <p:cNvSpPr/>
          <p:nvPr/>
        </p:nvSpPr>
        <p:spPr>
          <a:xfrm>
            <a:off x="6007099" y="2216329"/>
            <a:ext cx="4690740" cy="4524315"/>
          </a:xfrm>
          <a:prstGeom prst="rect">
            <a:avLst/>
          </a:prstGeom>
        </p:spPr>
        <p:txBody>
          <a:bodyPr wrap="square">
            <a:spAutoFit/>
          </a:bodyPr>
          <a:lstStyle/>
          <a:p>
            <a:pPr algn="just"/>
            <a:r>
              <a:rPr lang="en-US" sz="4800" b="1" dirty="0" err="1" smtClean="0">
                <a:latin typeface="UTM French Vanilla" pitchFamily="18" charset="0"/>
              </a:rPr>
              <a:t>Giọng</a:t>
            </a:r>
            <a:r>
              <a:rPr lang="en-US" sz="4800" b="1" dirty="0" smtClean="0">
                <a:latin typeface="UTM French Vanilla" pitchFamily="18" charset="0"/>
              </a:rPr>
              <a:t> </a:t>
            </a:r>
            <a:r>
              <a:rPr lang="en-US" sz="4800" b="1" dirty="0" err="1" smtClean="0">
                <a:latin typeface="UTM French Vanilla" pitchFamily="18" charset="0"/>
              </a:rPr>
              <a:t>đọc</a:t>
            </a:r>
            <a:r>
              <a:rPr lang="en-US" sz="4800" b="1" dirty="0" smtClean="0">
                <a:latin typeface="UTM French Vanilla" pitchFamily="18" charset="0"/>
              </a:rPr>
              <a:t> </a:t>
            </a:r>
            <a:r>
              <a:rPr lang="en-US" sz="4800" b="1" dirty="0" err="1" smtClean="0">
                <a:latin typeface="UTM French Vanilla" pitchFamily="18" charset="0"/>
              </a:rPr>
              <a:t>thể</a:t>
            </a:r>
            <a:r>
              <a:rPr lang="en-US" sz="4800" b="1" dirty="0" smtClean="0">
                <a:latin typeface="UTM French Vanilla" pitchFamily="18" charset="0"/>
              </a:rPr>
              <a:t> </a:t>
            </a:r>
            <a:r>
              <a:rPr lang="en-US" sz="4800" b="1" dirty="0" err="1" smtClean="0">
                <a:latin typeface="UTM French Vanilla" pitchFamily="18" charset="0"/>
              </a:rPr>
              <a:t>hiện</a:t>
            </a:r>
            <a:r>
              <a:rPr lang="en-US" sz="4800" b="1" dirty="0" smtClean="0">
                <a:latin typeface="UTM French Vanilla" pitchFamily="18" charset="0"/>
              </a:rPr>
              <a:t> </a:t>
            </a:r>
            <a:r>
              <a:rPr lang="en-US" sz="4800" b="1" dirty="0" err="1" smtClean="0">
                <a:latin typeface="UTM French Vanilla" pitchFamily="18" charset="0"/>
              </a:rPr>
              <a:t>niềm</a:t>
            </a:r>
            <a:r>
              <a:rPr lang="en-US" sz="4800" b="1" dirty="0" smtClean="0">
                <a:latin typeface="UTM French Vanilla" pitchFamily="18" charset="0"/>
              </a:rPr>
              <a:t> </a:t>
            </a:r>
            <a:r>
              <a:rPr lang="en-US" sz="4800" b="1" dirty="0" err="1" smtClean="0">
                <a:latin typeface="UTM French Vanilla" pitchFamily="18" charset="0"/>
              </a:rPr>
              <a:t>tự</a:t>
            </a:r>
            <a:r>
              <a:rPr lang="en-US" sz="4800" b="1" dirty="0" smtClean="0">
                <a:latin typeface="UTM French Vanilla" pitchFamily="18" charset="0"/>
              </a:rPr>
              <a:t> </a:t>
            </a:r>
            <a:r>
              <a:rPr lang="en-US" sz="4800" b="1" dirty="0" err="1" smtClean="0">
                <a:latin typeface="UTM French Vanilla" pitchFamily="18" charset="0"/>
              </a:rPr>
              <a:t>hào</a:t>
            </a:r>
            <a:r>
              <a:rPr lang="en-US" sz="4800" b="1" dirty="0" smtClean="0">
                <a:latin typeface="UTM French Vanilla" pitchFamily="18" charset="0"/>
              </a:rPr>
              <a:t>, </a:t>
            </a:r>
            <a:r>
              <a:rPr lang="en-US" sz="4800" b="1" dirty="0" err="1" smtClean="0">
                <a:latin typeface="UTM French Vanilla" pitchFamily="18" charset="0"/>
              </a:rPr>
              <a:t>khâm</a:t>
            </a:r>
            <a:r>
              <a:rPr lang="en-US" sz="4800" b="1" dirty="0" smtClean="0">
                <a:latin typeface="UTM French Vanilla" pitchFamily="18" charset="0"/>
              </a:rPr>
              <a:t> </a:t>
            </a:r>
            <a:r>
              <a:rPr lang="en-US" sz="4800" b="1" dirty="0" err="1" smtClean="0">
                <a:latin typeface="UTM French Vanilla" pitchFamily="18" charset="0"/>
              </a:rPr>
              <a:t>phục</a:t>
            </a:r>
            <a:r>
              <a:rPr lang="en-US" sz="4800" b="1" dirty="0" smtClean="0">
                <a:latin typeface="UTM French Vanilla" pitchFamily="18" charset="0"/>
              </a:rPr>
              <a:t>; </a:t>
            </a:r>
            <a:r>
              <a:rPr lang="en-US" sz="4800" b="1" dirty="0" err="1" smtClean="0">
                <a:latin typeface="UTM French Vanilla" pitchFamily="18" charset="0"/>
              </a:rPr>
              <a:t>nhấn</a:t>
            </a:r>
            <a:r>
              <a:rPr lang="en-US" sz="4800" b="1" dirty="0" smtClean="0">
                <a:latin typeface="UTM French Vanilla" pitchFamily="18" charset="0"/>
              </a:rPr>
              <a:t> </a:t>
            </a:r>
            <a:r>
              <a:rPr lang="en-US" sz="4800" b="1" dirty="0" err="1" smtClean="0">
                <a:latin typeface="UTM French Vanilla" pitchFamily="18" charset="0"/>
              </a:rPr>
              <a:t>mạnh</a:t>
            </a:r>
            <a:r>
              <a:rPr lang="en-US" sz="4800" b="1" dirty="0" smtClean="0">
                <a:latin typeface="UTM French Vanilla" pitchFamily="18" charset="0"/>
              </a:rPr>
              <a:t> </a:t>
            </a:r>
            <a:r>
              <a:rPr lang="en-US" sz="4800" b="1" dirty="0" err="1" smtClean="0">
                <a:latin typeface="UTM French Vanilla" pitchFamily="18" charset="0"/>
              </a:rPr>
              <a:t>các</a:t>
            </a:r>
            <a:r>
              <a:rPr lang="en-US" sz="4800" b="1" dirty="0" smtClean="0">
                <a:latin typeface="UTM French Vanilla" pitchFamily="18" charset="0"/>
              </a:rPr>
              <a:t> </a:t>
            </a:r>
            <a:r>
              <a:rPr lang="en-US" sz="4800" b="1" dirty="0" err="1" smtClean="0">
                <a:latin typeface="UTM French Vanilla" pitchFamily="18" charset="0"/>
              </a:rPr>
              <a:t>từ</a:t>
            </a:r>
            <a:r>
              <a:rPr lang="en-US" sz="4800" b="1" dirty="0" smtClean="0">
                <a:latin typeface="UTM French Vanilla" pitchFamily="18" charset="0"/>
              </a:rPr>
              <a:t> </a:t>
            </a:r>
            <a:r>
              <a:rPr lang="en-US" sz="4800" b="1" dirty="0" err="1" smtClean="0">
                <a:latin typeface="UTM French Vanilla" pitchFamily="18" charset="0"/>
              </a:rPr>
              <a:t>ngữ</a:t>
            </a:r>
            <a:r>
              <a:rPr lang="en-US" sz="4800" b="1" dirty="0" smtClean="0">
                <a:latin typeface="UTM French Vanilla" pitchFamily="18" charset="0"/>
              </a:rPr>
              <a:t> </a:t>
            </a:r>
            <a:r>
              <a:rPr lang="en-US" sz="4800" b="1" dirty="0" err="1" smtClean="0">
                <a:latin typeface="UTM French Vanilla" pitchFamily="18" charset="0"/>
              </a:rPr>
              <a:t>nói</a:t>
            </a:r>
            <a:r>
              <a:rPr lang="en-US" sz="4800" b="1" dirty="0" smtClean="0">
                <a:latin typeface="UTM French Vanilla" pitchFamily="18" charset="0"/>
              </a:rPr>
              <a:t> </a:t>
            </a:r>
            <a:r>
              <a:rPr lang="en-US" sz="4800" b="1" dirty="0" err="1" smtClean="0">
                <a:latin typeface="UTM French Vanilla" pitchFamily="18" charset="0"/>
              </a:rPr>
              <a:t>về</a:t>
            </a:r>
            <a:r>
              <a:rPr lang="en-US" sz="4800" b="1" dirty="0" smtClean="0">
                <a:latin typeface="UTM French Vanilla" pitchFamily="18" charset="0"/>
              </a:rPr>
              <a:t> </a:t>
            </a:r>
            <a:r>
              <a:rPr lang="en-US" sz="4800" b="1" dirty="0" err="1" smtClean="0">
                <a:latin typeface="UTM French Vanilla" pitchFamily="18" charset="0"/>
              </a:rPr>
              <a:t>tính</a:t>
            </a:r>
            <a:r>
              <a:rPr lang="en-US" sz="4800" b="1" dirty="0" smtClean="0">
                <a:latin typeface="UTM French Vanilla" pitchFamily="18" charset="0"/>
              </a:rPr>
              <a:t> </a:t>
            </a:r>
            <a:r>
              <a:rPr lang="en-US" sz="4800" b="1" dirty="0" err="1" smtClean="0">
                <a:latin typeface="UTM French Vanilla" pitchFamily="18" charset="0"/>
              </a:rPr>
              <a:t>cách</a:t>
            </a:r>
            <a:r>
              <a:rPr lang="en-US" sz="4800" b="1" dirty="0" smtClean="0">
                <a:latin typeface="UTM French Vanilla" pitchFamily="18" charset="0"/>
              </a:rPr>
              <a:t> </a:t>
            </a:r>
            <a:r>
              <a:rPr lang="en-US" sz="4800" b="1" dirty="0" err="1" smtClean="0">
                <a:latin typeface="UTM French Vanilla" pitchFamily="18" charset="0"/>
              </a:rPr>
              <a:t>của</a:t>
            </a:r>
            <a:r>
              <a:rPr lang="en-US" sz="4800" b="1" dirty="0" smtClean="0">
                <a:latin typeface="UTM French Vanilla" pitchFamily="18" charset="0"/>
              </a:rPr>
              <a:t> </a:t>
            </a:r>
            <a:r>
              <a:rPr lang="en-US" sz="4800" b="1" dirty="0" err="1" smtClean="0">
                <a:latin typeface="UTM French Vanilla" pitchFamily="18" charset="0"/>
              </a:rPr>
              <a:t>người</a:t>
            </a:r>
            <a:r>
              <a:rPr lang="en-US" sz="4800" b="1" dirty="0" smtClean="0">
                <a:latin typeface="UTM French Vanilla" pitchFamily="18" charset="0"/>
              </a:rPr>
              <a:t> </a:t>
            </a:r>
            <a:r>
              <a:rPr lang="en-US" sz="4800" b="1" dirty="0" err="1" smtClean="0">
                <a:latin typeface="UTM French Vanilla" pitchFamily="18" charset="0"/>
              </a:rPr>
              <a:t>Cà</a:t>
            </a:r>
            <a:r>
              <a:rPr lang="en-US" sz="4800" b="1" dirty="0" smtClean="0">
                <a:latin typeface="UTM French Vanilla" pitchFamily="18" charset="0"/>
              </a:rPr>
              <a:t> Mau.</a:t>
            </a:r>
            <a:endParaRPr lang="en-US" sz="4800" b="1" dirty="0">
              <a:latin typeface="UTM French Vanilla" pitchFamily="18" charset="0"/>
            </a:endParaRPr>
          </a:p>
        </p:txBody>
      </p:sp>
      <p:grpSp>
        <p:nvGrpSpPr>
          <p:cNvPr id="4" name="Group 3"/>
          <p:cNvGrpSpPr/>
          <p:nvPr/>
        </p:nvGrpSpPr>
        <p:grpSpPr>
          <a:xfrm>
            <a:off x="444211" y="1833085"/>
            <a:ext cx="4871355" cy="1229142"/>
            <a:chOff x="406417" y="29722"/>
            <a:chExt cx="5829864" cy="937351"/>
          </a:xfrm>
        </p:grpSpPr>
        <p:sp>
          <p:nvSpPr>
            <p:cNvPr id="5" name="矩形: 圆角 2"/>
            <p:cNvSpPr/>
            <p:nvPr/>
          </p:nvSpPr>
          <p:spPr>
            <a:xfrm>
              <a:off x="704847" y="313812"/>
              <a:ext cx="5531432" cy="653261"/>
            </a:xfrm>
            <a:custGeom>
              <a:avLst/>
              <a:gdLst>
                <a:gd name="connsiteX0" fmla="*/ 0 w 3940053"/>
                <a:gd name="connsiteY0" fmla="*/ 108809 h 652838"/>
                <a:gd name="connsiteX1" fmla="*/ 108809 w 3940053"/>
                <a:gd name="connsiteY1" fmla="*/ 0 h 652838"/>
                <a:gd name="connsiteX2" fmla="*/ 3831244 w 3940053"/>
                <a:gd name="connsiteY2" fmla="*/ 0 h 652838"/>
                <a:gd name="connsiteX3" fmla="*/ 3940053 w 3940053"/>
                <a:gd name="connsiteY3" fmla="*/ 108809 h 652838"/>
                <a:gd name="connsiteX4" fmla="*/ 3940053 w 3940053"/>
                <a:gd name="connsiteY4" fmla="*/ 544029 h 652838"/>
                <a:gd name="connsiteX5" fmla="*/ 3831244 w 3940053"/>
                <a:gd name="connsiteY5" fmla="*/ 652838 h 652838"/>
                <a:gd name="connsiteX6" fmla="*/ 108809 w 3940053"/>
                <a:gd name="connsiteY6" fmla="*/ 652838 h 652838"/>
                <a:gd name="connsiteX7" fmla="*/ 0 w 3940053"/>
                <a:gd name="connsiteY7" fmla="*/ 544029 h 652838"/>
                <a:gd name="connsiteX8" fmla="*/ 0 w 3940053"/>
                <a:gd name="connsiteY8" fmla="*/ 108809 h 652838"/>
                <a:gd name="connsiteX0-1" fmla="*/ 0 w 3940053"/>
                <a:gd name="connsiteY0-2" fmla="*/ 109232 h 653261"/>
                <a:gd name="connsiteX1-3" fmla="*/ 108809 w 3940053"/>
                <a:gd name="connsiteY1-4" fmla="*/ 423 h 653261"/>
                <a:gd name="connsiteX2-5" fmla="*/ 366333 w 3940053"/>
                <a:gd name="connsiteY2-6" fmla="*/ 0 h 653261"/>
                <a:gd name="connsiteX3-7" fmla="*/ 3831244 w 3940053"/>
                <a:gd name="connsiteY3-8" fmla="*/ 423 h 653261"/>
                <a:gd name="connsiteX4-9" fmla="*/ 3940053 w 3940053"/>
                <a:gd name="connsiteY4-10" fmla="*/ 109232 h 653261"/>
                <a:gd name="connsiteX5-11" fmla="*/ 3940053 w 3940053"/>
                <a:gd name="connsiteY5-12" fmla="*/ 544452 h 653261"/>
                <a:gd name="connsiteX6-13" fmla="*/ 3831244 w 3940053"/>
                <a:gd name="connsiteY6-14" fmla="*/ 653261 h 653261"/>
                <a:gd name="connsiteX7-15" fmla="*/ 108809 w 3940053"/>
                <a:gd name="connsiteY7-16" fmla="*/ 653261 h 653261"/>
                <a:gd name="connsiteX8-17" fmla="*/ 0 w 3940053"/>
                <a:gd name="connsiteY8-18" fmla="*/ 544452 h 653261"/>
                <a:gd name="connsiteX9" fmla="*/ 0 w 3940053"/>
                <a:gd name="connsiteY9" fmla="*/ 109232 h 653261"/>
                <a:gd name="connsiteX0-19" fmla="*/ 8317 w 3948370"/>
                <a:gd name="connsiteY0-20" fmla="*/ 109232 h 653261"/>
                <a:gd name="connsiteX1-21" fmla="*/ 117126 w 3948370"/>
                <a:gd name="connsiteY1-22" fmla="*/ 423 h 653261"/>
                <a:gd name="connsiteX2-23" fmla="*/ 374650 w 3948370"/>
                <a:gd name="connsiteY2-24" fmla="*/ 0 h 653261"/>
                <a:gd name="connsiteX3-25" fmla="*/ 3839561 w 3948370"/>
                <a:gd name="connsiteY3-26" fmla="*/ 423 h 653261"/>
                <a:gd name="connsiteX4-27" fmla="*/ 3948370 w 3948370"/>
                <a:gd name="connsiteY4-28" fmla="*/ 109232 h 653261"/>
                <a:gd name="connsiteX5-29" fmla="*/ 3948370 w 3948370"/>
                <a:gd name="connsiteY5-30" fmla="*/ 544452 h 653261"/>
                <a:gd name="connsiteX6-31" fmla="*/ 3839561 w 3948370"/>
                <a:gd name="connsiteY6-32" fmla="*/ 653261 h 653261"/>
                <a:gd name="connsiteX7-33" fmla="*/ 117126 w 3948370"/>
                <a:gd name="connsiteY7-34" fmla="*/ 653261 h 653261"/>
                <a:gd name="connsiteX8-35" fmla="*/ 8317 w 3948370"/>
                <a:gd name="connsiteY8-36" fmla="*/ 544452 h 653261"/>
                <a:gd name="connsiteX9-37" fmla="*/ 0 w 3948370"/>
                <a:gd name="connsiteY9-38" fmla="*/ 400051 h 653261"/>
                <a:gd name="connsiteX10" fmla="*/ 8317 w 3948370"/>
                <a:gd name="connsiteY10" fmla="*/ 109232 h 653261"/>
                <a:gd name="connsiteX0-39" fmla="*/ 8317 w 3948370"/>
                <a:gd name="connsiteY0-40" fmla="*/ 109232 h 653261"/>
                <a:gd name="connsiteX1-41" fmla="*/ 117126 w 3948370"/>
                <a:gd name="connsiteY1-42" fmla="*/ 423 h 653261"/>
                <a:gd name="connsiteX2-43" fmla="*/ 374650 w 3948370"/>
                <a:gd name="connsiteY2-44" fmla="*/ 0 h 653261"/>
                <a:gd name="connsiteX3-45" fmla="*/ 3839561 w 3948370"/>
                <a:gd name="connsiteY3-46" fmla="*/ 423 h 653261"/>
                <a:gd name="connsiteX4-47" fmla="*/ 3948370 w 3948370"/>
                <a:gd name="connsiteY4-48" fmla="*/ 109232 h 653261"/>
                <a:gd name="connsiteX5-49" fmla="*/ 3948370 w 3948370"/>
                <a:gd name="connsiteY5-50" fmla="*/ 544452 h 653261"/>
                <a:gd name="connsiteX6-51" fmla="*/ 3839561 w 3948370"/>
                <a:gd name="connsiteY6-52" fmla="*/ 653261 h 653261"/>
                <a:gd name="connsiteX7-53" fmla="*/ 117126 w 3948370"/>
                <a:gd name="connsiteY7-54" fmla="*/ 653261 h 653261"/>
                <a:gd name="connsiteX8-55" fmla="*/ 8317 w 3948370"/>
                <a:gd name="connsiteY8-56" fmla="*/ 544452 h 653261"/>
                <a:gd name="connsiteX9-57" fmla="*/ 0 w 3948370"/>
                <a:gd name="connsiteY9-58" fmla="*/ 400051 h 653261"/>
                <a:gd name="connsiteX10-59" fmla="*/ 99757 w 3948370"/>
                <a:gd name="connsiteY10-60" fmla="*/ 200672 h 653261"/>
                <a:gd name="connsiteX0-61" fmla="*/ 8317 w 3948370"/>
                <a:gd name="connsiteY0-62" fmla="*/ 109232 h 653261"/>
                <a:gd name="connsiteX1-63" fmla="*/ 117126 w 3948370"/>
                <a:gd name="connsiteY1-64" fmla="*/ 423 h 653261"/>
                <a:gd name="connsiteX2-65" fmla="*/ 374650 w 3948370"/>
                <a:gd name="connsiteY2-66" fmla="*/ 0 h 653261"/>
                <a:gd name="connsiteX3-67" fmla="*/ 3839561 w 3948370"/>
                <a:gd name="connsiteY3-68" fmla="*/ 423 h 653261"/>
                <a:gd name="connsiteX4-69" fmla="*/ 3948370 w 3948370"/>
                <a:gd name="connsiteY4-70" fmla="*/ 109232 h 653261"/>
                <a:gd name="connsiteX5-71" fmla="*/ 3948370 w 3948370"/>
                <a:gd name="connsiteY5-72" fmla="*/ 544452 h 653261"/>
                <a:gd name="connsiteX6-73" fmla="*/ 3839561 w 3948370"/>
                <a:gd name="connsiteY6-74" fmla="*/ 653261 h 653261"/>
                <a:gd name="connsiteX7-75" fmla="*/ 117126 w 3948370"/>
                <a:gd name="connsiteY7-76" fmla="*/ 653261 h 653261"/>
                <a:gd name="connsiteX8-77" fmla="*/ 8317 w 3948370"/>
                <a:gd name="connsiteY8-78" fmla="*/ 544452 h 653261"/>
                <a:gd name="connsiteX9-79" fmla="*/ 0 w 3948370"/>
                <a:gd name="connsiteY9-80" fmla="*/ 400051 h 653261"/>
                <a:gd name="connsiteX0-81" fmla="*/ 117126 w 3948370"/>
                <a:gd name="connsiteY0-82" fmla="*/ 423 h 653261"/>
                <a:gd name="connsiteX1-83" fmla="*/ 374650 w 3948370"/>
                <a:gd name="connsiteY1-84" fmla="*/ 0 h 653261"/>
                <a:gd name="connsiteX2-85" fmla="*/ 3839561 w 3948370"/>
                <a:gd name="connsiteY2-86" fmla="*/ 423 h 653261"/>
                <a:gd name="connsiteX3-87" fmla="*/ 3948370 w 3948370"/>
                <a:gd name="connsiteY3-88" fmla="*/ 109232 h 653261"/>
                <a:gd name="connsiteX4-89" fmla="*/ 3948370 w 3948370"/>
                <a:gd name="connsiteY4-90" fmla="*/ 544452 h 653261"/>
                <a:gd name="connsiteX5-91" fmla="*/ 3839561 w 3948370"/>
                <a:gd name="connsiteY5-92" fmla="*/ 653261 h 653261"/>
                <a:gd name="connsiteX6-93" fmla="*/ 117126 w 3948370"/>
                <a:gd name="connsiteY6-94" fmla="*/ 653261 h 653261"/>
                <a:gd name="connsiteX7-95" fmla="*/ 8317 w 3948370"/>
                <a:gd name="connsiteY7-96" fmla="*/ 544452 h 653261"/>
                <a:gd name="connsiteX8-97" fmla="*/ 0 w 3948370"/>
                <a:gd name="connsiteY8-98" fmla="*/ 400051 h 653261"/>
                <a:gd name="connsiteX0-99" fmla="*/ 374650 w 3948370"/>
                <a:gd name="connsiteY0-100" fmla="*/ 0 h 653261"/>
                <a:gd name="connsiteX1-101" fmla="*/ 3839561 w 3948370"/>
                <a:gd name="connsiteY1-102" fmla="*/ 423 h 653261"/>
                <a:gd name="connsiteX2-103" fmla="*/ 3948370 w 3948370"/>
                <a:gd name="connsiteY2-104" fmla="*/ 109232 h 653261"/>
                <a:gd name="connsiteX3-105" fmla="*/ 3948370 w 3948370"/>
                <a:gd name="connsiteY3-106" fmla="*/ 544452 h 653261"/>
                <a:gd name="connsiteX4-107" fmla="*/ 3839561 w 3948370"/>
                <a:gd name="connsiteY4-108" fmla="*/ 653261 h 653261"/>
                <a:gd name="connsiteX5-109" fmla="*/ 117126 w 3948370"/>
                <a:gd name="connsiteY5-110" fmla="*/ 653261 h 653261"/>
                <a:gd name="connsiteX6-111" fmla="*/ 8317 w 3948370"/>
                <a:gd name="connsiteY6-112" fmla="*/ 544452 h 653261"/>
                <a:gd name="connsiteX7-113" fmla="*/ 0 w 3948370"/>
                <a:gd name="connsiteY7-114" fmla="*/ 400051 h 65326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3948370" h="653261">
                  <a:moveTo>
                    <a:pt x="374650" y="0"/>
                  </a:moveTo>
                  <a:lnTo>
                    <a:pt x="3839561" y="423"/>
                  </a:lnTo>
                  <a:cubicBezTo>
                    <a:pt x="3899655" y="423"/>
                    <a:pt x="3948370" y="49138"/>
                    <a:pt x="3948370" y="109232"/>
                  </a:cubicBezTo>
                  <a:lnTo>
                    <a:pt x="3948370" y="544452"/>
                  </a:lnTo>
                  <a:cubicBezTo>
                    <a:pt x="3948370" y="604546"/>
                    <a:pt x="3899655" y="653261"/>
                    <a:pt x="3839561" y="653261"/>
                  </a:cubicBezTo>
                  <a:lnTo>
                    <a:pt x="117126" y="653261"/>
                  </a:lnTo>
                  <a:cubicBezTo>
                    <a:pt x="57032" y="653261"/>
                    <a:pt x="8317" y="604546"/>
                    <a:pt x="8317" y="544452"/>
                  </a:cubicBezTo>
                  <a:lnTo>
                    <a:pt x="0" y="400051"/>
                  </a:lnTo>
                </a:path>
              </a:pathLst>
            </a:custGeom>
            <a:solidFill>
              <a:srgbClr val="7030A0"/>
            </a:solidFill>
            <a:ln w="38100" cap="rnd" cmpd="sng">
              <a:solidFill>
                <a:schemeClr val="bg1">
                  <a:lumMod val="85000"/>
                </a:schemeClr>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schemeClr val="tx1"/>
                </a:solidFill>
              </a:endParaRPr>
            </a:p>
          </p:txBody>
        </p:sp>
        <p:sp>
          <p:nvSpPr>
            <p:cNvPr id="6" name="文本框 10"/>
            <p:cNvSpPr txBox="1"/>
            <p:nvPr/>
          </p:nvSpPr>
          <p:spPr>
            <a:xfrm>
              <a:off x="974830" y="396920"/>
              <a:ext cx="5261451" cy="4928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Luyện</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đọc</a:t>
              </a:r>
              <a:r>
                <a:rPr kumimoji="0" lang="en-US" altLang="zh-CN"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 </a:t>
              </a:r>
              <a:r>
                <a:rPr kumimoji="0" lang="en-US" altLang="zh-CN" sz="3600" b="1"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rPr>
                <a:t>hay</a:t>
              </a:r>
              <a:endParaRPr kumimoji="0" lang="zh-CN" altLang="en-US" sz="3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UTM Magnesium" pitchFamily="18" charset="0"/>
                <a:ea typeface="造字工房悦黑体验版常规体" pitchFamily="2" charset="-122"/>
                <a:cs typeface="Times New Roman" pitchFamily="18" charset="0"/>
              </a:endParaRPr>
            </a:p>
          </p:txBody>
        </p:sp>
        <p:pic>
          <p:nvPicPr>
            <p:cNvPr id="7"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599">
              <a:off x="406417" y="29722"/>
              <a:ext cx="596859" cy="747062"/>
            </a:xfrm>
            <a:prstGeom prst="rect">
              <a:avLst/>
            </a:prstGeom>
            <a:effectLst>
              <a:outerShdw blurRad="50800" dist="38100" dir="2700000" algn="tl" rotWithShape="0">
                <a:prstClr val="black">
                  <a:alpha val="40000"/>
                </a:prstClr>
              </a:outerShdw>
            </a:effectLst>
          </p:spPr>
        </p:pic>
      </p:grpSp>
    </p:spTree>
    <p:extLst>
      <p:ext uri="{BB962C8B-B14F-4D97-AF65-F5344CB8AC3E}">
        <p14:creationId xmlns:p14="http://schemas.microsoft.com/office/powerpoint/2010/main" val="238465167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3"/>
                                        </p:tgtEl>
                                        <p:attrNameLst>
                                          <p:attrName>ppt_y</p:attrName>
                                        </p:attrNameLst>
                                      </p:cBhvr>
                                      <p:tavLst>
                                        <p:tav tm="0">
                                          <p:val>
                                            <p:strVal val="#ppt_y"/>
                                          </p:val>
                                        </p:tav>
                                        <p:tav tm="100000">
                                          <p:val>
                                            <p:strVal val="#ppt_y"/>
                                          </p:val>
                                        </p:tav>
                                      </p:tavLst>
                                    </p:anim>
                                    <p:anim calcmode="lin" valueType="num">
                                      <p:cBhvr>
                                        <p:cTn id="14"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42900" y="531793"/>
            <a:ext cx="11607800" cy="5539978"/>
          </a:xfrm>
          <a:prstGeom prst="rect">
            <a:avLst/>
          </a:prstGeom>
        </p:spPr>
        <p:txBody>
          <a:bodyPr wrap="square">
            <a:spAutoFit/>
          </a:bodyPr>
          <a:lstStyle/>
          <a:p>
            <a:r>
              <a:rPr lang="en-GB" altLang="en-US" sz="60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60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:Con </a:t>
            </a:r>
            <a:r>
              <a:rPr lang="en-GB" altLang="en-US" sz="60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người</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60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Cà</a:t>
            </a:r>
            <a:r>
              <a:rPr lang="en-GB" altLang="en-US" sz="60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Mau</a:t>
            </a:r>
            <a:endParaRPr lang="en-GB" altLang="en-US" sz="6000" b="1" dirty="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endParaRPr>
          </a:p>
          <a:p>
            <a:pPr algn="just"/>
            <a:r>
              <a:rPr lang="en-US" sz="4000" dirty="0">
                <a:latin typeface="Times New Roman" pitchFamily="18" charset="0"/>
                <a:cs typeface="Times New Roman" pitchFamily="18" charset="0"/>
              </a:rPr>
              <a:t>	</a:t>
            </a:r>
            <a:r>
              <a:rPr lang="vi-VN" sz="4200" dirty="0">
                <a:latin typeface="+mj-lt"/>
              </a:rPr>
              <a:t> Sống trên cái đất mà ngày xưa, dưới sông </a:t>
            </a:r>
            <a:r>
              <a:rPr lang="vi-VN" sz="4200" dirty="0">
                <a:solidFill>
                  <a:srgbClr val="FF0000"/>
                </a:solidFill>
                <a:latin typeface="+mj-lt"/>
              </a:rPr>
              <a:t>“sấu cản mũi thuyền”</a:t>
            </a:r>
            <a:r>
              <a:rPr lang="vi-VN" sz="4200" dirty="0">
                <a:latin typeface="+mj-lt"/>
              </a:rPr>
              <a:t>, trên cạn </a:t>
            </a:r>
            <a:r>
              <a:rPr lang="vi-VN" sz="4200" dirty="0">
                <a:solidFill>
                  <a:srgbClr val="FF0000"/>
                </a:solidFill>
                <a:latin typeface="+mj-lt"/>
              </a:rPr>
              <a:t>“hổ rình xem hát” </a:t>
            </a:r>
            <a:r>
              <a:rPr lang="vi-VN" sz="4200" dirty="0">
                <a:latin typeface="+mj-lt"/>
              </a:rPr>
              <a:t>này, con người phải </a:t>
            </a:r>
            <a:r>
              <a:rPr lang="vi-VN" sz="4200" dirty="0">
                <a:solidFill>
                  <a:srgbClr val="FF0000"/>
                </a:solidFill>
                <a:latin typeface="+mj-lt"/>
              </a:rPr>
              <a:t>thông minh </a:t>
            </a:r>
            <a:r>
              <a:rPr lang="vi-VN" sz="4200" dirty="0">
                <a:latin typeface="+mj-lt"/>
              </a:rPr>
              <a:t>và </a:t>
            </a:r>
            <a:r>
              <a:rPr lang="vi-VN" sz="4200" dirty="0">
                <a:solidFill>
                  <a:srgbClr val="FF0000"/>
                </a:solidFill>
                <a:latin typeface="+mj-lt"/>
              </a:rPr>
              <a:t>giàu nghị lực</a:t>
            </a:r>
            <a:r>
              <a:rPr lang="vi-VN" sz="4200" dirty="0">
                <a:latin typeface="+mj-lt"/>
              </a:rPr>
              <a:t>. Họ thích kể, thích nghe những </a:t>
            </a:r>
            <a:r>
              <a:rPr lang="vi-VN" sz="4200" dirty="0">
                <a:solidFill>
                  <a:srgbClr val="FF0000"/>
                </a:solidFill>
                <a:latin typeface="+mj-lt"/>
              </a:rPr>
              <a:t>huyền thoại </a:t>
            </a:r>
            <a:r>
              <a:rPr lang="vi-VN" sz="4200" dirty="0">
                <a:latin typeface="+mj-lt"/>
              </a:rPr>
              <a:t>về người vật hổ, bắt cá sấu, bắt rắn hổ mây. Tinh thần </a:t>
            </a:r>
            <a:r>
              <a:rPr lang="vi-VN" sz="4200" dirty="0">
                <a:solidFill>
                  <a:srgbClr val="FF0000"/>
                </a:solidFill>
                <a:latin typeface="+mj-lt"/>
              </a:rPr>
              <a:t>thượng võ</a:t>
            </a:r>
            <a:r>
              <a:rPr lang="vi-VN" sz="4200" dirty="0">
                <a:latin typeface="+mj-lt"/>
              </a:rPr>
              <a:t> của cha ông được </a:t>
            </a:r>
            <a:r>
              <a:rPr lang="vi-VN" sz="4200" dirty="0">
                <a:solidFill>
                  <a:srgbClr val="FF0000"/>
                </a:solidFill>
                <a:latin typeface="+mj-lt"/>
              </a:rPr>
              <a:t>nung đúc </a:t>
            </a:r>
            <a:r>
              <a:rPr lang="vi-VN" sz="4200" dirty="0">
                <a:latin typeface="+mj-lt"/>
              </a:rPr>
              <a:t>và </a:t>
            </a:r>
            <a:r>
              <a:rPr lang="vi-VN" sz="4200" dirty="0">
                <a:solidFill>
                  <a:srgbClr val="FF0000"/>
                </a:solidFill>
                <a:latin typeface="+mj-lt"/>
              </a:rPr>
              <a:t>lưu truyền </a:t>
            </a:r>
            <a:r>
              <a:rPr lang="vi-VN" sz="4200" dirty="0">
                <a:latin typeface="+mj-lt"/>
              </a:rPr>
              <a:t>để </a:t>
            </a:r>
            <a:r>
              <a:rPr lang="vi-VN" sz="4200" dirty="0">
                <a:solidFill>
                  <a:srgbClr val="FF0000"/>
                </a:solidFill>
                <a:latin typeface="+mj-lt"/>
              </a:rPr>
              <a:t>khai phá giữ gìn</a:t>
            </a:r>
            <a:r>
              <a:rPr lang="vi-VN" sz="4200" dirty="0">
                <a:latin typeface="+mj-lt"/>
              </a:rPr>
              <a:t> mũi đất tận cùng này của Tổ quốc.</a:t>
            </a:r>
            <a:endParaRPr lang="en-US" sz="4200" dirty="0">
              <a:latin typeface="+mj-lt"/>
              <a:cs typeface="Times New Roman" pitchFamily="18" charset="0"/>
            </a:endParaRPr>
          </a:p>
        </p:txBody>
      </p:sp>
    </p:spTree>
    <p:extLst>
      <p:ext uri="{BB962C8B-B14F-4D97-AF65-F5344CB8AC3E}">
        <p14:creationId xmlns:p14="http://schemas.microsoft.com/office/powerpoint/2010/main" val="1076710985"/>
      </p:ext>
    </p:extLst>
  </p:cSld>
  <p:clrMapOvr>
    <a:masterClrMapping/>
  </p:clrMapOvr>
  <p:transition spd="slow">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a:extLst>
              <a:ext uri="{FF2B5EF4-FFF2-40B4-BE49-F238E27FC236}">
                <a16:creationId xmlns:a16="http://schemas.microsoft.com/office/drawing/2014/main" xmlns="" id="{3FA4F0E3-25D5-4972-83FF-14BE28ED9F83}"/>
              </a:ext>
            </a:extLst>
          </p:cNvPr>
          <p:cNvSpPr txBox="1"/>
          <p:nvPr/>
        </p:nvSpPr>
        <p:spPr>
          <a:xfrm>
            <a:off x="6104238" y="2167521"/>
            <a:ext cx="565613" cy="461665"/>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01</a:t>
            </a:r>
          </a:p>
        </p:txBody>
      </p:sp>
      <p:sp>
        <p:nvSpPr>
          <p:cNvPr id="15" name="文本框 14">
            <a:extLst>
              <a:ext uri="{FF2B5EF4-FFF2-40B4-BE49-F238E27FC236}">
                <a16:creationId xmlns:a16="http://schemas.microsoft.com/office/drawing/2014/main" xmlns="" id="{979FF68A-4DB3-4EC8-9758-C1E3EECA56A2}"/>
              </a:ext>
            </a:extLst>
          </p:cNvPr>
          <p:cNvSpPr txBox="1"/>
          <p:nvPr/>
        </p:nvSpPr>
        <p:spPr>
          <a:xfrm>
            <a:off x="6096000" y="3483944"/>
            <a:ext cx="565613" cy="400110"/>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02</a:t>
            </a:r>
          </a:p>
        </p:txBody>
      </p:sp>
      <p:sp>
        <p:nvSpPr>
          <p:cNvPr id="16" name="文本框 15">
            <a:extLst>
              <a:ext uri="{FF2B5EF4-FFF2-40B4-BE49-F238E27FC236}">
                <a16:creationId xmlns:a16="http://schemas.microsoft.com/office/drawing/2014/main" xmlns="" id="{72B045A6-4F0C-4239-A355-C7F07C2461DD}"/>
              </a:ext>
            </a:extLst>
          </p:cNvPr>
          <p:cNvSpPr txBox="1"/>
          <p:nvPr/>
        </p:nvSpPr>
        <p:spPr>
          <a:xfrm>
            <a:off x="6096000" y="4768289"/>
            <a:ext cx="565613" cy="400110"/>
          </a:xfrm>
          <a:prstGeom prst="rect">
            <a:avLst/>
          </a:prstGeom>
          <a:solidFill>
            <a:srgbClr val="57A980"/>
          </a:solidFill>
          <a:ln>
            <a:noFill/>
          </a:ln>
          <a:effectLst>
            <a:outerShdw blurRad="50800" dist="12700" dir="5400000" algn="ctr" rotWithShape="0">
              <a:srgbClr val="000000">
                <a:alpha val="43137"/>
              </a:srgb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字魂70号-灵悦黑体" panose="00000500000000000000" pitchFamily="2" charset="-122"/>
                <a:ea typeface="字魂70号-灵悦黑体" panose="00000500000000000000" pitchFamily="2" charset="-122"/>
                <a:cs typeface="+mn-lt"/>
                <a:sym typeface="+mn-lt"/>
              </a:rPr>
              <a:t>03</a:t>
            </a:r>
          </a:p>
        </p:txBody>
      </p:sp>
      <p:sp>
        <p:nvSpPr>
          <p:cNvPr id="18" name="文本框 17">
            <a:extLst>
              <a:ext uri="{FF2B5EF4-FFF2-40B4-BE49-F238E27FC236}">
                <a16:creationId xmlns:a16="http://schemas.microsoft.com/office/drawing/2014/main" xmlns="" id="{2CCDCAEF-F371-426F-B5CD-3ECD7D2E5B1F}"/>
              </a:ext>
            </a:extLst>
          </p:cNvPr>
          <p:cNvSpPr txBox="1"/>
          <p:nvPr/>
        </p:nvSpPr>
        <p:spPr>
          <a:xfrm>
            <a:off x="6778087" y="1982854"/>
            <a:ext cx="5134512" cy="830997"/>
          </a:xfrm>
          <a:prstGeom prst="rect">
            <a:avLst/>
          </a:prstGeom>
          <a:noFill/>
        </p:spPr>
        <p:txBody>
          <a:bodyPr wrap="square" rtlCol="0">
            <a:spAutoFit/>
          </a:bodyPr>
          <a:lstStyle/>
          <a:p>
            <a:r>
              <a:rPr lang="en-US" sz="2400" dirty="0" err="1">
                <a:latin typeface="UTM French Vanilla" pitchFamily="18" charset="0"/>
              </a:rPr>
              <a:t>Mưa</a:t>
            </a:r>
            <a:r>
              <a:rPr lang="en-US" sz="2400" dirty="0">
                <a:latin typeface="UTM French Vanilla" pitchFamily="18" charset="0"/>
              </a:rPr>
              <a:t> ở </a:t>
            </a:r>
            <a:r>
              <a:rPr lang="en-US" sz="2400" dirty="0" err="1">
                <a:latin typeface="UTM French Vanilla" pitchFamily="18" charset="0"/>
              </a:rPr>
              <a:t>Cà</a:t>
            </a:r>
            <a:r>
              <a:rPr lang="en-US" sz="2400" dirty="0">
                <a:latin typeface="UTM French Vanilla" pitchFamily="18" charset="0"/>
              </a:rPr>
              <a:t> Mau </a:t>
            </a:r>
            <a:r>
              <a:rPr lang="en-US" sz="2400" dirty="0" err="1">
                <a:latin typeface="UTM French Vanilla" pitchFamily="18" charset="0"/>
              </a:rPr>
              <a:t>là</a:t>
            </a:r>
            <a:r>
              <a:rPr lang="en-US" sz="2400" dirty="0">
                <a:latin typeface="UTM French Vanilla" pitchFamily="18" charset="0"/>
              </a:rPr>
              <a:t> </a:t>
            </a:r>
            <a:r>
              <a:rPr lang="en-US" sz="2400" dirty="0" err="1">
                <a:latin typeface="UTM French Vanilla" pitchFamily="18" charset="0"/>
              </a:rPr>
              <a:t>mưa</a:t>
            </a:r>
            <a:r>
              <a:rPr lang="en-US" sz="2400" dirty="0">
                <a:latin typeface="UTM French Vanilla" pitchFamily="18" charset="0"/>
              </a:rPr>
              <a:t> </a:t>
            </a:r>
            <a:r>
              <a:rPr lang="en-US" sz="2400" dirty="0" err="1">
                <a:latin typeface="UTM French Vanilla" pitchFamily="18" charset="0"/>
              </a:rPr>
              <a:t>dông</a:t>
            </a:r>
            <a:r>
              <a:rPr lang="en-US" sz="2400" dirty="0">
                <a:latin typeface="UTM French Vanilla" pitchFamily="18" charset="0"/>
              </a:rPr>
              <a:t>: </a:t>
            </a:r>
            <a:r>
              <a:rPr lang="en-US" sz="2400" dirty="0" err="1">
                <a:latin typeface="UTM French Vanilla" pitchFamily="18" charset="0"/>
              </a:rPr>
              <a:t>rất</a:t>
            </a:r>
            <a:r>
              <a:rPr lang="en-US" sz="2400" dirty="0">
                <a:latin typeface="UTM French Vanilla" pitchFamily="18" charset="0"/>
              </a:rPr>
              <a:t> </a:t>
            </a:r>
            <a:r>
              <a:rPr lang="en-US" sz="2400" dirty="0" err="1">
                <a:latin typeface="UTM French Vanilla" pitchFamily="18" charset="0"/>
              </a:rPr>
              <a:t>đột</a:t>
            </a:r>
            <a:r>
              <a:rPr lang="en-US" sz="2400" dirty="0">
                <a:latin typeface="UTM French Vanilla" pitchFamily="18" charset="0"/>
              </a:rPr>
              <a:t> </a:t>
            </a:r>
            <a:r>
              <a:rPr lang="en-US" sz="2400" dirty="0" err="1">
                <a:latin typeface="UTM French Vanilla" pitchFamily="18" charset="0"/>
              </a:rPr>
              <a:t>ngột</a:t>
            </a:r>
            <a:r>
              <a:rPr lang="en-US" sz="2400" dirty="0">
                <a:latin typeface="UTM French Vanilla" pitchFamily="18" charset="0"/>
              </a:rPr>
              <a:t>, </a:t>
            </a:r>
            <a:r>
              <a:rPr lang="en-US" sz="2400" dirty="0" err="1">
                <a:latin typeface="UTM French Vanilla" pitchFamily="18" charset="0"/>
              </a:rPr>
              <a:t>dữ</a:t>
            </a:r>
            <a:r>
              <a:rPr lang="en-US" sz="2400" dirty="0">
                <a:latin typeface="UTM French Vanilla" pitchFamily="18" charset="0"/>
              </a:rPr>
              <a:t> </a:t>
            </a:r>
            <a:r>
              <a:rPr lang="en-US" sz="2400" dirty="0" err="1">
                <a:latin typeface="UTM French Vanilla" pitchFamily="18" charset="0"/>
              </a:rPr>
              <a:t>dội</a:t>
            </a:r>
            <a:r>
              <a:rPr lang="en-US" sz="2400" dirty="0">
                <a:latin typeface="UTM French Vanilla" pitchFamily="18" charset="0"/>
              </a:rPr>
              <a:t> </a:t>
            </a:r>
            <a:r>
              <a:rPr lang="en-US" sz="2400" dirty="0" err="1">
                <a:latin typeface="UTM French Vanilla" pitchFamily="18" charset="0"/>
              </a:rPr>
              <a:t>nhưng</a:t>
            </a:r>
            <a:r>
              <a:rPr lang="en-US" sz="2400" dirty="0">
                <a:latin typeface="UTM French Vanilla" pitchFamily="18" charset="0"/>
              </a:rPr>
              <a:t> </a:t>
            </a:r>
            <a:r>
              <a:rPr lang="en-US" sz="2400" dirty="0" err="1">
                <a:latin typeface="UTM French Vanilla" pitchFamily="18" charset="0"/>
              </a:rPr>
              <a:t>chóng</a:t>
            </a:r>
            <a:r>
              <a:rPr lang="en-US" sz="2400" dirty="0">
                <a:latin typeface="UTM French Vanilla" pitchFamily="18" charset="0"/>
              </a:rPr>
              <a:t> </a:t>
            </a:r>
            <a:r>
              <a:rPr lang="en-US" sz="2400" dirty="0" err="1">
                <a:latin typeface="UTM French Vanilla" pitchFamily="18" charset="0"/>
              </a:rPr>
              <a:t>tạnh</a:t>
            </a:r>
            <a:r>
              <a:rPr lang="en-US" sz="2400" dirty="0">
                <a:latin typeface="UTM French Vanilla" pitchFamily="18" charset="0"/>
              </a:rPr>
              <a:t>.</a:t>
            </a:r>
          </a:p>
        </p:txBody>
      </p:sp>
      <p:sp>
        <p:nvSpPr>
          <p:cNvPr id="20" name="文本框 19">
            <a:extLst>
              <a:ext uri="{FF2B5EF4-FFF2-40B4-BE49-F238E27FC236}">
                <a16:creationId xmlns:a16="http://schemas.microsoft.com/office/drawing/2014/main" xmlns="" id="{7DA4816B-E3DF-40AF-8373-0850E556F365}"/>
              </a:ext>
            </a:extLst>
          </p:cNvPr>
          <p:cNvSpPr txBox="1"/>
          <p:nvPr/>
        </p:nvSpPr>
        <p:spPr>
          <a:xfrm>
            <a:off x="6778086" y="3076594"/>
            <a:ext cx="5134513" cy="1200329"/>
          </a:xfrm>
          <a:prstGeom prst="rect">
            <a:avLst/>
          </a:prstGeom>
          <a:noFill/>
        </p:spPr>
        <p:txBody>
          <a:bodyPr wrap="square" rtlCol="0">
            <a:spAutoFit/>
          </a:bodyPr>
          <a:lstStyle/>
          <a:p>
            <a:pPr algn="just"/>
            <a:r>
              <a:rPr lang="en-US" sz="2400" dirty="0" err="1" smtClean="0">
                <a:latin typeface="UTM French Vanilla" pitchFamily="18" charset="0"/>
              </a:rPr>
              <a:t>Thiên</a:t>
            </a:r>
            <a:r>
              <a:rPr lang="en-US" sz="2400" dirty="0" smtClean="0">
                <a:latin typeface="UTM French Vanilla" pitchFamily="18" charset="0"/>
              </a:rPr>
              <a:t> </a:t>
            </a:r>
            <a:r>
              <a:rPr lang="en-US" sz="2400" dirty="0" err="1" smtClean="0">
                <a:latin typeface="UTM French Vanilla" pitchFamily="18" charset="0"/>
              </a:rPr>
              <a:t>nhiên</a:t>
            </a:r>
            <a:r>
              <a:rPr lang="en-US" sz="2400" dirty="0" smtClean="0">
                <a:latin typeface="UTM French Vanilla" pitchFamily="18" charset="0"/>
              </a:rPr>
              <a:t> </a:t>
            </a:r>
            <a:r>
              <a:rPr lang="en-US" sz="2400" dirty="0" err="1" smtClean="0">
                <a:latin typeface="UTM French Vanilla" pitchFamily="18" charset="0"/>
              </a:rPr>
              <a:t>khắc</a:t>
            </a:r>
            <a:r>
              <a:rPr lang="en-US" sz="2400" dirty="0" smtClean="0">
                <a:latin typeface="UTM French Vanilla" pitchFamily="18" charset="0"/>
              </a:rPr>
              <a:t> </a:t>
            </a:r>
            <a:r>
              <a:rPr lang="en-US" sz="2400" dirty="0" err="1" smtClean="0">
                <a:latin typeface="UTM French Vanilla" pitchFamily="18" charset="0"/>
              </a:rPr>
              <a:t>nghiệt</a:t>
            </a:r>
            <a:r>
              <a:rPr lang="en-US" sz="2400" dirty="0" smtClean="0">
                <a:latin typeface="UTM French Vanilla" pitchFamily="18" charset="0"/>
              </a:rPr>
              <a:t> </a:t>
            </a:r>
            <a:r>
              <a:rPr lang="en-US" sz="2400" dirty="0" err="1" smtClean="0">
                <a:latin typeface="UTM French Vanilla" pitchFamily="18" charset="0"/>
              </a:rPr>
              <a:t>nên</a:t>
            </a:r>
            <a:r>
              <a:rPr lang="en-US" sz="2400" dirty="0" smtClean="0">
                <a:latin typeface="UTM French Vanilla" pitchFamily="18" charset="0"/>
              </a:rPr>
              <a:t> </a:t>
            </a:r>
            <a:r>
              <a:rPr lang="en-US" sz="2400" dirty="0" err="1" smtClean="0">
                <a:latin typeface="UTM French Vanilla" pitchFamily="18" charset="0"/>
              </a:rPr>
              <a:t>cây</a:t>
            </a:r>
            <a:r>
              <a:rPr lang="en-US" sz="2400" dirty="0" smtClean="0">
                <a:latin typeface="UTM French Vanilla" pitchFamily="18" charset="0"/>
              </a:rPr>
              <a:t> </a:t>
            </a:r>
            <a:r>
              <a:rPr lang="en-US" sz="2400" dirty="0" err="1" smtClean="0">
                <a:latin typeface="UTM French Vanilla" pitchFamily="18" charset="0"/>
              </a:rPr>
              <a:t>cối</a:t>
            </a:r>
            <a:r>
              <a:rPr lang="en-US" sz="2400" dirty="0" smtClean="0">
                <a:latin typeface="UTM French Vanilla" pitchFamily="18" charset="0"/>
              </a:rPr>
              <a:t> </a:t>
            </a:r>
            <a:r>
              <a:rPr lang="en-US" sz="2400" dirty="0" err="1" smtClean="0">
                <a:latin typeface="UTM French Vanilla" pitchFamily="18" charset="0"/>
              </a:rPr>
              <a:t>với</a:t>
            </a:r>
            <a:r>
              <a:rPr lang="en-US" sz="2400" dirty="0" smtClean="0">
                <a:latin typeface="UTM French Vanilla" pitchFamily="18" charset="0"/>
              </a:rPr>
              <a:t> </a:t>
            </a:r>
            <a:r>
              <a:rPr lang="en-US" sz="2400" dirty="0" err="1" smtClean="0">
                <a:latin typeface="UTM French Vanilla" pitchFamily="18" charset="0"/>
              </a:rPr>
              <a:t>sức</a:t>
            </a:r>
            <a:r>
              <a:rPr lang="en-US" sz="2400" dirty="0" smtClean="0">
                <a:latin typeface="UTM French Vanilla" pitchFamily="18" charset="0"/>
              </a:rPr>
              <a:t> </a:t>
            </a:r>
            <a:r>
              <a:rPr lang="en-US" sz="2400" dirty="0" err="1" smtClean="0">
                <a:latin typeface="UTM French Vanilla" pitchFamily="18" charset="0"/>
              </a:rPr>
              <a:t>sống</a:t>
            </a:r>
            <a:r>
              <a:rPr lang="en-US" sz="2400" dirty="0" smtClean="0">
                <a:latin typeface="UTM French Vanilla" pitchFamily="18" charset="0"/>
              </a:rPr>
              <a:t> </a:t>
            </a:r>
            <a:r>
              <a:rPr lang="en-US" sz="2400" dirty="0" err="1" smtClean="0">
                <a:latin typeface="UTM French Vanilla" pitchFamily="18" charset="0"/>
              </a:rPr>
              <a:t>mãnh</a:t>
            </a:r>
            <a:r>
              <a:rPr lang="en-US" sz="2400" dirty="0" smtClean="0">
                <a:latin typeface="UTM French Vanilla" pitchFamily="18" charset="0"/>
              </a:rPr>
              <a:t> </a:t>
            </a:r>
            <a:r>
              <a:rPr lang="en-US" sz="2400" dirty="0" err="1" smtClean="0">
                <a:latin typeface="UTM French Vanilla" pitchFamily="18" charset="0"/>
              </a:rPr>
              <a:t>liệt</a:t>
            </a:r>
            <a:r>
              <a:rPr lang="en-US" sz="2400" dirty="0" smtClean="0">
                <a:latin typeface="UTM French Vanilla" pitchFamily="18" charset="0"/>
              </a:rPr>
              <a:t> </a:t>
            </a:r>
            <a:r>
              <a:rPr lang="en-US" sz="2400" dirty="0" err="1" smtClean="0">
                <a:latin typeface="UTM French Vanilla" pitchFamily="18" charset="0"/>
              </a:rPr>
              <a:t>phải</a:t>
            </a:r>
            <a:r>
              <a:rPr lang="en-US" sz="2400" dirty="0" smtClean="0">
                <a:latin typeface="UTM French Vanilla" pitchFamily="18" charset="0"/>
              </a:rPr>
              <a:t> </a:t>
            </a:r>
            <a:r>
              <a:rPr lang="en-US" sz="2400" dirty="0" err="1" smtClean="0">
                <a:latin typeface="UTM French Vanilla" pitchFamily="18" charset="0"/>
              </a:rPr>
              <a:t>mọc</a:t>
            </a:r>
            <a:r>
              <a:rPr lang="en-US" sz="2400" dirty="0" smtClean="0">
                <a:latin typeface="UTM French Vanilla" pitchFamily="18" charset="0"/>
              </a:rPr>
              <a:t> </a:t>
            </a:r>
            <a:r>
              <a:rPr lang="en-US" sz="2400" dirty="0" err="1" smtClean="0">
                <a:latin typeface="UTM French Vanilla" pitchFamily="18" charset="0"/>
              </a:rPr>
              <a:t>thành</a:t>
            </a:r>
            <a:r>
              <a:rPr lang="en-US" sz="2400" dirty="0" smtClean="0">
                <a:latin typeface="UTM French Vanilla" pitchFamily="18" charset="0"/>
              </a:rPr>
              <a:t> </a:t>
            </a:r>
            <a:r>
              <a:rPr lang="en-US" sz="2400" dirty="0" err="1" smtClean="0">
                <a:latin typeface="UTM French Vanilla" pitchFamily="18" charset="0"/>
              </a:rPr>
              <a:t>rặng</a:t>
            </a:r>
            <a:r>
              <a:rPr lang="en-US" sz="2400" dirty="0" smtClean="0">
                <a:latin typeface="UTM French Vanilla" pitchFamily="18" charset="0"/>
              </a:rPr>
              <a:t>, </a:t>
            </a:r>
            <a:r>
              <a:rPr lang="en-US" sz="2400" dirty="0" err="1" smtClean="0">
                <a:latin typeface="UTM French Vanilla" pitchFamily="18" charset="0"/>
              </a:rPr>
              <a:t>nhà</a:t>
            </a:r>
            <a:r>
              <a:rPr lang="en-US" sz="2400" dirty="0" smtClean="0">
                <a:latin typeface="UTM French Vanilla" pitchFamily="18" charset="0"/>
              </a:rPr>
              <a:t> </a:t>
            </a:r>
            <a:r>
              <a:rPr lang="en-US" sz="2400" dirty="0" err="1" smtClean="0">
                <a:latin typeface="UTM French Vanilla" pitchFamily="18" charset="0"/>
              </a:rPr>
              <a:t>của</a:t>
            </a:r>
            <a:r>
              <a:rPr lang="en-US" sz="2400" dirty="0" smtClean="0">
                <a:latin typeface="UTM French Vanilla" pitchFamily="18" charset="0"/>
              </a:rPr>
              <a:t> </a:t>
            </a:r>
            <a:r>
              <a:rPr lang="en-US" sz="2400" dirty="0" err="1" smtClean="0">
                <a:latin typeface="UTM French Vanilla" pitchFamily="18" charset="0"/>
              </a:rPr>
              <a:t>xây</a:t>
            </a:r>
            <a:r>
              <a:rPr lang="en-US" sz="2400" dirty="0" smtClean="0">
                <a:latin typeface="UTM French Vanilla" pitchFamily="18" charset="0"/>
              </a:rPr>
              <a:t> </a:t>
            </a:r>
            <a:r>
              <a:rPr lang="en-US" sz="2400" dirty="0" err="1" smtClean="0">
                <a:latin typeface="UTM French Vanilla" pitchFamily="18" charset="0"/>
              </a:rPr>
              <a:t>dựng</a:t>
            </a:r>
            <a:r>
              <a:rPr lang="en-US" sz="2400" dirty="0" smtClean="0">
                <a:latin typeface="UTM French Vanilla" pitchFamily="18" charset="0"/>
              </a:rPr>
              <a:t> </a:t>
            </a:r>
            <a:r>
              <a:rPr lang="en-US" sz="2400" dirty="0" err="1" smtClean="0">
                <a:latin typeface="UTM French Vanilla" pitchFamily="18" charset="0"/>
              </a:rPr>
              <a:t>đặc</a:t>
            </a:r>
            <a:r>
              <a:rPr lang="en-US" sz="2400" dirty="0" smtClean="0">
                <a:latin typeface="UTM French Vanilla" pitchFamily="18" charset="0"/>
              </a:rPr>
              <a:t> </a:t>
            </a:r>
            <a:r>
              <a:rPr lang="en-US" sz="2400" dirty="0" err="1" smtClean="0">
                <a:latin typeface="UTM French Vanilla" pitchFamily="18" charset="0"/>
              </a:rPr>
              <a:t>biệt</a:t>
            </a:r>
            <a:r>
              <a:rPr lang="en-US" sz="2400" dirty="0" smtClean="0">
                <a:latin typeface="UTM French Vanilla" pitchFamily="18" charset="0"/>
              </a:rPr>
              <a:t>, </a:t>
            </a:r>
            <a:r>
              <a:rPr lang="en-US" sz="2400" dirty="0" err="1" smtClean="0">
                <a:latin typeface="UTM French Vanilla" pitchFamily="18" charset="0"/>
              </a:rPr>
              <a:t>phù</a:t>
            </a:r>
            <a:r>
              <a:rPr lang="en-US" sz="2400" dirty="0" smtClean="0">
                <a:latin typeface="UTM French Vanilla" pitchFamily="18" charset="0"/>
              </a:rPr>
              <a:t> </a:t>
            </a:r>
            <a:r>
              <a:rPr lang="en-US" sz="2400" dirty="0" err="1" smtClean="0">
                <a:latin typeface="UTM French Vanilla" pitchFamily="18" charset="0"/>
              </a:rPr>
              <a:t>hợp</a:t>
            </a:r>
            <a:r>
              <a:rPr lang="en-US" sz="2400" dirty="0" smtClean="0">
                <a:latin typeface="UTM French Vanilla" pitchFamily="18" charset="0"/>
              </a:rPr>
              <a:t> </a:t>
            </a:r>
            <a:r>
              <a:rPr lang="en-US" sz="2400" dirty="0" err="1" smtClean="0">
                <a:latin typeface="UTM French Vanilla" pitchFamily="18" charset="0"/>
              </a:rPr>
              <a:t>với</a:t>
            </a:r>
            <a:r>
              <a:rPr lang="en-US" sz="2400" dirty="0" smtClean="0">
                <a:latin typeface="UTM French Vanilla" pitchFamily="18" charset="0"/>
              </a:rPr>
              <a:t> </a:t>
            </a:r>
            <a:r>
              <a:rPr lang="en-US" sz="2400" dirty="0" err="1" smtClean="0">
                <a:latin typeface="UTM French Vanilla" pitchFamily="18" charset="0"/>
              </a:rPr>
              <a:t>địa</a:t>
            </a:r>
            <a:r>
              <a:rPr lang="en-US" sz="2400" dirty="0" smtClean="0">
                <a:latin typeface="UTM French Vanilla" pitchFamily="18" charset="0"/>
              </a:rPr>
              <a:t> </a:t>
            </a:r>
            <a:r>
              <a:rPr lang="en-US" sz="2400" dirty="0" err="1" smtClean="0">
                <a:latin typeface="UTM French Vanilla" pitchFamily="18" charset="0"/>
              </a:rPr>
              <a:t>phương</a:t>
            </a:r>
            <a:r>
              <a:rPr lang="en-US" sz="2400" dirty="0" smtClean="0">
                <a:latin typeface="UTM French Vanilla" pitchFamily="18" charset="0"/>
              </a:rPr>
              <a:t>.</a:t>
            </a:r>
            <a:endParaRPr lang="en-US" sz="2400" dirty="0">
              <a:latin typeface="UTM French Vanilla" pitchFamily="18" charset="0"/>
            </a:endParaRPr>
          </a:p>
        </p:txBody>
      </p:sp>
      <p:sp>
        <p:nvSpPr>
          <p:cNvPr id="22" name="文本框 21">
            <a:extLst>
              <a:ext uri="{FF2B5EF4-FFF2-40B4-BE49-F238E27FC236}">
                <a16:creationId xmlns:a16="http://schemas.microsoft.com/office/drawing/2014/main" xmlns="" id="{DD943F4E-5F0C-4AA6-BF8C-5202B35CD212}"/>
              </a:ext>
            </a:extLst>
          </p:cNvPr>
          <p:cNvSpPr txBox="1"/>
          <p:nvPr/>
        </p:nvSpPr>
        <p:spPr>
          <a:xfrm>
            <a:off x="6759631" y="4727324"/>
            <a:ext cx="4734038" cy="461665"/>
          </a:xfrm>
          <a:prstGeom prst="rect">
            <a:avLst/>
          </a:prstGeom>
          <a:noFill/>
        </p:spPr>
        <p:txBody>
          <a:bodyPr wrap="square" rtlCol="0">
            <a:spAutoFit/>
          </a:bodyPr>
          <a:lstStyle/>
          <a:p>
            <a:r>
              <a:rPr lang="en-US" sz="2400" dirty="0" err="1" smtClean="0">
                <a:latin typeface="UTM French Vanilla" pitchFamily="18" charset="0"/>
              </a:rPr>
              <a:t>Tính</a:t>
            </a:r>
            <a:r>
              <a:rPr lang="en-US" sz="2400" dirty="0" smtClean="0">
                <a:latin typeface="UTM French Vanilla" pitchFamily="18" charset="0"/>
              </a:rPr>
              <a:t> </a:t>
            </a:r>
            <a:r>
              <a:rPr lang="en-US" sz="2400" dirty="0" err="1" smtClean="0">
                <a:latin typeface="UTM French Vanilla" pitchFamily="18" charset="0"/>
              </a:rPr>
              <a:t>cách</a:t>
            </a:r>
            <a:r>
              <a:rPr lang="en-US" sz="2400" dirty="0" smtClean="0">
                <a:latin typeface="UTM French Vanilla" pitchFamily="18" charset="0"/>
              </a:rPr>
              <a:t> con </a:t>
            </a:r>
            <a:r>
              <a:rPr lang="en-US" sz="2400" dirty="0" err="1" smtClean="0">
                <a:latin typeface="UTM French Vanilla" pitchFamily="18" charset="0"/>
              </a:rPr>
              <a:t>người</a:t>
            </a:r>
            <a:r>
              <a:rPr lang="en-US" sz="2400" dirty="0" smtClean="0">
                <a:latin typeface="UTM French Vanilla" pitchFamily="18" charset="0"/>
              </a:rPr>
              <a:t> </a:t>
            </a:r>
            <a:r>
              <a:rPr lang="en-US" sz="2400" dirty="0" err="1" smtClean="0">
                <a:latin typeface="UTM French Vanilla" pitchFamily="18" charset="0"/>
              </a:rPr>
              <a:t>Cà</a:t>
            </a:r>
            <a:r>
              <a:rPr lang="en-US" sz="2400" dirty="0" smtClean="0">
                <a:latin typeface="UTM French Vanilla" pitchFamily="18" charset="0"/>
              </a:rPr>
              <a:t> Mau </a:t>
            </a:r>
            <a:r>
              <a:rPr lang="en-US" sz="2400" dirty="0" err="1" smtClean="0">
                <a:latin typeface="UTM French Vanilla" pitchFamily="18" charset="0"/>
              </a:rPr>
              <a:t>kiên</a:t>
            </a:r>
            <a:r>
              <a:rPr lang="en-US" sz="2400" dirty="0" smtClean="0">
                <a:latin typeface="UTM French Vanilla" pitchFamily="18" charset="0"/>
              </a:rPr>
              <a:t> </a:t>
            </a:r>
            <a:r>
              <a:rPr lang="en-US" sz="2400" dirty="0" err="1" smtClean="0">
                <a:latin typeface="UTM French Vanilla" pitchFamily="18" charset="0"/>
              </a:rPr>
              <a:t>cường</a:t>
            </a:r>
            <a:r>
              <a:rPr lang="en-US" sz="2400" dirty="0" smtClean="0">
                <a:latin typeface="UTM French Vanilla" pitchFamily="18" charset="0"/>
              </a:rPr>
              <a:t>.</a:t>
            </a:r>
            <a:endParaRPr lang="en-US" sz="2400" dirty="0">
              <a:latin typeface="UTM French Vanilla" pitchFamily="18" charset="0"/>
            </a:endParaRPr>
          </a:p>
        </p:txBody>
      </p:sp>
      <p:pic>
        <p:nvPicPr>
          <p:cNvPr id="23" name="图片 22">
            <a:extLst>
              <a:ext uri="{FF2B5EF4-FFF2-40B4-BE49-F238E27FC236}">
                <a16:creationId xmlns:a16="http://schemas.microsoft.com/office/drawing/2014/main" xmlns="" id="{9882A3C7-B429-4780-B910-58D0AB241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728" y="1669701"/>
            <a:ext cx="5446132" cy="36284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605653" y="465794"/>
            <a:ext cx="6531747" cy="923330"/>
          </a:xfrm>
          <a:prstGeom prst="rect">
            <a:avLst/>
          </a:prstGeom>
        </p:spPr>
        <p:txBody>
          <a:bodyPr wrap="square">
            <a:spAutoFit/>
          </a:bodyPr>
          <a:lstStyle/>
          <a:p>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Nội</a:t>
            </a:r>
            <a:r>
              <a:rPr lang="en-GB" altLang="en-US" sz="5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dung </a:t>
            </a:r>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của</a:t>
            </a:r>
            <a:r>
              <a:rPr lang="en-GB" altLang="en-US" sz="5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3 </a:t>
            </a:r>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đoạn</a:t>
            </a:r>
            <a:r>
              <a:rPr lang="en-GB" altLang="en-US" sz="54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2328932413"/>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750"/>
                                        <p:tgtEl>
                                          <p:spTgt spid="14"/>
                                        </p:tgtEl>
                                      </p:cBhvr>
                                    </p:animEffect>
                                    <p:anim calcmode="lin" valueType="num">
                                      <p:cBhvr>
                                        <p:cTn id="30" dur="750" fill="hold"/>
                                        <p:tgtEl>
                                          <p:spTgt spid="14"/>
                                        </p:tgtEl>
                                        <p:attrNameLst>
                                          <p:attrName>ppt_x</p:attrName>
                                        </p:attrNameLst>
                                      </p:cBhvr>
                                      <p:tavLst>
                                        <p:tav tm="0">
                                          <p:val>
                                            <p:strVal val="#ppt_x"/>
                                          </p:val>
                                        </p:tav>
                                        <p:tav tm="100000">
                                          <p:val>
                                            <p:strVal val="#ppt_x"/>
                                          </p:val>
                                        </p:tav>
                                      </p:tavLst>
                                    </p:anim>
                                    <p:anim calcmode="lin" valueType="num">
                                      <p:cBhvr>
                                        <p:cTn id="31" dur="750" fill="hold"/>
                                        <p:tgtEl>
                                          <p:spTgt spid="14"/>
                                        </p:tgtEl>
                                        <p:attrNameLst>
                                          <p:attrName>ppt_y</p:attrName>
                                        </p:attrNameLst>
                                      </p:cBhvr>
                                      <p:tavLst>
                                        <p:tav tm="0">
                                          <p:val>
                                            <p:strVal val="#ppt_y+.1"/>
                                          </p:val>
                                        </p:tav>
                                        <p:tav tm="100000">
                                          <p:val>
                                            <p:strVal val="#ppt_y"/>
                                          </p:val>
                                        </p:tav>
                                      </p:tavLst>
                                    </p:anim>
                                  </p:childTnLst>
                                </p:cTn>
                              </p:par>
                            </p:childTnLst>
                          </p:cTn>
                        </p:par>
                        <p:par>
                          <p:cTn id="32" fill="hold">
                            <p:stCondLst>
                              <p:cond delay="75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75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750"/>
                                        <p:tgtEl>
                                          <p:spTgt spid="15"/>
                                        </p:tgtEl>
                                      </p:cBhvr>
                                    </p:animEffect>
                                    <p:anim calcmode="lin" valueType="num">
                                      <p:cBhvr>
                                        <p:cTn id="41" dur="750" fill="hold"/>
                                        <p:tgtEl>
                                          <p:spTgt spid="15"/>
                                        </p:tgtEl>
                                        <p:attrNameLst>
                                          <p:attrName>ppt_x</p:attrName>
                                        </p:attrNameLst>
                                      </p:cBhvr>
                                      <p:tavLst>
                                        <p:tav tm="0">
                                          <p:val>
                                            <p:strVal val="#ppt_x"/>
                                          </p:val>
                                        </p:tav>
                                        <p:tav tm="100000">
                                          <p:val>
                                            <p:strVal val="#ppt_x"/>
                                          </p:val>
                                        </p:tav>
                                      </p:tavLst>
                                    </p:anim>
                                    <p:anim calcmode="lin" valueType="num">
                                      <p:cBhvr>
                                        <p:cTn id="42" dur="750" fill="hold"/>
                                        <p:tgtEl>
                                          <p:spTgt spid="15"/>
                                        </p:tgtEl>
                                        <p:attrNameLst>
                                          <p:attrName>ppt_y</p:attrName>
                                        </p:attrNameLst>
                                      </p:cBhvr>
                                      <p:tavLst>
                                        <p:tav tm="0">
                                          <p:val>
                                            <p:strVal val="#ppt_y+.1"/>
                                          </p:val>
                                        </p:tav>
                                        <p:tav tm="100000">
                                          <p:val>
                                            <p:strVal val="#ppt_y"/>
                                          </p:val>
                                        </p:tav>
                                      </p:tavLst>
                                    </p:anim>
                                  </p:childTnLst>
                                </p:cTn>
                              </p:par>
                            </p:childTnLst>
                          </p:cTn>
                        </p:par>
                        <p:par>
                          <p:cTn id="43" fill="hold">
                            <p:stCondLst>
                              <p:cond delay="750"/>
                            </p:stCondLst>
                            <p:childTnLst>
                              <p:par>
                                <p:cTn id="44" presetID="22" presetClass="entr" presetSubtype="8"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wipe(left)">
                                      <p:cBhvr>
                                        <p:cTn id="46" dur="750"/>
                                        <p:tgtEl>
                                          <p:spTgt spid="20"/>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750"/>
                                        <p:tgtEl>
                                          <p:spTgt spid="16"/>
                                        </p:tgtEl>
                                      </p:cBhvr>
                                    </p:animEffect>
                                    <p:anim calcmode="lin" valueType="num">
                                      <p:cBhvr>
                                        <p:cTn id="52" dur="750" fill="hold"/>
                                        <p:tgtEl>
                                          <p:spTgt spid="16"/>
                                        </p:tgtEl>
                                        <p:attrNameLst>
                                          <p:attrName>ppt_x</p:attrName>
                                        </p:attrNameLst>
                                      </p:cBhvr>
                                      <p:tavLst>
                                        <p:tav tm="0">
                                          <p:val>
                                            <p:strVal val="#ppt_x"/>
                                          </p:val>
                                        </p:tav>
                                        <p:tav tm="100000">
                                          <p:val>
                                            <p:strVal val="#ppt_x"/>
                                          </p:val>
                                        </p:tav>
                                      </p:tavLst>
                                    </p:anim>
                                    <p:anim calcmode="lin" valueType="num">
                                      <p:cBhvr>
                                        <p:cTn id="53" dur="75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750"/>
                            </p:stCondLst>
                            <p:childTnLst>
                              <p:par>
                                <p:cTn id="55" presetID="22" presetClass="entr" presetSubtype="8" fill="hold" grpId="0" nodeType="after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7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5" grpId="0" bldLvl="0" animBg="1"/>
      <p:bldP spid="16" grpId="0" bldLvl="0" animBg="1"/>
      <p:bldP spid="18" grpId="0"/>
      <p:bldP spid="20" grpId="0"/>
      <p:bldP spid="22" grpId="0"/>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xmlns=""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xmlns="" id="{2318D0A0-27E9-4F02-8543-A848DB78D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xmlns="" id="{008EBBA3-2618-4904-AB4C-6C917901B4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xmlns="" id="{5D13011E-872B-4BF5-B082-EA00DF065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19" name="文本框 17">
            <a:extLst>
              <a:ext uri="{FF2B5EF4-FFF2-40B4-BE49-F238E27FC236}">
                <a16:creationId xmlns:a16="http://schemas.microsoft.com/office/drawing/2014/main" xmlns="" id="{2CCDCAEF-F371-426F-B5CD-3ECD7D2E5B1F}"/>
              </a:ext>
            </a:extLst>
          </p:cNvPr>
          <p:cNvSpPr txBox="1"/>
          <p:nvPr/>
        </p:nvSpPr>
        <p:spPr>
          <a:xfrm>
            <a:off x="2002886" y="2387306"/>
            <a:ext cx="7788813" cy="1938992"/>
          </a:xfrm>
          <a:prstGeom prst="rect">
            <a:avLst/>
          </a:prstGeom>
          <a:noFill/>
        </p:spPr>
        <p:txBody>
          <a:bodyPr wrap="square" rtlCol="0">
            <a:spAutoFit/>
          </a:bodyPr>
          <a:lstStyle/>
          <a:p>
            <a:pPr algn="just"/>
            <a:r>
              <a:rPr lang="en-US" sz="4000" b="1" dirty="0" err="1" smtClean="0">
                <a:effectLst>
                  <a:outerShdw blurRad="38100" dist="38100" dir="2700000" algn="tl">
                    <a:srgbClr val="000000">
                      <a:alpha val="43137"/>
                    </a:srgbClr>
                  </a:outerShdw>
                </a:effectLst>
                <a:latin typeface="UTM French Vanilla" pitchFamily="18" charset="0"/>
              </a:rPr>
              <a:t>Bài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văn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nói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lên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sự</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khắc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nghiệt</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của</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thiên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nhiên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Cà</a:t>
            </a:r>
            <a:r>
              <a:rPr lang="en-US" sz="4000" b="1" dirty="0" smtClean="0">
                <a:effectLst>
                  <a:outerShdw blurRad="38100" dist="38100" dir="2700000" algn="tl">
                    <a:srgbClr val="000000">
                      <a:alpha val="43137"/>
                    </a:srgbClr>
                  </a:outerShdw>
                </a:effectLst>
                <a:latin typeface="UTM French Vanilla" pitchFamily="18" charset="0"/>
              </a:rPr>
              <a:t> Mau </a:t>
            </a:r>
            <a:r>
              <a:rPr lang="en-US" sz="4000" b="1" dirty="0" err="1" smtClean="0">
                <a:effectLst>
                  <a:outerShdw blurRad="38100" dist="38100" dir="2700000" algn="tl">
                    <a:srgbClr val="000000">
                      <a:alpha val="43137"/>
                    </a:srgbClr>
                  </a:outerShdw>
                </a:effectLst>
                <a:latin typeface="UTM French Vanilla" pitchFamily="18" charset="0"/>
              </a:rPr>
              <a:t>góp</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phần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hun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đúc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tính</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cách</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kiên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cường</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của</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người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Cà</a:t>
            </a:r>
            <a:r>
              <a:rPr lang="en-US" sz="4000" b="1" dirty="0" smtClean="0">
                <a:effectLst>
                  <a:outerShdw blurRad="38100" dist="38100" dir="2700000" algn="tl">
                    <a:srgbClr val="000000">
                      <a:alpha val="43137"/>
                    </a:srgbClr>
                  </a:outerShdw>
                </a:effectLst>
                <a:latin typeface="UTM French Vanilla" pitchFamily="18" charset="0"/>
              </a:rPr>
              <a:t> Mau.</a:t>
            </a:r>
            <a:endParaRPr lang="en-US" sz="4000" b="1" dirty="0">
              <a:effectLst>
                <a:outerShdw blurRad="38100" dist="38100" dir="2700000" algn="tl">
                  <a:srgbClr val="000000">
                    <a:alpha val="43137"/>
                  </a:srgbClr>
                </a:outerShdw>
              </a:effectLst>
              <a:latin typeface="UTM French Vanilla" pitchFamily="18" charset="0"/>
            </a:endParaRPr>
          </a:p>
        </p:txBody>
      </p:sp>
      <p:sp>
        <p:nvSpPr>
          <p:cNvPr id="20" name="Rectangle 19"/>
          <p:cNvSpPr/>
          <p:nvPr/>
        </p:nvSpPr>
        <p:spPr>
          <a:xfrm>
            <a:off x="3081456" y="1069107"/>
            <a:ext cx="6531747" cy="923330"/>
          </a:xfrm>
          <a:prstGeom prst="rect">
            <a:avLst/>
          </a:prstGeom>
        </p:spPr>
        <p:txBody>
          <a:bodyPr wrap="square">
            <a:spAutoFit/>
          </a:bodyPr>
          <a:lstStyle/>
          <a:p>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Nội</a:t>
            </a:r>
            <a:r>
              <a:rPr lang="en-GB" altLang="en-US" sz="5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dung </a:t>
            </a:r>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bài</a:t>
            </a:r>
            <a:r>
              <a:rPr lang="en-GB" altLang="en-US" sz="5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đọc</a:t>
            </a:r>
            <a:r>
              <a:rPr lang="en-GB" altLang="en-US" sz="54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332330089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left)">
                                      <p:cBhvr>
                                        <p:cTn id="1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0" name="文本框 19">
            <a:extLst>
              <a:ext uri="{FF2B5EF4-FFF2-40B4-BE49-F238E27FC236}">
                <a16:creationId xmlns:a16="http://schemas.microsoft.com/office/drawing/2014/main" xmlns="" id="{7DA4816B-E3DF-40AF-8373-0850E556F365}"/>
              </a:ext>
            </a:extLst>
          </p:cNvPr>
          <p:cNvSpPr txBox="1"/>
          <p:nvPr/>
        </p:nvSpPr>
        <p:spPr>
          <a:xfrm>
            <a:off x="3857086" y="2546388"/>
            <a:ext cx="5134513" cy="1323439"/>
          </a:xfrm>
          <a:prstGeom prst="rect">
            <a:avLst/>
          </a:prstGeom>
          <a:noFill/>
        </p:spPr>
        <p:txBody>
          <a:bodyPr wrap="square" rtlCol="0">
            <a:spAutoFit/>
          </a:bodyPr>
          <a:lstStyle/>
          <a:p>
            <a:pPr algn="just"/>
            <a:r>
              <a:rPr lang="en-US" sz="4000" dirty="0" err="1" smtClean="0">
                <a:latin typeface="UTM French Vanilla" pitchFamily="18" charset="0"/>
              </a:rPr>
              <a:t>Cùng</a:t>
            </a:r>
            <a:r>
              <a:rPr lang="en-US" sz="4000" dirty="0" smtClean="0">
                <a:latin typeface="UTM French Vanilla" pitchFamily="18" charset="0"/>
              </a:rPr>
              <a:t> </a:t>
            </a:r>
            <a:r>
              <a:rPr lang="en-US" sz="4000" dirty="0" err="1" smtClean="0">
                <a:latin typeface="UTM French Vanilla" pitchFamily="18" charset="0"/>
              </a:rPr>
              <a:t>thi</a:t>
            </a:r>
            <a:r>
              <a:rPr lang="en-US" sz="4000" dirty="0" smtClean="0">
                <a:latin typeface="UTM French Vanilla" pitchFamily="18" charset="0"/>
              </a:rPr>
              <a:t> </a:t>
            </a:r>
            <a:r>
              <a:rPr lang="en-US" sz="4000" dirty="0" err="1" smtClean="0">
                <a:latin typeface="UTM French Vanilla" pitchFamily="18" charset="0"/>
              </a:rPr>
              <a:t>đọc</a:t>
            </a:r>
            <a:r>
              <a:rPr lang="en-US" sz="4000" dirty="0" smtClean="0">
                <a:latin typeface="UTM French Vanilla" pitchFamily="18" charset="0"/>
              </a:rPr>
              <a:t> </a:t>
            </a:r>
            <a:r>
              <a:rPr lang="en-US" sz="4000" dirty="0" err="1" smtClean="0">
                <a:latin typeface="UTM French Vanilla" pitchFamily="18" charset="0"/>
              </a:rPr>
              <a:t>diễn</a:t>
            </a:r>
            <a:r>
              <a:rPr lang="en-US" sz="4000" dirty="0" smtClean="0">
                <a:latin typeface="UTM French Vanilla" pitchFamily="18" charset="0"/>
              </a:rPr>
              <a:t> </a:t>
            </a:r>
            <a:r>
              <a:rPr lang="en-US" sz="4000" dirty="0" err="1" smtClean="0">
                <a:latin typeface="UTM French Vanilla" pitchFamily="18" charset="0"/>
              </a:rPr>
              <a:t>cảm</a:t>
            </a:r>
            <a:r>
              <a:rPr lang="en-US" sz="4000" dirty="0" smtClean="0">
                <a:latin typeface="UTM French Vanilla" pitchFamily="18" charset="0"/>
              </a:rPr>
              <a:t> </a:t>
            </a:r>
            <a:r>
              <a:rPr lang="en-US" sz="4000" dirty="0" err="1" smtClean="0">
                <a:latin typeface="UTM French Vanilla" pitchFamily="18" charset="0"/>
              </a:rPr>
              <a:t>bài</a:t>
            </a:r>
            <a:endParaRPr lang="en-US" sz="4000" dirty="0" smtClean="0">
              <a:latin typeface="UTM French Vanilla" pitchFamily="18" charset="0"/>
            </a:endParaRPr>
          </a:p>
          <a:p>
            <a:pPr algn="ctr"/>
            <a:r>
              <a:rPr lang="en-US" sz="4000" dirty="0" smtClean="0">
                <a:latin typeface="UTM French Vanilla" pitchFamily="18" charset="0"/>
              </a:rPr>
              <a:t> “</a:t>
            </a:r>
            <a:r>
              <a:rPr lang="en-US" sz="4000" dirty="0" err="1" smtClean="0">
                <a:latin typeface="UTM French Vanilla" pitchFamily="18" charset="0"/>
              </a:rPr>
              <a:t>Đất</a:t>
            </a:r>
            <a:r>
              <a:rPr lang="en-US" sz="4000" dirty="0" smtClean="0">
                <a:latin typeface="UTM French Vanilla" pitchFamily="18" charset="0"/>
              </a:rPr>
              <a:t> </a:t>
            </a:r>
            <a:r>
              <a:rPr lang="en-US" sz="4000" dirty="0" err="1" smtClean="0">
                <a:latin typeface="UTM French Vanilla" pitchFamily="18" charset="0"/>
              </a:rPr>
              <a:t>Cà</a:t>
            </a:r>
            <a:r>
              <a:rPr lang="en-US" sz="4000" dirty="0" smtClean="0">
                <a:latin typeface="UTM French Vanilla" pitchFamily="18" charset="0"/>
              </a:rPr>
              <a:t> Mau”</a:t>
            </a:r>
            <a:endParaRPr lang="en-US" sz="4000" dirty="0">
              <a:latin typeface="UTM French Vanilla" pitchFamily="18" charset="0"/>
            </a:endParaRPr>
          </a:p>
        </p:txBody>
      </p:sp>
      <p:sp>
        <p:nvSpPr>
          <p:cNvPr id="2" name="Rectangle 1"/>
          <p:cNvSpPr/>
          <p:nvPr/>
        </p:nvSpPr>
        <p:spPr>
          <a:xfrm>
            <a:off x="1660610" y="913754"/>
            <a:ext cx="9859147" cy="1015663"/>
          </a:xfrm>
          <a:prstGeom prst="rect">
            <a:avLst/>
          </a:prstGeom>
        </p:spPr>
        <p:txBody>
          <a:bodyPr wrap="square">
            <a:spAutoFit/>
          </a:bodyPr>
          <a:lstStyle/>
          <a:p>
            <a:r>
              <a:rPr lang="en-GB" sz="6000" b="1" dirty="0" err="1"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Phát</a:t>
            </a:r>
            <a:r>
              <a:rPr lang="en-GB" sz="6000" b="1" dirty="0"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thanh</a:t>
            </a:r>
            <a:r>
              <a:rPr lang="en-GB" sz="6000" b="1" dirty="0"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viên</a:t>
            </a:r>
            <a:r>
              <a:rPr lang="en-GB" sz="6000" b="1" dirty="0"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 </a:t>
            </a:r>
            <a:r>
              <a:rPr lang="en-GB" sz="6000" b="1" dirty="0" err="1"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nhí</a:t>
            </a:r>
            <a:r>
              <a:rPr lang="en-GB" sz="6000" b="1" dirty="0" smtClean="0">
                <a:ln/>
                <a:solidFill>
                  <a:schemeClr val="accent1">
                    <a:lumMod val="75000"/>
                  </a:schemeClr>
                </a:solidFill>
                <a:effectLst>
                  <a:outerShdw blurRad="38100" dist="19050" dir="2700000" algn="tl" rotWithShape="0">
                    <a:schemeClr val="dk1">
                      <a:alpha val="40000"/>
                    </a:schemeClr>
                  </a:outerShdw>
                </a:effectLst>
                <a:latin typeface="UTM Ambrose" pitchFamily="18" charset="0"/>
                <a:cs typeface="Times New Roman" pitchFamily="18" charset="0"/>
              </a:rPr>
              <a:t>!</a:t>
            </a:r>
            <a:endParaRPr lang="en-US" sz="6000" dirty="0">
              <a:latin typeface="UTM Ambrose"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4"/>
              </a:ext>
            </a:extLst>
          </a:blip>
          <a:srcRect/>
          <a:stretch>
            <a:fillRect/>
          </a:stretch>
        </p:blipFill>
        <p:spPr>
          <a:xfrm flipH="1">
            <a:off x="8470043" y="2276490"/>
            <a:ext cx="3430714" cy="41148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lc="http://schemas.openxmlformats.org/drawingml/2006/lockedCanvas" xmlns:asvg="http://schemas.microsoft.com/office/drawing/2016/SVG/main" xmlns="" r:embed="rId6"/>
              </a:ext>
            </a:extLst>
          </a:blip>
          <a:srcRect/>
          <a:stretch>
            <a:fillRect/>
          </a:stretch>
        </p:blipFill>
        <p:spPr>
          <a:xfrm>
            <a:off x="584855" y="2505094"/>
            <a:ext cx="3475292" cy="4114800"/>
          </a:xfrm>
          <a:prstGeom prst="rect">
            <a:avLst/>
          </a:prstGeom>
        </p:spPr>
      </p:pic>
    </p:spTree>
    <p:extLst>
      <p:ext uri="{BB962C8B-B14F-4D97-AF65-F5344CB8AC3E}">
        <p14:creationId xmlns:p14="http://schemas.microsoft.com/office/powerpoint/2010/main" val="6246621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1+#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0-#ppt_w/2"/>
                                          </p:val>
                                        </p:tav>
                                        <p:tav tm="100000">
                                          <p:val>
                                            <p:strVal val="#ppt_x"/>
                                          </p:val>
                                        </p:tav>
                                      </p:tavLst>
                                    </p:anim>
                                    <p:anim calcmode="lin" valueType="num">
                                      <p:cBhvr additive="base">
                                        <p:cTn id="1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grpSp>
        <p:nvGrpSpPr>
          <p:cNvPr id="7" name="Group 6"/>
          <p:cNvGrpSpPr/>
          <p:nvPr/>
        </p:nvGrpSpPr>
        <p:grpSpPr>
          <a:xfrm>
            <a:off x="3498357" y="603824"/>
            <a:ext cx="4941285" cy="5497953"/>
            <a:chOff x="3498358" y="337124"/>
            <a:chExt cx="4941285" cy="5497953"/>
          </a:xfrm>
        </p:grpSpPr>
        <p:pic>
          <p:nvPicPr>
            <p:cNvPr id="14"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lc="http://schemas.openxmlformats.org/drawingml/2006/lockedCanvas" xmlns="" xmlns:asvg="http://schemas.microsoft.com/office/drawing/2016/SVG/main" r:embed="rId11"/>
                </a:ext>
              </a:extLst>
            </a:blip>
            <a:srcRect/>
            <a:stretch>
              <a:fillRect/>
            </a:stretch>
          </p:blipFill>
          <p:spPr>
            <a:xfrm>
              <a:off x="3498358" y="337124"/>
              <a:ext cx="4941285" cy="5497953"/>
            </a:xfrm>
            <a:prstGeom prst="rect">
              <a:avLst/>
            </a:prstGeom>
          </p:spPr>
        </p:pic>
        <p:sp>
          <p:nvSpPr>
            <p:cNvPr id="6" name="TextBox 5"/>
            <p:cNvSpPr txBox="1"/>
            <p:nvPr/>
          </p:nvSpPr>
          <p:spPr>
            <a:xfrm rot="20748250">
              <a:off x="4302906" y="4456957"/>
              <a:ext cx="3913251" cy="523220"/>
            </a:xfrm>
            <a:prstGeom prst="rect">
              <a:avLst/>
            </a:prstGeom>
            <a:noFill/>
          </p:spPr>
          <p:txBody>
            <a:bodyPr wrap="none" rtlCol="0">
              <a:spAutoFit/>
            </a:bodyPr>
            <a:lstStyle/>
            <a:p>
              <a:r>
                <a:rPr lang="en-US" sz="2800" dirty="0" err="1" smtClean="0">
                  <a:solidFill>
                    <a:srgbClr val="FF0000"/>
                  </a:solidFill>
                  <a:latin typeface="UTM Ambrose" pitchFamily="18" charset="0"/>
                </a:rPr>
                <a:t>Bảo</a:t>
              </a:r>
              <a:r>
                <a:rPr lang="en-US" sz="2800" dirty="0" smtClean="0">
                  <a:solidFill>
                    <a:srgbClr val="FF0000"/>
                  </a:solidFill>
                  <a:latin typeface="UTM Ambrose" pitchFamily="18" charset="0"/>
                </a:rPr>
                <a:t> </a:t>
              </a:r>
              <a:r>
                <a:rPr lang="en-US" sz="2800" dirty="0" err="1" smtClean="0">
                  <a:solidFill>
                    <a:srgbClr val="FF0000"/>
                  </a:solidFill>
                  <a:latin typeface="UTM Ambrose" pitchFamily="18" charset="0"/>
                </a:rPr>
                <a:t>vệ</a:t>
              </a:r>
              <a:r>
                <a:rPr lang="en-US" sz="2800" dirty="0" smtClean="0">
                  <a:solidFill>
                    <a:srgbClr val="FF0000"/>
                  </a:solidFill>
                  <a:latin typeface="UTM Ambrose" pitchFamily="18" charset="0"/>
                </a:rPr>
                <a:t> </a:t>
              </a:r>
              <a:r>
                <a:rPr lang="en-US" sz="2800" dirty="0" err="1" smtClean="0">
                  <a:solidFill>
                    <a:srgbClr val="FF0000"/>
                  </a:solidFill>
                  <a:latin typeface="UTM Ambrose" pitchFamily="18" charset="0"/>
                </a:rPr>
                <a:t>môi</a:t>
              </a:r>
              <a:r>
                <a:rPr lang="en-US" sz="2800" dirty="0" smtClean="0">
                  <a:solidFill>
                    <a:srgbClr val="FF0000"/>
                  </a:solidFill>
                  <a:latin typeface="UTM Ambrose" pitchFamily="18" charset="0"/>
                </a:rPr>
                <a:t> </a:t>
              </a:r>
              <a:r>
                <a:rPr lang="en-US" sz="2800" dirty="0" err="1" smtClean="0">
                  <a:solidFill>
                    <a:srgbClr val="FF0000"/>
                  </a:solidFill>
                  <a:latin typeface="UTM Ambrose" pitchFamily="18" charset="0"/>
                </a:rPr>
                <a:t>trường</a:t>
              </a:r>
              <a:endParaRPr lang="en-US" sz="2800" dirty="0">
                <a:solidFill>
                  <a:srgbClr val="FF0000"/>
                </a:solidFill>
                <a:latin typeface="UTM Ambrose" pitchFamily="18" charset="0"/>
              </a:endParaRPr>
            </a:p>
          </p:txBody>
        </p:sp>
      </p:grpSp>
    </p:spTree>
    <p:extLst>
      <p:ext uri="{BB962C8B-B14F-4D97-AF65-F5344CB8AC3E}">
        <p14:creationId xmlns:p14="http://schemas.microsoft.com/office/powerpoint/2010/main" val="231197652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am Định: Đẩy mạnh thực hiện Dự án “Trồng rừng ngập mặn - Giảm thiểu rủi ro  thảm họ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Nam Định: Đẩy mạnh thực hiện Dự án “Trồng rừng ngập mặn - Giảm thiểu rủi ro  thảm họ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Trồng rừng ngập mặn để phòng, chống lụt b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0400"/>
            <a:ext cx="6140097" cy="40963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2056" name="Picture 8" descr="Bộ đội Biên phòng và đoàn viên, thanh niên chung tay dọn rác, bờ biển Cần  Giờ được trả lại màu xanh Thành Đoàn TP.Hồ Chí Mi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0097" y="629287"/>
            <a:ext cx="6051903" cy="4030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088137040"/>
      </p:ext>
    </p:extLst>
  </p:cSld>
  <p:clrMapOvr>
    <a:masterClrMapping/>
  </p:clrMapOvr>
  <p:transition spd="slow" advTm="4000">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grpSp>
        <p:nvGrpSpPr>
          <p:cNvPr id="15" name="组合 14">
            <a:extLst>
              <a:ext uri="{FF2B5EF4-FFF2-40B4-BE49-F238E27FC236}">
                <a16:creationId xmlns:a16="http://schemas.microsoft.com/office/drawing/2014/main" xmlns="" id="{7F951385-2010-4DCD-A27F-1252E82C67E2}"/>
              </a:ext>
            </a:extLst>
          </p:cNvPr>
          <p:cNvGrpSpPr/>
          <p:nvPr/>
        </p:nvGrpSpPr>
        <p:grpSpPr>
          <a:xfrm>
            <a:off x="-1895" y="6216962"/>
            <a:ext cx="12192000" cy="973776"/>
            <a:chOff x="0" y="5884224"/>
            <a:chExt cx="12192000" cy="973776"/>
          </a:xfrm>
        </p:grpSpPr>
        <p:pic>
          <p:nvPicPr>
            <p:cNvPr id="16" name="图片 15">
              <a:extLst>
                <a:ext uri="{FF2B5EF4-FFF2-40B4-BE49-F238E27FC236}">
                  <a16:creationId xmlns:a16="http://schemas.microsoft.com/office/drawing/2014/main" xmlns="" id="{2318D0A0-27E9-4F02-8543-A848DB78D9E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17" name="图片 16">
              <a:extLst>
                <a:ext uri="{FF2B5EF4-FFF2-40B4-BE49-F238E27FC236}">
                  <a16:creationId xmlns:a16="http://schemas.microsoft.com/office/drawing/2014/main" xmlns="" id="{008EBBA3-2618-4904-AB4C-6C917901B45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18" name="图片 17">
              <a:extLst>
                <a:ext uri="{FF2B5EF4-FFF2-40B4-BE49-F238E27FC236}">
                  <a16:creationId xmlns:a16="http://schemas.microsoft.com/office/drawing/2014/main" xmlns="" id="{5D13011E-872B-4BF5-B082-EA00DF065E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sp>
        <p:nvSpPr>
          <p:cNvPr id="19" name="文本框 17">
            <a:extLst>
              <a:ext uri="{FF2B5EF4-FFF2-40B4-BE49-F238E27FC236}">
                <a16:creationId xmlns:a16="http://schemas.microsoft.com/office/drawing/2014/main" xmlns="" id="{2CCDCAEF-F371-426F-B5CD-3ECD7D2E5B1F}"/>
              </a:ext>
            </a:extLst>
          </p:cNvPr>
          <p:cNvSpPr txBox="1"/>
          <p:nvPr/>
        </p:nvSpPr>
        <p:spPr>
          <a:xfrm>
            <a:off x="2002886" y="2387306"/>
            <a:ext cx="7788813" cy="3170099"/>
          </a:xfrm>
          <a:prstGeom prst="rect">
            <a:avLst/>
          </a:prstGeom>
          <a:noFill/>
        </p:spPr>
        <p:txBody>
          <a:bodyPr wrap="square" rtlCol="0">
            <a:spAutoFit/>
          </a:bodyPr>
          <a:lstStyle/>
          <a:p>
            <a:pPr algn="just"/>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Hiểu</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được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bài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văn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nói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lên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sự</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khắc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nghiệt</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của</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thiên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nhiên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Cà</a:t>
            </a:r>
            <a:r>
              <a:rPr lang="en-US" sz="4000" b="1" dirty="0" smtClean="0">
                <a:effectLst>
                  <a:outerShdw blurRad="38100" dist="38100" dir="2700000" algn="tl">
                    <a:srgbClr val="000000">
                      <a:alpha val="43137"/>
                    </a:srgbClr>
                  </a:outerShdw>
                </a:effectLst>
                <a:latin typeface="UTM French Vanilla" pitchFamily="18" charset="0"/>
              </a:rPr>
              <a:t> Mau </a:t>
            </a:r>
            <a:r>
              <a:rPr lang="en-US" sz="4000" b="1" dirty="0" err="1" smtClean="0">
                <a:effectLst>
                  <a:outerShdw blurRad="38100" dist="38100" dir="2700000" algn="tl">
                    <a:srgbClr val="000000">
                      <a:alpha val="43137"/>
                    </a:srgbClr>
                  </a:outerShdw>
                </a:effectLst>
                <a:latin typeface="UTM French Vanilla" pitchFamily="18" charset="0"/>
              </a:rPr>
              <a:t>góp</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phần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hun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đúc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tính</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cách</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kiên</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cường</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của</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người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Cà</a:t>
            </a:r>
            <a:r>
              <a:rPr lang="en-US" sz="4000" b="1" dirty="0" smtClean="0">
                <a:effectLst>
                  <a:outerShdw blurRad="38100" dist="38100" dir="2700000" algn="tl">
                    <a:srgbClr val="000000">
                      <a:alpha val="43137"/>
                    </a:srgbClr>
                  </a:outerShdw>
                </a:effectLst>
                <a:latin typeface="UTM French Vanilla" pitchFamily="18" charset="0"/>
              </a:rPr>
              <a:t> Mau.</a:t>
            </a:r>
          </a:p>
          <a:p>
            <a:pPr algn="just"/>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Có</a:t>
            </a:r>
            <a:r>
              <a:rPr lang="en-US" sz="4000" b="1" dirty="0" smtClean="0">
                <a:effectLst>
                  <a:outerShdw blurRad="38100" dist="38100" dir="2700000" algn="tl">
                    <a:srgbClr val="000000">
                      <a:alpha val="43137"/>
                    </a:srgbClr>
                  </a:outerShdw>
                </a:effectLst>
                <a:latin typeface="UTM French Vanilla" pitchFamily="18" charset="0"/>
              </a:rPr>
              <a:t> ý </a:t>
            </a:r>
            <a:r>
              <a:rPr lang="en-US" sz="4000" b="1" dirty="0" err="1" smtClean="0">
                <a:effectLst>
                  <a:outerShdw blurRad="38100" dist="38100" dir="2700000" algn="tl">
                    <a:srgbClr val="000000">
                      <a:alpha val="43137"/>
                    </a:srgbClr>
                  </a:outerShdw>
                </a:effectLst>
                <a:latin typeface="UTM French Vanilla" pitchFamily="18" charset="0"/>
              </a:rPr>
              <a:t>thức</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bảo</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vệ</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môi</a:t>
            </a:r>
            <a:r>
              <a:rPr lang="en-US" sz="4000" b="1" dirty="0" smtClean="0">
                <a:effectLst>
                  <a:outerShdw blurRad="38100" dist="38100" dir="2700000" algn="tl">
                    <a:srgbClr val="000000">
                      <a:alpha val="43137"/>
                    </a:srgbClr>
                  </a:outerShdw>
                </a:effectLst>
                <a:latin typeface="UTM French Vanilla" pitchFamily="18" charset="0"/>
              </a:rPr>
              <a:t> </a:t>
            </a:r>
            <a:r>
              <a:rPr lang="en-US" sz="4000" b="1" dirty="0" err="1" smtClean="0">
                <a:effectLst>
                  <a:outerShdw blurRad="38100" dist="38100" dir="2700000" algn="tl">
                    <a:srgbClr val="000000">
                      <a:alpha val="43137"/>
                    </a:srgbClr>
                  </a:outerShdw>
                </a:effectLst>
                <a:latin typeface="UTM French Vanilla" pitchFamily="18" charset="0"/>
              </a:rPr>
              <a:t>trường</a:t>
            </a:r>
            <a:r>
              <a:rPr lang="en-US" sz="4000" b="1" dirty="0" smtClean="0">
                <a:effectLst>
                  <a:outerShdw blurRad="38100" dist="38100" dir="2700000" algn="tl">
                    <a:srgbClr val="000000">
                      <a:alpha val="43137"/>
                    </a:srgbClr>
                  </a:outerShdw>
                </a:effectLst>
                <a:latin typeface="UTM French Vanilla" pitchFamily="18" charset="0"/>
              </a:rPr>
              <a:t>.</a:t>
            </a:r>
            <a:endParaRPr lang="en-US" sz="4000" b="1" dirty="0">
              <a:effectLst>
                <a:outerShdw blurRad="38100" dist="38100" dir="2700000" algn="tl">
                  <a:srgbClr val="000000">
                    <a:alpha val="43137"/>
                  </a:srgbClr>
                </a:outerShdw>
              </a:effectLst>
              <a:latin typeface="UTM French Vanilla" pitchFamily="18" charset="0"/>
            </a:endParaRPr>
          </a:p>
        </p:txBody>
      </p:sp>
      <p:sp>
        <p:nvSpPr>
          <p:cNvPr id="20" name="Rectangle 19"/>
          <p:cNvSpPr/>
          <p:nvPr/>
        </p:nvSpPr>
        <p:spPr>
          <a:xfrm>
            <a:off x="4643557" y="1237979"/>
            <a:ext cx="2938344" cy="923330"/>
          </a:xfrm>
          <a:prstGeom prst="rect">
            <a:avLst/>
          </a:prstGeom>
        </p:spPr>
        <p:txBody>
          <a:bodyPr wrap="square">
            <a:spAutoFit/>
          </a:bodyPr>
          <a:lstStyle/>
          <a:p>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Củng</a:t>
            </a:r>
            <a:r>
              <a:rPr lang="en-GB" altLang="en-US" sz="5400" b="1" u="sng"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altLang="en-US" sz="5400" b="1" u="sng"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cố</a:t>
            </a:r>
            <a:r>
              <a:rPr lang="en-GB" altLang="en-US" sz="54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5400" dirty="0"/>
          </a:p>
        </p:txBody>
      </p:sp>
    </p:spTree>
    <p:extLst>
      <p:ext uri="{BB962C8B-B14F-4D97-AF65-F5344CB8AC3E}">
        <p14:creationId xmlns:p14="http://schemas.microsoft.com/office/powerpoint/2010/main" val="262313768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9">
                                            <p:txEl>
                                              <p:pRg st="0" end="0"/>
                                            </p:txEl>
                                          </p:spTgt>
                                        </p:tgtEl>
                                        <p:attrNameLst>
                                          <p:attrName>style.visibility</p:attrName>
                                        </p:attrNameLst>
                                      </p:cBhvr>
                                      <p:to>
                                        <p:strVal val="visible"/>
                                      </p:to>
                                    </p:set>
                                    <p:animEffect transition="in" filter="wipe(left)">
                                      <p:cBhvr>
                                        <p:cTn id="14" dur="750"/>
                                        <p:tgtEl>
                                          <p:spTgt spid="1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9">
                                            <p:txEl>
                                              <p:pRg st="1" end="1"/>
                                            </p:txEl>
                                          </p:spTgt>
                                        </p:tgtEl>
                                        <p:attrNameLst>
                                          <p:attrName>style.visibility</p:attrName>
                                        </p:attrNameLst>
                                      </p:cBhvr>
                                      <p:to>
                                        <p:strVal val="visible"/>
                                      </p:to>
                                    </p:set>
                                    <p:animEffect transition="in" filter="wipe(left)">
                                      <p:cBhvr>
                                        <p:cTn id="19" dur="75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279302" y="689751"/>
            <a:ext cx="6990610" cy="6028714"/>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1" name="Rectangle 10"/>
          <p:cNvSpPr/>
          <p:nvPr/>
        </p:nvSpPr>
        <p:spPr>
          <a:xfrm>
            <a:off x="6666725" y="2203681"/>
            <a:ext cx="5525275" cy="1862048"/>
          </a:xfrm>
          <a:prstGeom prst="rect">
            <a:avLst/>
          </a:prstGeom>
        </p:spPr>
        <p:txBody>
          <a:bodyPr wrap="square">
            <a:spAutoFit/>
          </a:bodyPr>
          <a:lstStyle/>
          <a:p>
            <a:r>
              <a:rPr lang="en-GB" sz="115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Cảm</a:t>
            </a:r>
            <a:r>
              <a:rPr lang="en-GB" sz="115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 </a:t>
            </a:r>
            <a:r>
              <a:rPr lang="en-GB" sz="11500" b="1" dirty="0" err="1"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ơn</a:t>
            </a:r>
            <a:r>
              <a:rPr lang="en-GB" sz="11500" b="1" dirty="0" smtClean="0">
                <a:ln/>
                <a:solidFill>
                  <a:schemeClr val="accent1">
                    <a:lumMod val="75000"/>
                  </a:schemeClr>
                </a:solidFill>
                <a:effectLst>
                  <a:outerShdw blurRad="38100" dist="19050" dir="2700000" algn="tl" rotWithShape="0">
                    <a:schemeClr val="dk1">
                      <a:alpha val="40000"/>
                    </a:schemeClr>
                  </a:outerShdw>
                </a:effectLst>
                <a:latin typeface="UTM Beautiful Caps" pitchFamily="18" charset="0"/>
                <a:cs typeface="Times New Roman" pitchFamily="18" charset="0"/>
              </a:rPr>
              <a:t>!</a:t>
            </a:r>
            <a:endParaRPr lang="en-US" sz="11500" dirty="0"/>
          </a:p>
        </p:txBody>
      </p:sp>
    </p:spTree>
    <p:extLst>
      <p:ext uri="{BB962C8B-B14F-4D97-AF65-F5344CB8AC3E}">
        <p14:creationId xmlns:p14="http://schemas.microsoft.com/office/powerpoint/2010/main" val="12407830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xmlns="" id="{85B0815E-45B3-4AED-BCFF-744A73809326}"/>
              </a:ext>
            </a:extLst>
          </p:cNvPr>
          <p:cNvSpPr txBox="1"/>
          <p:nvPr/>
        </p:nvSpPr>
        <p:spPr>
          <a:xfrm>
            <a:off x="1625665" y="1336004"/>
            <a:ext cx="9471123" cy="4819765"/>
          </a:xfrm>
          <a:prstGeom prst="rect">
            <a:avLst/>
          </a:prstGeom>
          <a:noFill/>
        </p:spPr>
        <p:txBody>
          <a:bodyPr wrap="square" lIns="91422" tIns="45711" rIns="91422" bIns="45711"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Chân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thành</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cảm</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Quý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Thầy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đã</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yêu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thích</a:t>
            </a:r>
            <a:r>
              <a:rPr lang="en-US" altLang="zh-CN" sz="3200" dirty="0">
                <a:solidFill>
                  <a:srgbClr val="5C8D89"/>
                </a:solidFill>
                <a:latin typeface="UTM Aquarelle" pitchFamily="18" charset="0"/>
                <a:ea typeface="inpin heiti" charset="-122"/>
                <a:cs typeface="Times New Roman" panose="02020603050405020304" pitchFamily="18" charset="0"/>
              </a:rPr>
              <a:t>, tin </a:t>
            </a:r>
            <a:r>
              <a:rPr lang="en-US" altLang="zh-CN" sz="3200" dirty="0" err="1">
                <a:solidFill>
                  <a:srgbClr val="5C8D89"/>
                </a:solidFill>
                <a:latin typeface="UTM Aquarelle" pitchFamily="18" charset="0"/>
                <a:ea typeface="inpin heiti" charset="-122"/>
                <a:cs typeface="Times New Roman" panose="02020603050405020304" pitchFamily="18" charset="0"/>
              </a:rPr>
              <a:t>tưởng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và</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ủng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hộ</a:t>
            </a:r>
            <a:r>
              <a:rPr lang="en-US" altLang="zh-CN" sz="32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Mong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rằng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tài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liệu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này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sẽ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giúp</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Quý</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Thầy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gặt</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hái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được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nhiều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thành</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công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trong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sự</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nghiệp</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trồng</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người</a:t>
            </a:r>
            <a:r>
              <a:rPr lang="en-US" altLang="zh-CN" sz="3200" dirty="0">
                <a:solidFill>
                  <a:srgbClr val="5C8D89"/>
                </a:solidFill>
                <a:latin typeface="UTM Aquarelle" pitchFamily="18" charset="0"/>
                <a:ea typeface="inpin heiti" charset="-122"/>
                <a:cs typeface="Times New Roman" panose="02020603050405020304" pitchFamily="18" charset="0"/>
              </a:rPr>
              <a:t>.</a:t>
            </a:r>
          </a:p>
          <a:p>
            <a:pPr algn="just">
              <a:lnSpc>
                <a:spcPct val="120000"/>
              </a:lnSpc>
            </a:pPr>
            <a:r>
              <a:rPr lang="en-US" altLang="zh-CN" sz="3200" dirty="0" err="1">
                <a:solidFill>
                  <a:srgbClr val="5C8D89"/>
                </a:solidFill>
                <a:latin typeface="UTM Aquarelle" pitchFamily="18" charset="0"/>
                <a:ea typeface="inpin heiti" charset="-122"/>
                <a:cs typeface="Times New Roman" panose="02020603050405020304" pitchFamily="18" charset="0"/>
              </a:rPr>
              <a:t>Để</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biết</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thêm</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nhiều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tài</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nguyên</a:t>
            </a:r>
            <a:r>
              <a:rPr lang="en-US" altLang="zh-CN" sz="3200" dirty="0">
                <a:solidFill>
                  <a:srgbClr val="5C8D89"/>
                </a:solidFill>
                <a:latin typeface="UTM Aquarelle" pitchFamily="18" charset="0"/>
                <a:ea typeface="inpin heiti" charset="-122"/>
                <a:cs typeface="Times New Roman" panose="02020603050405020304" pitchFamily="18" charset="0"/>
              </a:rPr>
              <a:t> hay </a:t>
            </a:r>
            <a:r>
              <a:rPr lang="en-US" altLang="zh-CN" sz="3200" dirty="0" err="1">
                <a:solidFill>
                  <a:srgbClr val="5C8D89"/>
                </a:solidFill>
                <a:latin typeface="UTM Aquarelle" pitchFamily="18" charset="0"/>
                <a:ea typeface="inpin heiti" charset="-122"/>
                <a:cs typeface="Times New Roman" panose="02020603050405020304" pitchFamily="18" charset="0"/>
              </a:rPr>
              <a:t>các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bạn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hãy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truy</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cập</a:t>
            </a:r>
            <a:r>
              <a:rPr lang="en-US" altLang="zh-CN" sz="3200" dirty="0">
                <a:solidFill>
                  <a:srgbClr val="5C8D89"/>
                </a:solidFill>
                <a:latin typeface="UTM Aquarelle" pitchFamily="18" charset="0"/>
                <a:ea typeface="inpin heiti" charset="-122"/>
                <a:cs typeface="Times New Roman" panose="02020603050405020304" pitchFamily="18" charset="0"/>
              </a:rPr>
              <a:t> group fb: </a:t>
            </a:r>
            <a:r>
              <a:rPr lang="en-US" altLang="zh-CN" sz="3200" dirty="0" err="1">
                <a:solidFill>
                  <a:srgbClr val="5C8D89"/>
                </a:solidFill>
                <a:latin typeface="UTM Aquarelle" pitchFamily="18" charset="0"/>
                <a:ea typeface="inpin heiti" charset="-122"/>
                <a:cs typeface="Times New Roman" panose="02020603050405020304" pitchFamily="18" charset="0"/>
              </a:rPr>
              <a:t>Giáo</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viên</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Tiểu</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học</a:t>
            </a:r>
            <a:r>
              <a:rPr lang="en-US" altLang="zh-CN" sz="3200" dirty="0">
                <a:solidFill>
                  <a:srgbClr val="5C8D89"/>
                </a:solidFill>
                <a:latin typeface="UTM Aquarelle" pitchFamily="18" charset="0"/>
                <a:ea typeface="inpin heiti" charset="-122"/>
                <a:cs typeface="Times New Roman" panose="02020603050405020304" pitchFamily="18" charset="0"/>
              </a:rPr>
              <a:t> </a:t>
            </a:r>
            <a:r>
              <a:rPr lang="en-US" altLang="zh-CN" sz="3200" dirty="0" err="1">
                <a:solidFill>
                  <a:srgbClr val="5C8D89"/>
                </a:solidFill>
                <a:latin typeface="UTM Aquarelle" pitchFamily="18" charset="0"/>
                <a:ea typeface="inpin heiti" charset="-122"/>
                <a:cs typeface="Times New Roman" panose="02020603050405020304" pitchFamily="18" charset="0"/>
              </a:rPr>
              <a:t>lớp</a:t>
            </a:r>
            <a:r>
              <a:rPr lang="en-US" altLang="zh-CN" sz="3200" dirty="0">
                <a:solidFill>
                  <a:srgbClr val="5C8D89"/>
                </a:solidFill>
                <a:latin typeface="UTM Aquarelle" pitchFamily="18" charset="0"/>
                <a:ea typeface="inpin heiti" charset="-122"/>
                <a:cs typeface="Times New Roman" panose="02020603050405020304" pitchFamily="18" charset="0"/>
              </a:rPr>
              <a:t> 5-EduFive qua </a:t>
            </a:r>
            <a:r>
              <a:rPr lang="en-US" altLang="zh-CN" sz="3200" dirty="0" err="1">
                <a:solidFill>
                  <a:srgbClr val="5C8D89"/>
                </a:solidFill>
                <a:latin typeface="UTM Aquarelle" pitchFamily="18" charset="0"/>
                <a:ea typeface="inpin heiti" charset="-122"/>
                <a:cs typeface="Times New Roman" panose="02020603050405020304" pitchFamily="18" charset="0"/>
              </a:rPr>
              <a:t>đường</a:t>
            </a:r>
            <a:r>
              <a:rPr lang="en-US" altLang="zh-CN" sz="3200" dirty="0">
                <a:solidFill>
                  <a:srgbClr val="5C8D89"/>
                </a:solidFill>
                <a:latin typeface="UTM Aquarelle" pitchFamily="18" charset="0"/>
                <a:ea typeface="inpin heiti" charset="-122"/>
                <a:cs typeface="Times New Roman" panose="02020603050405020304" pitchFamily="18" charset="0"/>
              </a:rPr>
              <a:t> link: </a:t>
            </a:r>
          </a:p>
          <a:p>
            <a:pPr algn="ctr">
              <a:lnSpc>
                <a:spcPct val="120000"/>
              </a:lnSpc>
            </a:pPr>
            <a:r>
              <a:rPr lang="en-US" altLang="zh-CN" sz="3200" dirty="0">
                <a:solidFill>
                  <a:srgbClr val="C00000"/>
                </a:solidFill>
                <a:latin typeface="UTM Aquarelle" pitchFamily="18" charset="0"/>
                <a:ea typeface="inpin heiti" charset="-122"/>
                <a:cs typeface="Times New Roman" panose="02020603050405020304" pitchFamily="18" charset="0"/>
                <a:hlinkClick r:id="rId3"/>
              </a:rPr>
              <a:t>https://www.facebook.com/groups/439653980716707</a:t>
            </a:r>
            <a:endParaRPr lang="en-US" altLang="zh-CN" sz="3200" dirty="0">
              <a:solidFill>
                <a:srgbClr val="C00000"/>
              </a:solidFill>
              <a:latin typeface="UTM Aquarelle" pitchFamily="18" charset="0"/>
              <a:ea typeface="inpin heiti" charset="-122"/>
              <a:cs typeface="Times New Roman" panose="02020603050405020304" pitchFamily="18" charset="0"/>
            </a:endParaRPr>
          </a:p>
          <a:p>
            <a:pPr algn="ctr">
              <a:lnSpc>
                <a:spcPct val="120000"/>
              </a:lnSpc>
            </a:pPr>
            <a:r>
              <a:rPr lang="en-US" altLang="zh-CN" sz="3200" b="1" dirty="0" err="1">
                <a:solidFill>
                  <a:srgbClr val="F20051"/>
                </a:solidFill>
                <a:latin typeface="UTM Dai Co Viet" pitchFamily="18" charset="0"/>
                <a:ea typeface="inpin heiti" charset="-122"/>
                <a:cs typeface="Times New Roman" panose="02020603050405020304" pitchFamily="18" charset="0"/>
              </a:rPr>
              <a:t>EduFive</a:t>
            </a:r>
            <a:endParaRPr lang="zh-CN" altLang="en-US" sz="3200" b="1" dirty="0">
              <a:solidFill>
                <a:srgbClr val="F20051"/>
              </a:solidFill>
              <a:latin typeface="UTM Dai Co Viet" pitchFamily="18" charset="0"/>
              <a:ea typeface="inpin heiti" charset="-122"/>
              <a:cs typeface="Times New Roman" panose="02020603050405020304" pitchFamily="18" charset="0"/>
            </a:endParaRPr>
          </a:p>
        </p:txBody>
      </p:sp>
      <p:sp>
        <p:nvSpPr>
          <p:cNvPr id="3" name="TextBox 2"/>
          <p:cNvSpPr txBox="1"/>
          <p:nvPr/>
        </p:nvSpPr>
        <p:spPr>
          <a:xfrm>
            <a:off x="945397" y="472174"/>
            <a:ext cx="3502883" cy="1015663"/>
          </a:xfrm>
          <a:prstGeom prst="rect">
            <a:avLst/>
          </a:prstGeom>
          <a:noFill/>
        </p:spPr>
        <p:txBody>
          <a:bodyPr wrap="none" lIns="91438" tIns="45719" rIns="91438" bIns="45719" rtlCol="0">
            <a:spAutoFit/>
          </a:bodyPr>
          <a:lstStyle/>
          <a:p>
            <a:r>
              <a:rPr lang="en-US" sz="6000" dirty="0" err="1">
                <a:solidFill>
                  <a:srgbClr val="F20051"/>
                </a:solidFill>
                <a:latin typeface="UTM Mother" pitchFamily="18" charset="0"/>
              </a:rPr>
              <a:t>Cảm</a:t>
            </a:r>
            <a:r>
              <a:rPr lang="en-US" sz="6000" dirty="0">
                <a:solidFill>
                  <a:srgbClr val="F20051"/>
                </a:solidFill>
                <a:latin typeface="UTM Mother" pitchFamily="18" charset="0"/>
              </a:rPr>
              <a:t> </a:t>
            </a:r>
            <a:r>
              <a:rPr lang="en-US" sz="6000" dirty="0" err="1">
                <a:solidFill>
                  <a:srgbClr val="F20051"/>
                </a:solidFill>
                <a:latin typeface="UTM Mother" pitchFamily="18" charset="0"/>
              </a:rPr>
              <a:t>ơn</a:t>
            </a:r>
            <a:r>
              <a:rPr lang="en-US" sz="6000" dirty="0">
                <a:solidFill>
                  <a:srgbClr val="F20051"/>
                </a:solidFill>
                <a:latin typeface="UTM Mother" pitchFamily="18" charset="0"/>
              </a:rPr>
              <a:t>!</a:t>
            </a:r>
          </a:p>
        </p:txBody>
      </p:sp>
    </p:spTree>
    <p:extLst>
      <p:ext uri="{BB962C8B-B14F-4D97-AF65-F5344CB8AC3E}">
        <p14:creationId xmlns:p14="http://schemas.microsoft.com/office/powerpoint/2010/main" val="3393946210"/>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15523" y="1259977"/>
            <a:ext cx="7468854" cy="3677121"/>
            <a:chOff x="2043446" y="1259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43446" y="1259977"/>
              <a:ext cx="7468854" cy="3677121"/>
            </a:xfrm>
            <a:prstGeom prst="rect">
              <a:avLst/>
            </a:prstGeom>
          </p:spPr>
        </p:pic>
        <p:sp>
          <p:nvSpPr>
            <p:cNvPr id="2" name="Rectangle 1"/>
            <p:cNvSpPr/>
            <p:nvPr/>
          </p:nvSpPr>
          <p:spPr>
            <a:xfrm>
              <a:off x="2603500" y="1925934"/>
              <a:ext cx="6438900" cy="2062103"/>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đọc bài </a:t>
              </a:r>
              <a:r>
                <a:rPr lang="vi-VN" sz="3200" b="1" i="1" dirty="0">
                  <a:effectLst>
                    <a:outerShdw blurRad="38100" dist="19050" dir="2700000" algn="tl" rotWithShape="0">
                      <a:schemeClr val="dk1">
                        <a:alpha val="40000"/>
                      </a:schemeClr>
                    </a:outerShdw>
                  </a:effectLst>
                  <a:latin typeface="Times New Roman" panose="02020603050405020304" pitchFamily="18" charset="0"/>
                </a:rPr>
                <a:t>Cái gì quý nhất?</a:t>
              </a:r>
              <a:r>
                <a:rPr lang="vi-VN" sz="3200" dirty="0">
                  <a:effectLst>
                    <a:outerShdw blurRad="38100" dist="19050" dir="2700000" algn="tl" rotWithShape="0">
                      <a:schemeClr val="dk1">
                        <a:alpha val="40000"/>
                      </a:schemeClr>
                    </a:outerShdw>
                  </a:effectLst>
                  <a:latin typeface="Times New Roman" panose="02020603050405020304" pitchFamily="18" charset="0"/>
                </a:rPr>
                <a:t> đoạn từ </a:t>
              </a:r>
              <a:r>
                <a:rPr lang="vi-VN" sz="3200" dirty="0" smtClean="0">
                  <a:effectLst>
                    <a:outerShdw blurRad="38100" dist="19050" dir="2700000" algn="tl" rotWithShape="0">
                      <a:schemeClr val="dk1">
                        <a:alpha val="40000"/>
                      </a:schemeClr>
                    </a:outerShdw>
                  </a:effectLst>
                  <a:latin typeface="Times New Roman" panose="02020603050405020304" pitchFamily="18" charset="0"/>
                </a:rPr>
                <a:t>“</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Nghe</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xong</a:t>
              </a:r>
              <a:r>
                <a:rPr lang="vi-VN" sz="3200" dirty="0" smtClean="0">
                  <a:effectLst>
                    <a:outerShdw blurRad="38100" dist="19050" dir="2700000" algn="tl" rotWithShape="0">
                      <a:schemeClr val="dk1">
                        <a:alpha val="40000"/>
                      </a:schemeClr>
                    </a:outerShdw>
                  </a:effectLst>
                  <a:latin typeface="Times New Roman" panose="02020603050405020304" pitchFamily="18" charset="0"/>
                </a:rPr>
                <a:t> </a:t>
              </a:r>
              <a:r>
                <a:rPr lang="vi-VN" sz="3200" dirty="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vô</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vị</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mà</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thôi</a:t>
              </a:r>
              <a:r>
                <a:rPr lang="en-US" sz="3200" dirty="0" smtClean="0">
                  <a:effectLst>
                    <a:outerShdw blurRad="38100" dist="19050" dir="2700000" algn="tl" rotWithShape="0">
                      <a:schemeClr val="dk1">
                        <a:alpha val="40000"/>
                      </a:schemeClr>
                    </a:outerShdw>
                  </a:effectLst>
                  <a:latin typeface="Times New Roman" panose="02020603050405020304" pitchFamily="18" charset="0"/>
                </a:rPr>
                <a:t>.</a:t>
              </a:r>
              <a:r>
                <a:rPr lang="vi-VN" sz="3200" dirty="0" smtClean="0">
                  <a:effectLst>
                    <a:outerShdw blurRad="38100" dist="19050" dir="2700000" algn="tl" rotWithShape="0">
                      <a:schemeClr val="dk1">
                        <a:alpha val="40000"/>
                      </a:schemeClr>
                    </a:outerShdw>
                  </a:effectLst>
                  <a:latin typeface="Times New Roman" panose="02020603050405020304" pitchFamily="18" charset="0"/>
                </a:rPr>
                <a:t>” </a:t>
              </a:r>
              <a:r>
                <a:rPr lang="vi-VN" sz="3200" dirty="0">
                  <a:effectLst>
                    <a:outerShdw blurRad="38100" dist="19050" dir="2700000" algn="tl" rotWithShape="0">
                      <a:schemeClr val="dk1">
                        <a:alpha val="40000"/>
                      </a:schemeClr>
                    </a:outerShdw>
                  </a:effectLst>
                  <a:latin typeface="Times New Roman" panose="02020603050405020304" pitchFamily="18" charset="0"/>
                </a:rPr>
                <a:t>và cho biết </a:t>
              </a:r>
              <a:r>
                <a:rPr lang="vi-VN" sz="3200" dirty="0" smtClean="0">
                  <a:effectLst>
                    <a:outerShdw blurRad="38100" dist="19050" dir="2700000" algn="tl" rotWithShape="0">
                      <a:schemeClr val="dk1">
                        <a:alpha val="40000"/>
                      </a:schemeClr>
                    </a:outerShdw>
                  </a:effectLst>
                  <a:latin typeface="Times New Roman" panose="02020603050405020304" pitchFamily="18" charset="0"/>
                </a:rPr>
                <a:t>theo</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thầy</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giáo</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thì</a:t>
              </a:r>
              <a:r>
                <a:rPr lang="vi-VN" sz="3200" dirty="0" smtClean="0">
                  <a:effectLst>
                    <a:outerShdw blurRad="38100" dist="19050" dir="2700000" algn="tl" rotWithShape="0">
                      <a:schemeClr val="dk1">
                        <a:alpha val="40000"/>
                      </a:schemeClr>
                    </a:outerShdw>
                  </a:effectLst>
                  <a:latin typeface="Times New Roman" panose="02020603050405020304" pitchFamily="18" charset="0"/>
                </a:rPr>
                <a:t> </a:t>
              </a:r>
              <a:r>
                <a:rPr lang="vi-VN" sz="3200" dirty="0">
                  <a:effectLst>
                    <a:outerShdw blurRad="38100" dist="19050" dir="2700000" algn="tl" rotWithShape="0">
                      <a:schemeClr val="dk1">
                        <a:alpha val="40000"/>
                      </a:schemeClr>
                    </a:outerShdw>
                  </a:effectLst>
                  <a:latin typeface="Times New Roman" panose="02020603050405020304" pitchFamily="18" charset="0"/>
                </a:rPr>
                <a:t>cái gì </a:t>
              </a:r>
              <a:r>
                <a:rPr lang="en-US" sz="3200" dirty="0" smtClean="0">
                  <a:effectLst>
                    <a:outerShdw blurRad="38100" dist="19050" dir="2700000" algn="tl" rotWithShape="0">
                      <a:schemeClr val="dk1">
                        <a:alpha val="40000"/>
                      </a:schemeClr>
                    </a:outerShdw>
                  </a:effectLst>
                  <a:latin typeface="Times New Roman" panose="02020603050405020304" pitchFamily="18" charset="0"/>
                </a:rPr>
                <a:t>q</a:t>
              </a:r>
              <a:r>
                <a:rPr lang="vi-VN" sz="3200" dirty="0" smtClean="0">
                  <a:effectLst>
                    <a:outerShdw blurRad="38100" dist="19050" dir="2700000" algn="tl" rotWithShape="0">
                      <a:schemeClr val="dk1">
                        <a:alpha val="40000"/>
                      </a:schemeClr>
                    </a:outerShdw>
                  </a:effectLst>
                  <a:latin typeface="Times New Roman" panose="02020603050405020304" pitchFamily="18" charset="0"/>
                </a:rPr>
                <a:t>uý </a:t>
              </a:r>
              <a:r>
                <a:rPr lang="vi-VN" sz="3200" dirty="0">
                  <a:effectLst>
                    <a:outerShdw blurRad="38100" dist="19050" dir="2700000" algn="tl" rotWithShape="0">
                      <a:schemeClr val="dk1">
                        <a:alpha val="40000"/>
                      </a:schemeClr>
                    </a:outerShdw>
                  </a:effectLst>
                  <a:latin typeface="Times New Roman" panose="02020603050405020304" pitchFamily="18" charset="0"/>
                </a:rPr>
                <a:t>nhất</a:t>
              </a:r>
              <a:r>
                <a:rPr lang="vi-VN" sz="3200" dirty="0" smtClean="0">
                  <a:effectLst>
                    <a:outerShdw blurRad="38100" dist="19050" dir="2700000" algn="tl" rotWithShape="0">
                      <a:schemeClr val="dk1">
                        <a:alpha val="40000"/>
                      </a:schemeClr>
                    </a:outerShdw>
                  </a:effectLst>
                  <a:latin typeface="Times New Roman" panose="02020603050405020304" pitchFamily="18" charset="0"/>
                </a:rPr>
                <a:t>?</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Vì</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sao</a:t>
              </a:r>
              <a:r>
                <a:rPr lang="en-US" sz="3200" dirty="0" smtClean="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grpSp>
    </p:spTree>
    <p:extLst>
      <p:ext uri="{BB962C8B-B14F-4D97-AF65-F5344CB8AC3E}">
        <p14:creationId xmlns:p14="http://schemas.microsoft.com/office/powerpoint/2010/main" val="354998604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xmlns="" id="{2F1DC65D-C5A9-4F71-9598-EFA5D264CB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4" name="图片 13">
            <a:extLst>
              <a:ext uri="{FF2B5EF4-FFF2-40B4-BE49-F238E27FC236}">
                <a16:creationId xmlns:a16="http://schemas.microsoft.com/office/drawing/2014/main" xmlns="" id="{EF09A445-AB6B-411B-B565-A08FA1955C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pic>
        <p:nvPicPr>
          <p:cNvPr id="19" name="Picture 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625573" y="5359400"/>
            <a:ext cx="1334640" cy="1334640"/>
          </a:xfrm>
          <a:prstGeom prst="rect">
            <a:avLst/>
          </a:prstGeom>
        </p:spPr>
      </p:pic>
      <p:grpSp>
        <p:nvGrpSpPr>
          <p:cNvPr id="3" name="Group 2"/>
          <p:cNvGrpSpPr/>
          <p:nvPr/>
        </p:nvGrpSpPr>
        <p:grpSpPr>
          <a:xfrm>
            <a:off x="2260600" y="2164354"/>
            <a:ext cx="7468854" cy="2397623"/>
            <a:chOff x="2088523" y="2646977"/>
            <a:chExt cx="7468854" cy="3677121"/>
          </a:xfrm>
        </p:grpSpPr>
        <p:pic>
          <p:nvPicPr>
            <p:cNvPr id="6" name="Picture 8"/>
            <p:cNvPicPr>
              <a:picLocks noChangeAspect="1"/>
            </p:cNvPicPr>
            <p:nvPr/>
          </p:nvPicPr>
          <p:blipFill>
            <a:blip r:embed="rId7">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088523" y="2646977"/>
              <a:ext cx="7468854" cy="3677121"/>
            </a:xfrm>
            <a:prstGeom prst="rect">
              <a:avLst/>
            </a:prstGeom>
          </p:spPr>
        </p:pic>
        <p:sp>
          <p:nvSpPr>
            <p:cNvPr id="2" name="Rectangle 1"/>
            <p:cNvSpPr/>
            <p:nvPr/>
          </p:nvSpPr>
          <p:spPr>
            <a:xfrm>
              <a:off x="2603500" y="3408319"/>
              <a:ext cx="6438900" cy="1077218"/>
            </a:xfrm>
            <a:prstGeom prst="rect">
              <a:avLst/>
            </a:prstGeom>
          </p:spPr>
          <p:txBody>
            <a:bodyPr wrap="square">
              <a:spAutoFit/>
            </a:bodyPr>
            <a:lstStyle/>
            <a:p>
              <a:pPr algn="just"/>
              <a:r>
                <a:rPr lang="vi-VN" sz="3200" dirty="0">
                  <a:effectLst>
                    <a:outerShdw blurRad="38100" dist="19050" dir="2700000" algn="tl" rotWithShape="0">
                      <a:schemeClr val="dk1">
                        <a:alpha val="40000"/>
                      </a:schemeClr>
                    </a:outerShdw>
                  </a:effectLst>
                  <a:latin typeface="Times New Roman" panose="02020603050405020304" pitchFamily="18" charset="0"/>
                </a:rPr>
                <a:t>Em hãy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nêu</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nội</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dung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chính</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của</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dirty="0" err="1" smtClean="0">
                  <a:effectLst>
                    <a:outerShdw blurRad="38100" dist="19050" dir="2700000" algn="tl" rotWithShape="0">
                      <a:schemeClr val="dk1">
                        <a:alpha val="40000"/>
                      </a:schemeClr>
                    </a:outerShdw>
                  </a:effectLst>
                  <a:latin typeface="Times New Roman" panose="02020603050405020304" pitchFamily="18" charset="0"/>
                </a:rPr>
                <a:t>bài</a:t>
              </a:r>
              <a:r>
                <a:rPr lang="en-US" sz="3200"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smtClean="0">
                  <a:effectLst>
                    <a:outerShdw blurRad="38100" dist="19050" dir="2700000" algn="tl" rotWithShape="0">
                      <a:schemeClr val="dk1">
                        <a:alpha val="40000"/>
                      </a:schemeClr>
                    </a:outerShdw>
                  </a:effectLst>
                  <a:latin typeface="Times New Roman" panose="02020603050405020304" pitchFamily="18" charset="0"/>
                </a:rPr>
                <a:t>Cái</a:t>
              </a:r>
              <a:r>
                <a:rPr lang="en-US" sz="3200" b="1" i="1"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smtClean="0">
                  <a:effectLst>
                    <a:outerShdw blurRad="38100" dist="19050" dir="2700000" algn="tl" rotWithShape="0">
                      <a:schemeClr val="dk1">
                        <a:alpha val="40000"/>
                      </a:schemeClr>
                    </a:outerShdw>
                  </a:effectLst>
                  <a:latin typeface="Times New Roman" panose="02020603050405020304" pitchFamily="18" charset="0"/>
                </a:rPr>
                <a:t>gì</a:t>
              </a:r>
              <a:r>
                <a:rPr lang="en-US" sz="3200" b="1" i="1"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smtClean="0">
                  <a:effectLst>
                    <a:outerShdw blurRad="38100" dist="19050" dir="2700000" algn="tl" rotWithShape="0">
                      <a:schemeClr val="dk1">
                        <a:alpha val="40000"/>
                      </a:schemeClr>
                    </a:outerShdw>
                  </a:effectLst>
                  <a:latin typeface="Times New Roman" panose="02020603050405020304" pitchFamily="18" charset="0"/>
                </a:rPr>
                <a:t>quý</a:t>
              </a:r>
              <a:r>
                <a:rPr lang="en-US" sz="3200" b="1" i="1" dirty="0" smtClean="0">
                  <a:effectLst>
                    <a:outerShdw blurRad="38100" dist="19050" dir="2700000" algn="tl" rotWithShape="0">
                      <a:schemeClr val="dk1">
                        <a:alpha val="40000"/>
                      </a:schemeClr>
                    </a:outerShdw>
                  </a:effectLst>
                  <a:latin typeface="Times New Roman" panose="02020603050405020304" pitchFamily="18" charset="0"/>
                </a:rPr>
                <a:t> </a:t>
              </a:r>
              <a:r>
                <a:rPr lang="en-US" sz="3200" b="1" i="1" dirty="0" err="1" smtClean="0">
                  <a:effectLst>
                    <a:outerShdw blurRad="38100" dist="19050" dir="2700000" algn="tl" rotWithShape="0">
                      <a:schemeClr val="dk1">
                        <a:alpha val="40000"/>
                      </a:schemeClr>
                    </a:outerShdw>
                  </a:effectLst>
                  <a:latin typeface="Times New Roman" panose="02020603050405020304" pitchFamily="18" charset="0"/>
                </a:rPr>
                <a:t>nhất</a:t>
              </a:r>
              <a:r>
                <a:rPr lang="en-US" sz="3200" b="1" i="1" dirty="0" smtClean="0">
                  <a:effectLst>
                    <a:outerShdw blurRad="38100" dist="19050" dir="2700000" algn="tl" rotWithShape="0">
                      <a:schemeClr val="dk1">
                        <a:alpha val="40000"/>
                      </a:schemeClr>
                    </a:outerShdw>
                  </a:effectLst>
                  <a:latin typeface="Times New Roman" panose="02020603050405020304" pitchFamily="18" charset="0"/>
                </a:rPr>
                <a:t>?</a:t>
              </a:r>
              <a:endParaRPr lang="vi-VN" sz="3200" dirty="0">
                <a:effectLst>
                  <a:outerShdw blurRad="38100" dist="19050" dir="2700000" algn="tl" rotWithShape="0">
                    <a:schemeClr val="dk1">
                      <a:alpha val="40000"/>
                    </a:schemeClr>
                  </a:outerShdw>
                </a:effectLst>
                <a:latin typeface="Times New Roman" panose="02020603050405020304" pitchFamily="18" charset="0"/>
              </a:endParaRPr>
            </a:p>
          </p:txBody>
        </p:sp>
      </p:grpSp>
    </p:spTree>
    <p:extLst>
      <p:ext uri="{BB962C8B-B14F-4D97-AF65-F5344CB8AC3E}">
        <p14:creationId xmlns:p14="http://schemas.microsoft.com/office/powerpoint/2010/main" val="43605801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Forward or Next 1">
            <a:hlinkClick r:id="" action="ppaction://hlinkshowjump?jump=nextslide" highlightClick="1"/>
          </p:cNvPr>
          <p:cNvSpPr/>
          <p:nvPr/>
        </p:nvSpPr>
        <p:spPr>
          <a:xfrm>
            <a:off x="4889500" y="1676400"/>
            <a:ext cx="3111500" cy="29337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Insert video 1 here</a:t>
            </a:r>
            <a:endParaRPr lang="en-US" dirty="0"/>
          </a:p>
        </p:txBody>
      </p:sp>
    </p:spTree>
    <p:extLst>
      <p:ext uri="{BB962C8B-B14F-4D97-AF65-F5344CB8AC3E}">
        <p14:creationId xmlns:p14="http://schemas.microsoft.com/office/powerpoint/2010/main" val="1767236239"/>
      </p:ext>
    </p:extLst>
  </p:cSld>
  <p:clrMapOvr>
    <a:masterClrMapping/>
  </p:clrMapOvr>
  <p:transition spd="slow">
    <p:pull/>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xmlns="" id="{4855E4DB-63DE-4515-9AAA-A6B387E0E67A}"/>
              </a:ext>
            </a:extLst>
          </p:cNvPr>
          <p:cNvGrpSpPr/>
          <p:nvPr/>
        </p:nvGrpSpPr>
        <p:grpSpPr>
          <a:xfrm>
            <a:off x="0" y="5884224"/>
            <a:ext cx="12192000" cy="973776"/>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2462" b="76623"/>
          <a:stretch/>
        </p:blipFill>
        <p:spPr>
          <a:xfrm>
            <a:off x="0" y="0"/>
            <a:ext cx="4162520" cy="2161309"/>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flipH="1">
            <a:off x="8017747" y="-3047"/>
            <a:ext cx="4174253" cy="2167401"/>
          </a:xfrm>
          <a:prstGeom prst="rect">
            <a:avLst/>
          </a:prstGeom>
        </p:spPr>
      </p:pic>
      <p:sp>
        <p:nvSpPr>
          <p:cNvPr id="18" name="副标题 2">
            <a:extLst>
              <a:ext uri="{FF2B5EF4-FFF2-40B4-BE49-F238E27FC236}">
                <a16:creationId xmlns:a16="http://schemas.microsoft.com/office/drawing/2014/main" xmlns="" id="{31C712C1-6CA7-45B1-BF8B-038D12305E67}"/>
              </a:ext>
            </a:extLst>
          </p:cNvPr>
          <p:cNvSpPr txBox="1"/>
          <p:nvPr/>
        </p:nvSpPr>
        <p:spPr>
          <a:xfrm>
            <a:off x="6877083" y="4548232"/>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000" dirty="0" smtClean="0">
                <a:solidFill>
                  <a:srgbClr val="4D9146"/>
                </a:solidFill>
                <a:latin typeface="UTM Duepuntozero" pitchFamily="18" charset="0"/>
                <a:ea typeface="字魂70号-灵悦黑体" panose="00000500000000000000" pitchFamily="2" charset="-122"/>
                <a:cs typeface="+mn-ea"/>
                <a:sym typeface="+mn-lt"/>
              </a:rPr>
              <a:t>Theo Mai </a:t>
            </a:r>
            <a:r>
              <a:rPr lang="en-US" altLang="zh-CN" sz="4000" dirty="0" err="1" smtClean="0">
                <a:solidFill>
                  <a:srgbClr val="4D9146"/>
                </a:solidFill>
                <a:latin typeface="UTM Duepuntozero" pitchFamily="18" charset="0"/>
                <a:ea typeface="字魂70号-灵悦黑体" panose="00000500000000000000" pitchFamily="2" charset="-122"/>
                <a:cs typeface="+mn-ea"/>
                <a:sym typeface="+mn-lt"/>
              </a:rPr>
              <a:t>Văn</a:t>
            </a:r>
            <a:r>
              <a:rPr lang="en-US" altLang="zh-CN" sz="4000" dirty="0" smtClean="0">
                <a:solidFill>
                  <a:srgbClr val="4D9146"/>
                </a:solidFill>
                <a:latin typeface="UTM Duepuntozero" pitchFamily="18" charset="0"/>
                <a:ea typeface="字魂70号-灵悦黑体" panose="00000500000000000000" pitchFamily="2" charset="-122"/>
                <a:cs typeface="+mn-ea"/>
                <a:sym typeface="+mn-lt"/>
              </a:rPr>
              <a:t> </a:t>
            </a:r>
            <a:r>
              <a:rPr lang="en-US" altLang="zh-CN" sz="4000" dirty="0" err="1" smtClean="0">
                <a:solidFill>
                  <a:srgbClr val="4D9146"/>
                </a:solidFill>
                <a:latin typeface="UTM Duepuntozero" pitchFamily="18" charset="0"/>
                <a:ea typeface="字魂70号-灵悦黑体" panose="00000500000000000000" pitchFamily="2" charset="-122"/>
                <a:cs typeface="+mn-ea"/>
                <a:sym typeface="+mn-lt"/>
              </a:rPr>
              <a:t>Tạo</a:t>
            </a:r>
            <a:endParaRPr lang="zh-CN" altLang="en-US" sz="4000" dirty="0">
              <a:solidFill>
                <a:srgbClr val="4D9146"/>
              </a:solidFill>
              <a:latin typeface="UTM Duepuntozero" pitchFamily="18" charset="0"/>
              <a:ea typeface="字魂70号-灵悦黑体" panose="00000500000000000000" pitchFamily="2" charset="-122"/>
              <a:cs typeface="+mn-ea"/>
              <a:sym typeface="+mn-lt"/>
            </a:endParaRPr>
          </a:p>
        </p:txBody>
      </p:sp>
      <p:sp>
        <p:nvSpPr>
          <p:cNvPr id="2" name="TextBox 1"/>
          <p:cNvSpPr txBox="1"/>
          <p:nvPr/>
        </p:nvSpPr>
        <p:spPr>
          <a:xfrm>
            <a:off x="1996407" y="2141741"/>
            <a:ext cx="8651727" cy="2215991"/>
          </a:xfrm>
          <a:prstGeom prst="rect">
            <a:avLst/>
          </a:prstGeom>
          <a:noFill/>
        </p:spPr>
        <p:txBody>
          <a:bodyPr wrap="none" rtlCol="0">
            <a:spAutoFit/>
          </a:bodyPr>
          <a:lstStyle/>
          <a:p>
            <a:r>
              <a:rPr lang="en-US" sz="13800" dirty="0" err="1" smtClean="0">
                <a:solidFill>
                  <a:schemeClr val="accent2">
                    <a:lumMod val="75000"/>
                  </a:schemeClr>
                </a:solidFill>
                <a:latin typeface="UTM Fleur" pitchFamily="18" charset="0"/>
              </a:rPr>
              <a:t>Đất</a:t>
            </a:r>
            <a:r>
              <a:rPr lang="en-US" sz="13800" dirty="0" smtClean="0">
                <a:solidFill>
                  <a:schemeClr val="accent2">
                    <a:lumMod val="75000"/>
                  </a:schemeClr>
                </a:solidFill>
                <a:latin typeface="UTM Fleur" pitchFamily="18" charset="0"/>
              </a:rPr>
              <a:t> </a:t>
            </a:r>
            <a:r>
              <a:rPr lang="en-US" sz="13800" dirty="0" err="1" smtClean="0">
                <a:solidFill>
                  <a:schemeClr val="accent2">
                    <a:lumMod val="75000"/>
                  </a:schemeClr>
                </a:solidFill>
                <a:latin typeface="UTM Fleur" pitchFamily="18" charset="0"/>
              </a:rPr>
              <a:t>Cà</a:t>
            </a:r>
            <a:r>
              <a:rPr lang="en-US" sz="13800" dirty="0" smtClean="0">
                <a:solidFill>
                  <a:schemeClr val="accent2">
                    <a:lumMod val="75000"/>
                  </a:schemeClr>
                </a:solidFill>
                <a:latin typeface="UTM Fleur" pitchFamily="18" charset="0"/>
              </a:rPr>
              <a:t> Mau</a:t>
            </a:r>
            <a:endParaRPr lang="en-US" sz="13800" dirty="0">
              <a:solidFill>
                <a:schemeClr val="accent2">
                  <a:lumMod val="75000"/>
                </a:schemeClr>
              </a:solidFill>
              <a:latin typeface="UTM Fleur" pitchFamily="18" charset="0"/>
            </a:endParaRPr>
          </a:p>
        </p:txBody>
      </p:sp>
      <p:sp>
        <p:nvSpPr>
          <p:cNvPr id="12" name="副标题 2">
            <a:extLst>
              <a:ext uri="{FF2B5EF4-FFF2-40B4-BE49-F238E27FC236}">
                <a16:creationId xmlns:a16="http://schemas.microsoft.com/office/drawing/2014/main" xmlns="" id="{31C712C1-6CA7-45B1-BF8B-038D12305E67}"/>
              </a:ext>
            </a:extLst>
          </p:cNvPr>
          <p:cNvSpPr txBox="1"/>
          <p:nvPr/>
        </p:nvSpPr>
        <p:spPr>
          <a:xfrm>
            <a:off x="4064231" y="941316"/>
            <a:ext cx="4414520" cy="67183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微软雅黑" panose="020B0503020204020204" charset="-122"/>
                <a:ea typeface="微软雅黑" panose="020B0503020204020204" charset="-122"/>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微软雅黑" panose="020B0503020204020204" charset="-122"/>
                <a:ea typeface="微软雅黑" panose="020B0503020204020204" charset="-122"/>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微软雅黑" panose="020B0503020204020204" charset="-122"/>
                <a:ea typeface="微软雅黑" panose="020B0503020204020204" charset="-122"/>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fontAlgn="ctr">
              <a:spcBef>
                <a:spcPts val="0"/>
              </a:spcBef>
              <a:spcAft>
                <a:spcPts val="400"/>
              </a:spcAft>
              <a:buSzPct val="70000"/>
              <a:buNone/>
            </a:pPr>
            <a:r>
              <a:rPr lang="en-US" altLang="zh-CN" sz="4800" u="sng" dirty="0" err="1" smtClean="0">
                <a:solidFill>
                  <a:srgbClr val="4D9146"/>
                </a:solidFill>
                <a:latin typeface="UTM Flavour" pitchFamily="18" charset="0"/>
                <a:ea typeface="字魂70号-灵悦黑体" panose="00000500000000000000" pitchFamily="2" charset="-122"/>
                <a:cs typeface="+mn-ea"/>
                <a:sym typeface="+mn-lt"/>
              </a:rPr>
              <a:t>Tập</a:t>
            </a:r>
            <a:r>
              <a:rPr lang="en-US" altLang="zh-CN" sz="4800" u="sng" dirty="0" smtClean="0">
                <a:solidFill>
                  <a:srgbClr val="4D9146"/>
                </a:solidFill>
                <a:latin typeface="UTM Flavour" pitchFamily="18" charset="0"/>
                <a:ea typeface="字魂70号-灵悦黑体" panose="00000500000000000000" pitchFamily="2" charset="-122"/>
                <a:cs typeface="+mn-ea"/>
                <a:sym typeface="+mn-lt"/>
              </a:rPr>
              <a:t> </a:t>
            </a:r>
            <a:r>
              <a:rPr lang="en-US" altLang="zh-CN" sz="4800" u="sng" dirty="0" err="1" smtClean="0">
                <a:solidFill>
                  <a:srgbClr val="4D9146"/>
                </a:solidFill>
                <a:latin typeface="UTM Flavour" pitchFamily="18" charset="0"/>
                <a:ea typeface="字魂70号-灵悦黑体" panose="00000500000000000000" pitchFamily="2" charset="-122"/>
                <a:cs typeface="+mn-ea"/>
                <a:sym typeface="+mn-lt"/>
              </a:rPr>
              <a:t>đọc</a:t>
            </a:r>
            <a:endParaRPr lang="zh-CN" altLang="en-US" sz="4800" u="sng" dirty="0">
              <a:solidFill>
                <a:srgbClr val="4D9146"/>
              </a:solidFill>
              <a:latin typeface="UTM Flavour" pitchFamily="18" charset="0"/>
              <a:ea typeface="字魂70号-灵悦黑体" panose="00000500000000000000" pitchFamily="2" charset="-122"/>
              <a:cs typeface="+mn-ea"/>
              <a:sym typeface="+mn-lt"/>
            </a:endParaRPr>
          </a:p>
        </p:txBody>
      </p:sp>
      <p:pic>
        <p:nvPicPr>
          <p:cNvPr id="22" name="图片 2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1601" y="3675138"/>
            <a:ext cx="3429697" cy="3182862"/>
          </a:xfrm>
          <a:prstGeom prst="rect">
            <a:avLst/>
          </a:prstGeom>
        </p:spPr>
      </p:pic>
    </p:spTree>
    <p:extLst>
      <p:ext uri="{BB962C8B-B14F-4D97-AF65-F5344CB8AC3E}">
        <p14:creationId xmlns:p14="http://schemas.microsoft.com/office/powerpoint/2010/main" val="37942115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6" presetClass="entr" presetSubtype="32"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out)">
                                      <p:cBhvr>
                                        <p:cTn id="22" dur="125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iterate type="lt">
                                    <p:tmPct val="0"/>
                                  </p:iterate>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par>
                          <p:cTn id="32" fill="hold">
                            <p:stCondLst>
                              <p:cond delay="1250"/>
                            </p:stCondLst>
                            <p:childTnLst>
                              <p:par>
                                <p:cTn id="33" presetID="41" presetClass="entr" presetSubtype="0" fill="hold" grpId="1" nodeType="afterEffect">
                                  <p:stCondLst>
                                    <p:cond delay="0"/>
                                  </p:stCondLst>
                                  <p:iterate type="lt">
                                    <p:tmPct val="10000"/>
                                  </p:iterate>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2"/>
                                        </p:tgtEl>
                                        <p:attrNameLst>
                                          <p:attrName>ppt_y</p:attrName>
                                        </p:attrNameLst>
                                      </p:cBhvr>
                                      <p:tavLst>
                                        <p:tav tm="0">
                                          <p:val>
                                            <p:strVal val="#ppt_y"/>
                                          </p:val>
                                        </p:tav>
                                        <p:tav tm="100000">
                                          <p:val>
                                            <p:strVal val="#ppt_y"/>
                                          </p:val>
                                        </p:tav>
                                      </p:tavLst>
                                    </p:anim>
                                    <p:anim calcmode="lin" valueType="num">
                                      <p:cBhvr>
                                        <p:cTn id="37"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P spid="2" grpId="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19760" y="1013340"/>
            <a:ext cx="7599045" cy="3575685"/>
          </a:xfrm>
          <a:prstGeom prst="rect">
            <a:avLst/>
          </a:prstGeom>
        </p:spPr>
      </p:pic>
      <p:sp>
        <p:nvSpPr>
          <p:cNvPr id="3" name="TextBox 6"/>
          <p:cNvSpPr txBox="1"/>
          <p:nvPr/>
        </p:nvSpPr>
        <p:spPr>
          <a:xfrm>
            <a:off x="1452245" y="1694060"/>
            <a:ext cx="6212205" cy="255454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stStyle>
          <a:p>
            <a:pPr marL="0" lvl="0" indent="0" algn="ctr" eaLnBrk="1" hangingPunct="1">
              <a:spcBef>
                <a:spcPct val="0"/>
              </a:spcBef>
              <a:buNone/>
            </a:pPr>
            <a:r>
              <a:rPr lang="en-US" altLang="en-US" sz="4000" b="1" dirty="0" err="1" smtClean="0">
                <a:latin typeface="Times New Roman" panose="02020603050405020304" pitchFamily="18" charset="0"/>
              </a:rPr>
              <a:t>Cần</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chú</a:t>
            </a:r>
            <a:r>
              <a:rPr lang="en-US" altLang="en-US" sz="4000" b="1" dirty="0" smtClean="0">
                <a:latin typeface="Times New Roman" panose="02020603050405020304" pitchFamily="18" charset="0"/>
              </a:rPr>
              <a:t> ý </a:t>
            </a:r>
            <a:r>
              <a:rPr lang="en-US" altLang="en-US" sz="4000" b="1" dirty="0" err="1" smtClean="0">
                <a:latin typeface="Times New Roman" panose="02020603050405020304" pitchFamily="18" charset="0"/>
              </a:rPr>
              <a:t>nhấn</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giọng</a:t>
            </a:r>
            <a:r>
              <a:rPr lang="en-US" altLang="en-US" sz="4000" b="1" dirty="0" smtClean="0">
                <a:latin typeface="Times New Roman" panose="02020603050405020304" pitchFamily="18" charset="0"/>
              </a:rPr>
              <a:t> ở </a:t>
            </a:r>
            <a:r>
              <a:rPr lang="en-US" altLang="en-US" sz="4000" b="1" dirty="0" err="1" smtClean="0">
                <a:latin typeface="Times New Roman" panose="02020603050405020304" pitchFamily="18" charset="0"/>
              </a:rPr>
              <a:t>những</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từ</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ngữ</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gợi</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tả</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gợi</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cảm</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cần</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được</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làm</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nổi</a:t>
            </a:r>
            <a:r>
              <a:rPr lang="en-US" altLang="en-US" sz="4000" b="1" dirty="0" smtClean="0">
                <a:latin typeface="Times New Roman" panose="02020603050405020304" pitchFamily="18" charset="0"/>
              </a:rPr>
              <a:t> </a:t>
            </a:r>
            <a:r>
              <a:rPr lang="en-US" altLang="en-US" sz="4000" b="1" dirty="0" err="1" smtClean="0">
                <a:latin typeface="Times New Roman" panose="02020603050405020304" pitchFamily="18" charset="0"/>
              </a:rPr>
              <a:t>bật</a:t>
            </a:r>
            <a:r>
              <a:rPr lang="en-US" altLang="en-US" sz="4000" b="1" dirty="0" smtClean="0">
                <a:latin typeface="Times New Roman" panose="02020603050405020304" pitchFamily="18" charset="0"/>
              </a:rPr>
              <a:t>.</a:t>
            </a:r>
          </a:p>
          <a:p>
            <a:pPr marL="0" lvl="0" indent="0" algn="ctr" eaLnBrk="1" hangingPunct="1">
              <a:spcBef>
                <a:spcPct val="0"/>
              </a:spcBef>
              <a:buNone/>
            </a:pPr>
            <a:endParaRPr altLang="en-US" sz="4000" dirty="0">
              <a:latin typeface="Times New Roman" panose="02020603050405020304" pitchFamily="18" charset="0"/>
            </a:endParaRPr>
          </a:p>
        </p:txBody>
      </p:sp>
      <p:pic>
        <p:nvPicPr>
          <p:cNvPr id="4" name="图片 18">
            <a:extLst>
              <a:ext uri="{FF2B5EF4-FFF2-40B4-BE49-F238E27FC236}">
                <a16:creationId xmlns:a16="http://schemas.microsoft.com/office/drawing/2014/main" xmlns="" id="{3CE9A752-4175-4D89-8A44-D079E7ECD30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64450" y="2359252"/>
            <a:ext cx="4824972" cy="4824972"/>
          </a:xfrm>
          <a:prstGeom prst="rect">
            <a:avLst/>
          </a:prstGeom>
        </p:spPr>
      </p:pic>
    </p:spTree>
    <p:extLst>
      <p:ext uri="{BB962C8B-B14F-4D97-AF65-F5344CB8AC3E}">
        <p14:creationId xmlns:p14="http://schemas.microsoft.com/office/powerpoint/2010/main" val="366519267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3.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4.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5.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ags/tag6.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2"/>
</p:tagLst>
</file>

<file path=ppt/tags/tag7.xml><?xml version="1.0" encoding="utf-8"?>
<p:tagLst xmlns:a="http://schemas.openxmlformats.org/drawingml/2006/main" xmlns:r="http://schemas.openxmlformats.org/officeDocument/2006/relationships" xmlns:p="http://schemas.openxmlformats.org/presentationml/2006/main">
  <p:tag name="MH" val="20161022204031"/>
  <p:tag name="MH_LIBRARY" val="GRAPHIC"/>
  <p:tag name="MH_ORDER" val="文本框 1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633</TotalTime>
  <Words>1031</Words>
  <Application>Microsoft Office PowerPoint</Application>
  <PresentationFormat>Custom</PresentationFormat>
  <Paragraphs>134</Paragraphs>
  <Slides>49</Slides>
  <Notes>0</Notes>
  <HiddenSlides>0</HiddenSlides>
  <MMClips>1</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Anzichen</dc:creator>
  <cp:lastModifiedBy>admin</cp:lastModifiedBy>
  <cp:revision>57</cp:revision>
  <dcterms:created xsi:type="dcterms:W3CDTF">2020-03-06T04:18:41Z</dcterms:created>
  <dcterms:modified xsi:type="dcterms:W3CDTF">2021-10-07T03:44:44Z</dcterms:modified>
</cp:coreProperties>
</file>