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wav" ContentType="audio/wav"/>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1"/>
  </p:notesMasterIdLst>
  <p:sldIdLst>
    <p:sldId id="396" r:id="rId3"/>
    <p:sldId id="268" r:id="rId4"/>
    <p:sldId id="269" r:id="rId5"/>
    <p:sldId id="260" r:id="rId6"/>
    <p:sldId id="279" r:id="rId7"/>
    <p:sldId id="280" r:id="rId8"/>
    <p:sldId id="278" r:id="rId9"/>
    <p:sldId id="283"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EFAF7"/>
    <a:srgbClr val="0033CC"/>
    <a:srgbClr val="BE02B1"/>
    <a:srgbClr val="5F2987"/>
    <a:srgbClr val="FFF9E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2181" autoAdjust="0"/>
  </p:normalViewPr>
  <p:slideViewPr>
    <p:cSldViewPr snapToGrid="0">
      <p:cViewPr varScale="1">
        <p:scale>
          <a:sx n="85" d="100"/>
          <a:sy n="85" d="100"/>
        </p:scale>
        <p:origin x="156" y="84"/>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tableStyles" Target="tableStyle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E389551-E5FC-41CA-885E-F7136D510E7E}" type="datetimeFigureOut">
              <a:rPr lang="en-US" smtClean="0"/>
              <a:pPr/>
              <a:t>09/04/2022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0430053-8E4D-43E5-BD16-293B3AE5614E}" type="slidenum">
              <a:rPr lang="en-US" smtClean="0"/>
              <a:pPr/>
              <a:t>‹#›</a:t>
            </a:fld>
            <a:endParaRPr lang="en-US"/>
          </a:p>
        </p:txBody>
      </p:sp>
    </p:spTree>
    <p:extLst>
      <p:ext uri="{BB962C8B-B14F-4D97-AF65-F5344CB8AC3E}">
        <p14:creationId xmlns:p14="http://schemas.microsoft.com/office/powerpoint/2010/main" val="28446182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13.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14.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15.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16.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17.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18.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19.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21.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22.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23.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FE3A17E3-6A89-4095-BD30-16657B828D0B}" type="datetimeFigureOut">
              <a:rPr lang="en-US" smtClean="0"/>
              <a:pPr/>
              <a:t>09/04/2022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1EA640-BE9C-4D34-8120-74047C17BD65}" type="slidenum">
              <a:rPr lang="en-US" smtClean="0"/>
              <a:pPr/>
              <a:t>‹#›</a:t>
            </a:fld>
            <a:endParaRPr lang="en-US"/>
          </a:p>
        </p:txBody>
      </p:sp>
    </p:spTree>
    <p:extLst>
      <p:ext uri="{BB962C8B-B14F-4D97-AF65-F5344CB8AC3E}">
        <p14:creationId xmlns:p14="http://schemas.microsoft.com/office/powerpoint/2010/main" val="20953842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E3A17E3-6A89-4095-BD30-16657B828D0B}" type="datetimeFigureOut">
              <a:rPr lang="en-US" smtClean="0"/>
              <a:pPr/>
              <a:t>09/04/2022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1EA640-BE9C-4D34-8120-74047C17BD65}" type="slidenum">
              <a:rPr lang="en-US" smtClean="0"/>
              <a:pPr/>
              <a:t>‹#›</a:t>
            </a:fld>
            <a:endParaRPr lang="en-US"/>
          </a:p>
        </p:txBody>
      </p:sp>
    </p:spTree>
    <p:extLst>
      <p:ext uri="{BB962C8B-B14F-4D97-AF65-F5344CB8AC3E}">
        <p14:creationId xmlns:p14="http://schemas.microsoft.com/office/powerpoint/2010/main" val="6323599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E3A17E3-6A89-4095-BD30-16657B828D0B}" type="datetimeFigureOut">
              <a:rPr lang="en-US" smtClean="0"/>
              <a:pPr/>
              <a:t>09/04/2022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1EA640-BE9C-4D34-8120-74047C17BD65}" type="slidenum">
              <a:rPr lang="en-US" smtClean="0"/>
              <a:pPr/>
              <a:t>‹#›</a:t>
            </a:fld>
            <a:endParaRPr lang="en-US"/>
          </a:p>
        </p:txBody>
      </p:sp>
    </p:spTree>
    <p:extLst>
      <p:ext uri="{BB962C8B-B14F-4D97-AF65-F5344CB8AC3E}">
        <p14:creationId xmlns:p14="http://schemas.microsoft.com/office/powerpoint/2010/main" val="162117550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êu đề bản chiếu">
    <p:spTree>
      <p:nvGrpSpPr>
        <p:cNvPr id="1" name=""/>
        <p:cNvGrpSpPr/>
        <p:nvPr/>
      </p:nvGrpSpPr>
      <p:grpSpPr>
        <a:xfrm>
          <a:off x="0" y="0"/>
          <a:ext cx="0" cy="0"/>
          <a:chOff x="0" y="0"/>
          <a:chExt cx="0" cy="0"/>
        </a:xfrm>
      </p:grpSpPr>
      <p:sp>
        <p:nvSpPr>
          <p:cNvPr id="2" name="Tiêu đề 1"/>
          <p:cNvSpPr>
            <a:spLocks noGrp="1"/>
          </p:cNvSpPr>
          <p:nvPr>
            <p:ph type="ctrTitle"/>
          </p:nvPr>
        </p:nvSpPr>
        <p:spPr>
          <a:xfrm>
            <a:off x="914400" y="2130428"/>
            <a:ext cx="10363200" cy="1470025"/>
          </a:xfrm>
        </p:spPr>
        <p:txBody>
          <a:bodyPr/>
          <a:lstStyle/>
          <a:p>
            <a:r>
              <a:rPr lang="vi-VN"/>
              <a:t>Bấm &amp; sửa kiểu tiêu đề</a:t>
            </a:r>
            <a:endParaRPr lang="en-US"/>
          </a:p>
        </p:txBody>
      </p:sp>
      <p:sp>
        <p:nvSpPr>
          <p:cNvPr id="3" name="Tiêu đề phụ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vi-VN"/>
              <a:t>Bấm &amp; sửa kiểu phụ đề</a:t>
            </a:r>
            <a:endParaRPr lang="en-US"/>
          </a:p>
        </p:txBody>
      </p:sp>
      <p:sp>
        <p:nvSpPr>
          <p:cNvPr id="4" name="Rectangle 4"/>
          <p:cNvSpPr>
            <a:spLocks noGrp="1" noChangeArrowheads="1"/>
          </p:cNvSpPr>
          <p:nvPr>
            <p:ph type="dt" sz="half" idx="10"/>
          </p:nvPr>
        </p:nvSpPr>
        <p:spPr/>
        <p:txBody>
          <a:bodyPr/>
          <a:lstStyle>
            <a:lvl1pPr>
              <a:defRPr>
                <a:cs typeface="Arial" charset="0"/>
              </a:defRPr>
            </a:lvl1pPr>
          </a:lstStyle>
          <a:p>
            <a:pPr>
              <a:defRPr/>
            </a:pPr>
            <a:endParaRPr lang="en-US"/>
          </a:p>
        </p:txBody>
      </p:sp>
      <p:sp>
        <p:nvSpPr>
          <p:cNvPr id="5" name="Rectangle 5"/>
          <p:cNvSpPr>
            <a:spLocks noGrp="1" noChangeArrowheads="1"/>
          </p:cNvSpPr>
          <p:nvPr>
            <p:ph type="ftr" sz="quarter" idx="11"/>
          </p:nvPr>
        </p:nvSpPr>
        <p:spPr/>
        <p:txBody>
          <a:bodyPr/>
          <a:lstStyle>
            <a:lvl1pPr>
              <a:defRPr>
                <a:cs typeface="Arial" charset="0"/>
              </a:defRPr>
            </a:lvl1pPr>
          </a:lstStyle>
          <a:p>
            <a:pPr>
              <a:defRPr/>
            </a:pPr>
            <a:endParaRPr lang="en-US"/>
          </a:p>
        </p:txBody>
      </p:sp>
      <p:sp>
        <p:nvSpPr>
          <p:cNvPr id="6" name="Rectangle 6"/>
          <p:cNvSpPr>
            <a:spLocks noGrp="1" noChangeArrowheads="1"/>
          </p:cNvSpPr>
          <p:nvPr>
            <p:ph type="sldNum" sz="quarter" idx="12"/>
          </p:nvPr>
        </p:nvSpPr>
        <p:spPr/>
        <p:txBody>
          <a:bodyPr/>
          <a:lstStyle>
            <a:lvl1pPr>
              <a:defRPr>
                <a:cs typeface="Arial" charset="0"/>
              </a:defRPr>
            </a:lvl1pPr>
          </a:lstStyle>
          <a:p>
            <a:pPr>
              <a:defRPr/>
            </a:pPr>
            <a:fld id="{AB8DDD06-70EF-412C-ACD1-E439BD706653}" type="slidenum">
              <a:rPr lang="en-US"/>
              <a:pPr>
                <a:defRPr/>
              </a:pPr>
              <a:t>‹#›</a:t>
            </a:fld>
            <a:endParaRPr lang="en-US"/>
          </a:p>
        </p:txBody>
      </p:sp>
    </p:spTree>
    <p:extLst>
      <p:ext uri="{BB962C8B-B14F-4D97-AF65-F5344CB8AC3E}">
        <p14:creationId xmlns:p14="http://schemas.microsoft.com/office/powerpoint/2010/main" val="3778044613"/>
      </p:ext>
    </p:extLst>
  </p:cSld>
  <p:clrMapOvr>
    <a:masterClrMapping/>
  </p:clrMapOvr>
  <p:transition spd="slow" advTm="24000">
    <p:wheel spokes="8"/>
    <p:sndAc>
      <p:stSnd loop="1">
        <p:snd r:embed="rId1" name="applause.wav"/>
      </p:stSnd>
    </p:sndAc>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êu đề và Nội dung">
    <p:spTree>
      <p:nvGrpSpPr>
        <p:cNvPr id="1" name=""/>
        <p:cNvGrpSpPr/>
        <p:nvPr/>
      </p:nvGrpSpPr>
      <p:grpSpPr>
        <a:xfrm>
          <a:off x="0" y="0"/>
          <a:ext cx="0" cy="0"/>
          <a:chOff x="0" y="0"/>
          <a:chExt cx="0" cy="0"/>
        </a:xfrm>
      </p:grpSpPr>
      <p:sp>
        <p:nvSpPr>
          <p:cNvPr id="2" name="Tiêu đề 1"/>
          <p:cNvSpPr>
            <a:spLocks noGrp="1"/>
          </p:cNvSpPr>
          <p:nvPr>
            <p:ph type="title"/>
          </p:nvPr>
        </p:nvSpPr>
        <p:spPr/>
        <p:txBody>
          <a:bodyPr/>
          <a:lstStyle/>
          <a:p>
            <a:r>
              <a:rPr lang="vi-VN"/>
              <a:t>Bấm &amp; sửa kiểu tiêu đề</a:t>
            </a:r>
            <a:endParaRPr lang="en-US"/>
          </a:p>
        </p:txBody>
      </p:sp>
      <p:sp>
        <p:nvSpPr>
          <p:cNvPr id="3" name="Nơi giữ chỗ cho Nội dung 2"/>
          <p:cNvSpPr>
            <a:spLocks noGrp="1"/>
          </p:cNvSpPr>
          <p:nvPr>
            <p:ph idx="1"/>
          </p:nvPr>
        </p:nvSpPr>
        <p:spPr/>
        <p:txBody>
          <a:bodyPr/>
          <a:lstStyle/>
          <a:p>
            <a:pPr lvl="0"/>
            <a:r>
              <a:rPr lang="vi-VN"/>
              <a:t>Bấm &amp; sửa kiểu tiêu đề</a:t>
            </a:r>
          </a:p>
          <a:p>
            <a:pPr lvl="1"/>
            <a:r>
              <a:rPr lang="vi-VN"/>
              <a:t>Mức hai</a:t>
            </a:r>
          </a:p>
          <a:p>
            <a:pPr lvl="2"/>
            <a:r>
              <a:rPr lang="vi-VN"/>
              <a:t>Mức ba</a:t>
            </a:r>
          </a:p>
          <a:p>
            <a:pPr lvl="3"/>
            <a:r>
              <a:rPr lang="vi-VN"/>
              <a:t>Mức bốn</a:t>
            </a:r>
          </a:p>
          <a:p>
            <a:pPr lvl="4"/>
            <a:r>
              <a:rPr lang="vi-VN"/>
              <a:t>Mức năm</a:t>
            </a:r>
            <a:endParaRPr lang="en-US"/>
          </a:p>
        </p:txBody>
      </p:sp>
      <p:sp>
        <p:nvSpPr>
          <p:cNvPr id="4" name="Rectangle 4"/>
          <p:cNvSpPr>
            <a:spLocks noGrp="1" noChangeArrowheads="1"/>
          </p:cNvSpPr>
          <p:nvPr>
            <p:ph type="dt" sz="half" idx="10"/>
          </p:nvPr>
        </p:nvSpPr>
        <p:spPr/>
        <p:txBody>
          <a:bodyPr/>
          <a:lstStyle>
            <a:lvl1pPr>
              <a:defRPr>
                <a:cs typeface="Arial" charset="0"/>
              </a:defRPr>
            </a:lvl1pPr>
          </a:lstStyle>
          <a:p>
            <a:pPr>
              <a:defRPr/>
            </a:pPr>
            <a:endParaRPr lang="en-US"/>
          </a:p>
        </p:txBody>
      </p:sp>
      <p:sp>
        <p:nvSpPr>
          <p:cNvPr id="5" name="Rectangle 5"/>
          <p:cNvSpPr>
            <a:spLocks noGrp="1" noChangeArrowheads="1"/>
          </p:cNvSpPr>
          <p:nvPr>
            <p:ph type="ftr" sz="quarter" idx="11"/>
          </p:nvPr>
        </p:nvSpPr>
        <p:spPr/>
        <p:txBody>
          <a:bodyPr/>
          <a:lstStyle>
            <a:lvl1pPr>
              <a:defRPr>
                <a:cs typeface="Arial" charset="0"/>
              </a:defRPr>
            </a:lvl1pPr>
          </a:lstStyle>
          <a:p>
            <a:pPr>
              <a:defRPr/>
            </a:pPr>
            <a:endParaRPr lang="en-US"/>
          </a:p>
        </p:txBody>
      </p:sp>
      <p:sp>
        <p:nvSpPr>
          <p:cNvPr id="6" name="Rectangle 6"/>
          <p:cNvSpPr>
            <a:spLocks noGrp="1" noChangeArrowheads="1"/>
          </p:cNvSpPr>
          <p:nvPr>
            <p:ph type="sldNum" sz="quarter" idx="12"/>
          </p:nvPr>
        </p:nvSpPr>
        <p:spPr/>
        <p:txBody>
          <a:bodyPr/>
          <a:lstStyle>
            <a:lvl1pPr>
              <a:defRPr>
                <a:cs typeface="Arial" charset="0"/>
              </a:defRPr>
            </a:lvl1pPr>
          </a:lstStyle>
          <a:p>
            <a:pPr>
              <a:defRPr/>
            </a:pPr>
            <a:fld id="{177B3789-50C3-4076-86F7-0DF42FB85CF6}" type="slidenum">
              <a:rPr lang="en-US"/>
              <a:pPr>
                <a:defRPr/>
              </a:pPr>
              <a:t>‹#›</a:t>
            </a:fld>
            <a:endParaRPr lang="en-US"/>
          </a:p>
        </p:txBody>
      </p:sp>
    </p:spTree>
    <p:extLst>
      <p:ext uri="{BB962C8B-B14F-4D97-AF65-F5344CB8AC3E}">
        <p14:creationId xmlns:p14="http://schemas.microsoft.com/office/powerpoint/2010/main" val="3484711005"/>
      </p:ext>
    </p:extLst>
  </p:cSld>
  <p:clrMapOvr>
    <a:masterClrMapping/>
  </p:clrMapOvr>
  <p:transition spd="slow" advTm="24000">
    <p:wheel spokes="8"/>
    <p:sndAc>
      <p:stSnd loop="1">
        <p:snd r:embed="rId1" name="applause.wav"/>
      </p:stSnd>
    </p:sndAc>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Đầu trang của Phần">
    <p:spTree>
      <p:nvGrpSpPr>
        <p:cNvPr id="1" name=""/>
        <p:cNvGrpSpPr/>
        <p:nvPr/>
      </p:nvGrpSpPr>
      <p:grpSpPr>
        <a:xfrm>
          <a:off x="0" y="0"/>
          <a:ext cx="0" cy="0"/>
          <a:chOff x="0" y="0"/>
          <a:chExt cx="0" cy="0"/>
        </a:xfrm>
      </p:grpSpPr>
      <p:sp>
        <p:nvSpPr>
          <p:cNvPr id="2" name="Tiêu đề 1"/>
          <p:cNvSpPr>
            <a:spLocks noGrp="1"/>
          </p:cNvSpPr>
          <p:nvPr>
            <p:ph type="title"/>
          </p:nvPr>
        </p:nvSpPr>
        <p:spPr>
          <a:xfrm>
            <a:off x="963084" y="4406903"/>
            <a:ext cx="10363200" cy="1362075"/>
          </a:xfrm>
        </p:spPr>
        <p:txBody>
          <a:bodyPr anchor="t"/>
          <a:lstStyle>
            <a:lvl1pPr algn="l">
              <a:defRPr sz="4000" b="1" cap="all"/>
            </a:lvl1pPr>
          </a:lstStyle>
          <a:p>
            <a:r>
              <a:rPr lang="vi-VN"/>
              <a:t>Bấm &amp; sửa kiểu tiêu đề</a:t>
            </a:r>
            <a:endParaRPr lang="en-US"/>
          </a:p>
        </p:txBody>
      </p:sp>
      <p:sp>
        <p:nvSpPr>
          <p:cNvPr id="3" name="Nơi giữ chỗ cho Văn bản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vi-VN"/>
              <a:t>Bấm &amp; sửa kiểu tiêu đề</a:t>
            </a:r>
          </a:p>
        </p:txBody>
      </p:sp>
      <p:sp>
        <p:nvSpPr>
          <p:cNvPr id="4" name="Rectangle 4"/>
          <p:cNvSpPr>
            <a:spLocks noGrp="1" noChangeArrowheads="1"/>
          </p:cNvSpPr>
          <p:nvPr>
            <p:ph type="dt" sz="half" idx="10"/>
          </p:nvPr>
        </p:nvSpPr>
        <p:spPr/>
        <p:txBody>
          <a:bodyPr/>
          <a:lstStyle>
            <a:lvl1pPr>
              <a:defRPr>
                <a:cs typeface="Arial" charset="0"/>
              </a:defRPr>
            </a:lvl1pPr>
          </a:lstStyle>
          <a:p>
            <a:pPr>
              <a:defRPr/>
            </a:pPr>
            <a:endParaRPr lang="en-US"/>
          </a:p>
        </p:txBody>
      </p:sp>
      <p:sp>
        <p:nvSpPr>
          <p:cNvPr id="5" name="Rectangle 5"/>
          <p:cNvSpPr>
            <a:spLocks noGrp="1" noChangeArrowheads="1"/>
          </p:cNvSpPr>
          <p:nvPr>
            <p:ph type="ftr" sz="quarter" idx="11"/>
          </p:nvPr>
        </p:nvSpPr>
        <p:spPr/>
        <p:txBody>
          <a:bodyPr/>
          <a:lstStyle>
            <a:lvl1pPr>
              <a:defRPr>
                <a:cs typeface="Arial" charset="0"/>
              </a:defRPr>
            </a:lvl1pPr>
          </a:lstStyle>
          <a:p>
            <a:pPr>
              <a:defRPr/>
            </a:pPr>
            <a:endParaRPr lang="en-US"/>
          </a:p>
        </p:txBody>
      </p:sp>
      <p:sp>
        <p:nvSpPr>
          <p:cNvPr id="6" name="Rectangle 6"/>
          <p:cNvSpPr>
            <a:spLocks noGrp="1" noChangeArrowheads="1"/>
          </p:cNvSpPr>
          <p:nvPr>
            <p:ph type="sldNum" sz="quarter" idx="12"/>
          </p:nvPr>
        </p:nvSpPr>
        <p:spPr/>
        <p:txBody>
          <a:bodyPr/>
          <a:lstStyle>
            <a:lvl1pPr>
              <a:defRPr>
                <a:cs typeface="Arial" charset="0"/>
              </a:defRPr>
            </a:lvl1pPr>
          </a:lstStyle>
          <a:p>
            <a:pPr>
              <a:defRPr/>
            </a:pPr>
            <a:fld id="{0C9F6579-8143-42C5-927B-887D62A8636B}" type="slidenum">
              <a:rPr lang="en-US"/>
              <a:pPr>
                <a:defRPr/>
              </a:pPr>
              <a:t>‹#›</a:t>
            </a:fld>
            <a:endParaRPr lang="en-US"/>
          </a:p>
        </p:txBody>
      </p:sp>
    </p:spTree>
    <p:extLst>
      <p:ext uri="{BB962C8B-B14F-4D97-AF65-F5344CB8AC3E}">
        <p14:creationId xmlns:p14="http://schemas.microsoft.com/office/powerpoint/2010/main" val="4259729648"/>
      </p:ext>
    </p:extLst>
  </p:cSld>
  <p:clrMapOvr>
    <a:masterClrMapping/>
  </p:clrMapOvr>
  <p:transition spd="slow" advTm="24000">
    <p:wheel spokes="8"/>
    <p:sndAc>
      <p:stSnd loop="1">
        <p:snd r:embed="rId1" name="applause.wav"/>
      </p:stSnd>
    </p:sndAc>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Hai Nội dung">
    <p:spTree>
      <p:nvGrpSpPr>
        <p:cNvPr id="1" name=""/>
        <p:cNvGrpSpPr/>
        <p:nvPr/>
      </p:nvGrpSpPr>
      <p:grpSpPr>
        <a:xfrm>
          <a:off x="0" y="0"/>
          <a:ext cx="0" cy="0"/>
          <a:chOff x="0" y="0"/>
          <a:chExt cx="0" cy="0"/>
        </a:xfrm>
      </p:grpSpPr>
      <p:sp>
        <p:nvSpPr>
          <p:cNvPr id="2" name="Tiêu đề 1"/>
          <p:cNvSpPr>
            <a:spLocks noGrp="1"/>
          </p:cNvSpPr>
          <p:nvPr>
            <p:ph type="title"/>
          </p:nvPr>
        </p:nvSpPr>
        <p:spPr/>
        <p:txBody>
          <a:bodyPr/>
          <a:lstStyle/>
          <a:p>
            <a:r>
              <a:rPr lang="vi-VN"/>
              <a:t>Bấm &amp; sửa kiểu tiêu đề</a:t>
            </a:r>
            <a:endParaRPr lang="en-US"/>
          </a:p>
        </p:txBody>
      </p:sp>
      <p:sp>
        <p:nvSpPr>
          <p:cNvPr id="3" name="Nơi giữ chỗ cho Nội dung 2"/>
          <p:cNvSpPr>
            <a:spLocks noGrp="1"/>
          </p:cNvSpPr>
          <p:nvPr>
            <p:ph sz="half" idx="1"/>
          </p:nvPr>
        </p:nvSpPr>
        <p:spPr>
          <a:xfrm>
            <a:off x="609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vi-VN"/>
              <a:t>Bấm &amp; sửa kiểu tiêu đề</a:t>
            </a:r>
          </a:p>
          <a:p>
            <a:pPr lvl="1"/>
            <a:r>
              <a:rPr lang="vi-VN"/>
              <a:t>Mức hai</a:t>
            </a:r>
          </a:p>
          <a:p>
            <a:pPr lvl="2"/>
            <a:r>
              <a:rPr lang="vi-VN"/>
              <a:t>Mức ba</a:t>
            </a:r>
          </a:p>
          <a:p>
            <a:pPr lvl="3"/>
            <a:r>
              <a:rPr lang="vi-VN"/>
              <a:t>Mức bốn</a:t>
            </a:r>
          </a:p>
          <a:p>
            <a:pPr lvl="4"/>
            <a:r>
              <a:rPr lang="vi-VN"/>
              <a:t>Mức năm</a:t>
            </a:r>
            <a:endParaRPr lang="en-US"/>
          </a:p>
        </p:txBody>
      </p:sp>
      <p:sp>
        <p:nvSpPr>
          <p:cNvPr id="4" name="Nơi giữ chỗ cho Nội dung 3"/>
          <p:cNvSpPr>
            <a:spLocks noGrp="1"/>
          </p:cNvSpPr>
          <p:nvPr>
            <p:ph sz="half" idx="2"/>
          </p:nvPr>
        </p:nvSpPr>
        <p:spPr>
          <a:xfrm>
            <a:off x="6197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vi-VN"/>
              <a:t>Bấm &amp; sửa kiểu tiêu đề</a:t>
            </a:r>
          </a:p>
          <a:p>
            <a:pPr lvl="1"/>
            <a:r>
              <a:rPr lang="vi-VN"/>
              <a:t>Mức hai</a:t>
            </a:r>
          </a:p>
          <a:p>
            <a:pPr lvl="2"/>
            <a:r>
              <a:rPr lang="vi-VN"/>
              <a:t>Mức ba</a:t>
            </a:r>
          </a:p>
          <a:p>
            <a:pPr lvl="3"/>
            <a:r>
              <a:rPr lang="vi-VN"/>
              <a:t>Mức bốn</a:t>
            </a:r>
          </a:p>
          <a:p>
            <a:pPr lvl="4"/>
            <a:r>
              <a:rPr lang="vi-VN"/>
              <a:t>Mức năm</a:t>
            </a:r>
            <a:endParaRPr lang="en-US"/>
          </a:p>
        </p:txBody>
      </p:sp>
      <p:sp>
        <p:nvSpPr>
          <p:cNvPr id="5" name="Rectangle 4"/>
          <p:cNvSpPr>
            <a:spLocks noGrp="1" noChangeArrowheads="1"/>
          </p:cNvSpPr>
          <p:nvPr>
            <p:ph type="dt" sz="half" idx="10"/>
          </p:nvPr>
        </p:nvSpPr>
        <p:spPr/>
        <p:txBody>
          <a:bodyPr/>
          <a:lstStyle>
            <a:lvl1pPr>
              <a:defRPr>
                <a:cs typeface="Arial" charset="0"/>
              </a:defRPr>
            </a:lvl1pPr>
          </a:lstStyle>
          <a:p>
            <a:pPr>
              <a:defRPr/>
            </a:pPr>
            <a:endParaRPr lang="en-US"/>
          </a:p>
        </p:txBody>
      </p:sp>
      <p:sp>
        <p:nvSpPr>
          <p:cNvPr id="6" name="Rectangle 5"/>
          <p:cNvSpPr>
            <a:spLocks noGrp="1" noChangeArrowheads="1"/>
          </p:cNvSpPr>
          <p:nvPr>
            <p:ph type="ftr" sz="quarter" idx="11"/>
          </p:nvPr>
        </p:nvSpPr>
        <p:spPr/>
        <p:txBody>
          <a:bodyPr/>
          <a:lstStyle>
            <a:lvl1pPr>
              <a:defRPr>
                <a:cs typeface="Arial" charset="0"/>
              </a:defRPr>
            </a:lvl1pPr>
          </a:lstStyle>
          <a:p>
            <a:pPr>
              <a:defRPr/>
            </a:pPr>
            <a:endParaRPr lang="en-US"/>
          </a:p>
        </p:txBody>
      </p:sp>
      <p:sp>
        <p:nvSpPr>
          <p:cNvPr id="7" name="Rectangle 6"/>
          <p:cNvSpPr>
            <a:spLocks noGrp="1" noChangeArrowheads="1"/>
          </p:cNvSpPr>
          <p:nvPr>
            <p:ph type="sldNum" sz="quarter" idx="12"/>
          </p:nvPr>
        </p:nvSpPr>
        <p:spPr/>
        <p:txBody>
          <a:bodyPr/>
          <a:lstStyle>
            <a:lvl1pPr>
              <a:defRPr>
                <a:cs typeface="Arial" charset="0"/>
              </a:defRPr>
            </a:lvl1pPr>
          </a:lstStyle>
          <a:p>
            <a:pPr>
              <a:defRPr/>
            </a:pPr>
            <a:fld id="{2B8D14DA-1C5B-48BC-94F0-E1E2530573C4}" type="slidenum">
              <a:rPr lang="en-US"/>
              <a:pPr>
                <a:defRPr/>
              </a:pPr>
              <a:t>‹#›</a:t>
            </a:fld>
            <a:endParaRPr lang="en-US"/>
          </a:p>
        </p:txBody>
      </p:sp>
    </p:spTree>
    <p:extLst>
      <p:ext uri="{BB962C8B-B14F-4D97-AF65-F5344CB8AC3E}">
        <p14:creationId xmlns:p14="http://schemas.microsoft.com/office/powerpoint/2010/main" val="2394409575"/>
      </p:ext>
    </p:extLst>
  </p:cSld>
  <p:clrMapOvr>
    <a:masterClrMapping/>
  </p:clrMapOvr>
  <p:transition spd="slow" advTm="24000">
    <p:wheel spokes="8"/>
    <p:sndAc>
      <p:stSnd loop="1">
        <p:snd r:embed="rId1" name="applause.wav"/>
      </p:stSnd>
    </p:sndAc>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Phép so sánh">
    <p:spTree>
      <p:nvGrpSpPr>
        <p:cNvPr id="1" name=""/>
        <p:cNvGrpSpPr/>
        <p:nvPr/>
      </p:nvGrpSpPr>
      <p:grpSpPr>
        <a:xfrm>
          <a:off x="0" y="0"/>
          <a:ext cx="0" cy="0"/>
          <a:chOff x="0" y="0"/>
          <a:chExt cx="0" cy="0"/>
        </a:xfrm>
      </p:grpSpPr>
      <p:sp>
        <p:nvSpPr>
          <p:cNvPr id="2" name="Tiêu đề 1"/>
          <p:cNvSpPr>
            <a:spLocks noGrp="1"/>
          </p:cNvSpPr>
          <p:nvPr>
            <p:ph type="title"/>
          </p:nvPr>
        </p:nvSpPr>
        <p:spPr/>
        <p:txBody>
          <a:bodyPr/>
          <a:lstStyle>
            <a:lvl1pPr>
              <a:defRPr/>
            </a:lvl1pPr>
          </a:lstStyle>
          <a:p>
            <a:r>
              <a:rPr lang="vi-VN"/>
              <a:t>Bấm &amp; sửa kiểu tiêu đề</a:t>
            </a:r>
            <a:endParaRPr lang="en-US"/>
          </a:p>
        </p:txBody>
      </p:sp>
      <p:sp>
        <p:nvSpPr>
          <p:cNvPr id="3" name="Nơi giữ chỗ cho Văn bản 2"/>
          <p:cNvSpPr>
            <a:spLocks noGrp="1"/>
          </p:cNvSpPr>
          <p:nvPr>
            <p:ph type="body" idx="1"/>
          </p:nvPr>
        </p:nvSpPr>
        <p:spPr>
          <a:xfrm>
            <a:off x="609602"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vi-VN"/>
              <a:t>Bấm &amp; sửa kiểu tiêu đề</a:t>
            </a:r>
          </a:p>
        </p:txBody>
      </p:sp>
      <p:sp>
        <p:nvSpPr>
          <p:cNvPr id="4" name="Nơi giữ chỗ cho Nội dung 3"/>
          <p:cNvSpPr>
            <a:spLocks noGrp="1"/>
          </p:cNvSpPr>
          <p:nvPr>
            <p:ph sz="half" idx="2"/>
          </p:nvPr>
        </p:nvSpPr>
        <p:spPr>
          <a:xfrm>
            <a:off x="609602"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vi-VN"/>
              <a:t>Bấm &amp; sửa kiểu tiêu đề</a:t>
            </a:r>
          </a:p>
          <a:p>
            <a:pPr lvl="1"/>
            <a:r>
              <a:rPr lang="vi-VN"/>
              <a:t>Mức hai</a:t>
            </a:r>
          </a:p>
          <a:p>
            <a:pPr lvl="2"/>
            <a:r>
              <a:rPr lang="vi-VN"/>
              <a:t>Mức ba</a:t>
            </a:r>
          </a:p>
          <a:p>
            <a:pPr lvl="3"/>
            <a:r>
              <a:rPr lang="vi-VN"/>
              <a:t>Mức bốn</a:t>
            </a:r>
          </a:p>
          <a:p>
            <a:pPr lvl="4"/>
            <a:r>
              <a:rPr lang="vi-VN"/>
              <a:t>Mức năm</a:t>
            </a:r>
            <a:endParaRPr lang="en-US"/>
          </a:p>
        </p:txBody>
      </p:sp>
      <p:sp>
        <p:nvSpPr>
          <p:cNvPr id="5" name="Nơi giữ chỗ cho Văn bản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vi-VN"/>
              <a:t>Bấm &amp; sửa kiểu tiêu đề</a:t>
            </a:r>
          </a:p>
        </p:txBody>
      </p:sp>
      <p:sp>
        <p:nvSpPr>
          <p:cNvPr id="6" name="Nơi giữ chỗ cho Nội dung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vi-VN"/>
              <a:t>Bấm &amp; sửa kiểu tiêu đề</a:t>
            </a:r>
          </a:p>
          <a:p>
            <a:pPr lvl="1"/>
            <a:r>
              <a:rPr lang="vi-VN"/>
              <a:t>Mức hai</a:t>
            </a:r>
          </a:p>
          <a:p>
            <a:pPr lvl="2"/>
            <a:r>
              <a:rPr lang="vi-VN"/>
              <a:t>Mức ba</a:t>
            </a:r>
          </a:p>
          <a:p>
            <a:pPr lvl="3"/>
            <a:r>
              <a:rPr lang="vi-VN"/>
              <a:t>Mức bốn</a:t>
            </a:r>
          </a:p>
          <a:p>
            <a:pPr lvl="4"/>
            <a:r>
              <a:rPr lang="vi-VN"/>
              <a:t>Mức năm</a:t>
            </a:r>
            <a:endParaRPr lang="en-US"/>
          </a:p>
        </p:txBody>
      </p:sp>
      <p:sp>
        <p:nvSpPr>
          <p:cNvPr id="7" name="Rectangle 4"/>
          <p:cNvSpPr>
            <a:spLocks noGrp="1" noChangeArrowheads="1"/>
          </p:cNvSpPr>
          <p:nvPr>
            <p:ph type="dt" sz="half" idx="10"/>
          </p:nvPr>
        </p:nvSpPr>
        <p:spPr/>
        <p:txBody>
          <a:bodyPr/>
          <a:lstStyle>
            <a:lvl1pPr>
              <a:defRPr>
                <a:cs typeface="Arial" charset="0"/>
              </a:defRPr>
            </a:lvl1pPr>
          </a:lstStyle>
          <a:p>
            <a:pPr>
              <a:defRPr/>
            </a:pPr>
            <a:endParaRPr lang="en-US"/>
          </a:p>
        </p:txBody>
      </p:sp>
      <p:sp>
        <p:nvSpPr>
          <p:cNvPr id="8" name="Rectangle 5"/>
          <p:cNvSpPr>
            <a:spLocks noGrp="1" noChangeArrowheads="1"/>
          </p:cNvSpPr>
          <p:nvPr>
            <p:ph type="ftr" sz="quarter" idx="11"/>
          </p:nvPr>
        </p:nvSpPr>
        <p:spPr/>
        <p:txBody>
          <a:bodyPr/>
          <a:lstStyle>
            <a:lvl1pPr>
              <a:defRPr>
                <a:cs typeface="Arial" charset="0"/>
              </a:defRPr>
            </a:lvl1pPr>
          </a:lstStyle>
          <a:p>
            <a:pPr>
              <a:defRPr/>
            </a:pPr>
            <a:endParaRPr lang="en-US"/>
          </a:p>
        </p:txBody>
      </p:sp>
      <p:sp>
        <p:nvSpPr>
          <p:cNvPr id="9" name="Rectangle 6"/>
          <p:cNvSpPr>
            <a:spLocks noGrp="1" noChangeArrowheads="1"/>
          </p:cNvSpPr>
          <p:nvPr>
            <p:ph type="sldNum" sz="quarter" idx="12"/>
          </p:nvPr>
        </p:nvSpPr>
        <p:spPr/>
        <p:txBody>
          <a:bodyPr/>
          <a:lstStyle>
            <a:lvl1pPr>
              <a:defRPr>
                <a:cs typeface="Arial" charset="0"/>
              </a:defRPr>
            </a:lvl1pPr>
          </a:lstStyle>
          <a:p>
            <a:pPr>
              <a:defRPr/>
            </a:pPr>
            <a:fld id="{FCB6DC66-D596-4EA6-B4B6-3DC6CD6B6276}" type="slidenum">
              <a:rPr lang="en-US"/>
              <a:pPr>
                <a:defRPr/>
              </a:pPr>
              <a:t>‹#›</a:t>
            </a:fld>
            <a:endParaRPr lang="en-US"/>
          </a:p>
        </p:txBody>
      </p:sp>
    </p:spTree>
    <p:extLst>
      <p:ext uri="{BB962C8B-B14F-4D97-AF65-F5344CB8AC3E}">
        <p14:creationId xmlns:p14="http://schemas.microsoft.com/office/powerpoint/2010/main" val="182154110"/>
      </p:ext>
    </p:extLst>
  </p:cSld>
  <p:clrMapOvr>
    <a:masterClrMapping/>
  </p:clrMapOvr>
  <p:transition spd="slow" advTm="24000">
    <p:wheel spokes="8"/>
    <p:sndAc>
      <p:stSnd loop="1">
        <p:snd r:embed="rId1" name="applause.wav"/>
      </p:stSnd>
    </p:sndAc>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Chỉ Tiêu đề">
    <p:spTree>
      <p:nvGrpSpPr>
        <p:cNvPr id="1" name=""/>
        <p:cNvGrpSpPr/>
        <p:nvPr/>
      </p:nvGrpSpPr>
      <p:grpSpPr>
        <a:xfrm>
          <a:off x="0" y="0"/>
          <a:ext cx="0" cy="0"/>
          <a:chOff x="0" y="0"/>
          <a:chExt cx="0" cy="0"/>
        </a:xfrm>
      </p:grpSpPr>
      <p:sp>
        <p:nvSpPr>
          <p:cNvPr id="2" name="Tiêu đề 1"/>
          <p:cNvSpPr>
            <a:spLocks noGrp="1"/>
          </p:cNvSpPr>
          <p:nvPr>
            <p:ph type="title"/>
          </p:nvPr>
        </p:nvSpPr>
        <p:spPr/>
        <p:txBody>
          <a:bodyPr/>
          <a:lstStyle/>
          <a:p>
            <a:r>
              <a:rPr lang="vi-VN"/>
              <a:t>Bấm &amp; sửa kiểu tiêu đề</a:t>
            </a:r>
            <a:endParaRPr lang="en-US"/>
          </a:p>
        </p:txBody>
      </p:sp>
      <p:sp>
        <p:nvSpPr>
          <p:cNvPr id="3" name="Rectangle 4"/>
          <p:cNvSpPr>
            <a:spLocks noGrp="1" noChangeArrowheads="1"/>
          </p:cNvSpPr>
          <p:nvPr>
            <p:ph type="dt" sz="half" idx="10"/>
          </p:nvPr>
        </p:nvSpPr>
        <p:spPr/>
        <p:txBody>
          <a:bodyPr/>
          <a:lstStyle>
            <a:lvl1pPr>
              <a:defRPr>
                <a:cs typeface="Arial" charset="0"/>
              </a:defRPr>
            </a:lvl1pPr>
          </a:lstStyle>
          <a:p>
            <a:pPr>
              <a:defRPr/>
            </a:pPr>
            <a:endParaRPr lang="en-US"/>
          </a:p>
        </p:txBody>
      </p:sp>
      <p:sp>
        <p:nvSpPr>
          <p:cNvPr id="4" name="Rectangle 5"/>
          <p:cNvSpPr>
            <a:spLocks noGrp="1" noChangeArrowheads="1"/>
          </p:cNvSpPr>
          <p:nvPr>
            <p:ph type="ftr" sz="quarter" idx="11"/>
          </p:nvPr>
        </p:nvSpPr>
        <p:spPr/>
        <p:txBody>
          <a:bodyPr/>
          <a:lstStyle>
            <a:lvl1pPr>
              <a:defRPr>
                <a:cs typeface="Arial" charset="0"/>
              </a:defRPr>
            </a:lvl1pPr>
          </a:lstStyle>
          <a:p>
            <a:pPr>
              <a:defRPr/>
            </a:pPr>
            <a:endParaRPr lang="en-US"/>
          </a:p>
        </p:txBody>
      </p:sp>
      <p:sp>
        <p:nvSpPr>
          <p:cNvPr id="5" name="Rectangle 6"/>
          <p:cNvSpPr>
            <a:spLocks noGrp="1" noChangeArrowheads="1"/>
          </p:cNvSpPr>
          <p:nvPr>
            <p:ph type="sldNum" sz="quarter" idx="12"/>
          </p:nvPr>
        </p:nvSpPr>
        <p:spPr/>
        <p:txBody>
          <a:bodyPr/>
          <a:lstStyle>
            <a:lvl1pPr>
              <a:defRPr>
                <a:cs typeface="Arial" charset="0"/>
              </a:defRPr>
            </a:lvl1pPr>
          </a:lstStyle>
          <a:p>
            <a:pPr>
              <a:defRPr/>
            </a:pPr>
            <a:fld id="{B4B1B76B-75A6-42FE-87DC-56BAC61A348E}" type="slidenum">
              <a:rPr lang="en-US"/>
              <a:pPr>
                <a:defRPr/>
              </a:pPr>
              <a:t>‹#›</a:t>
            </a:fld>
            <a:endParaRPr lang="en-US"/>
          </a:p>
        </p:txBody>
      </p:sp>
    </p:spTree>
    <p:extLst>
      <p:ext uri="{BB962C8B-B14F-4D97-AF65-F5344CB8AC3E}">
        <p14:creationId xmlns:p14="http://schemas.microsoft.com/office/powerpoint/2010/main" val="1320328492"/>
      </p:ext>
    </p:extLst>
  </p:cSld>
  <p:clrMapOvr>
    <a:masterClrMapping/>
  </p:clrMapOvr>
  <p:transition spd="slow" advTm="24000">
    <p:wheel spokes="8"/>
    <p:sndAc>
      <p:stSnd loop="1">
        <p:snd r:embed="rId1" name="applause.wav"/>
      </p:stSnd>
    </p:sndAc>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Trống">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cs typeface="Arial" charset="0"/>
              </a:defRPr>
            </a:lvl1pPr>
          </a:lstStyle>
          <a:p>
            <a:pPr>
              <a:defRPr/>
            </a:pPr>
            <a:endParaRPr lang="en-US"/>
          </a:p>
        </p:txBody>
      </p:sp>
      <p:sp>
        <p:nvSpPr>
          <p:cNvPr id="3" name="Rectangle 5"/>
          <p:cNvSpPr>
            <a:spLocks noGrp="1" noChangeArrowheads="1"/>
          </p:cNvSpPr>
          <p:nvPr>
            <p:ph type="ftr" sz="quarter" idx="11"/>
          </p:nvPr>
        </p:nvSpPr>
        <p:spPr/>
        <p:txBody>
          <a:bodyPr/>
          <a:lstStyle>
            <a:lvl1pPr>
              <a:defRPr>
                <a:cs typeface="Arial" charset="0"/>
              </a:defRPr>
            </a:lvl1pPr>
          </a:lstStyle>
          <a:p>
            <a:pPr>
              <a:defRPr/>
            </a:pPr>
            <a:endParaRPr lang="en-US"/>
          </a:p>
        </p:txBody>
      </p:sp>
      <p:sp>
        <p:nvSpPr>
          <p:cNvPr id="4" name="Rectangle 6"/>
          <p:cNvSpPr>
            <a:spLocks noGrp="1" noChangeArrowheads="1"/>
          </p:cNvSpPr>
          <p:nvPr>
            <p:ph type="sldNum" sz="quarter" idx="12"/>
          </p:nvPr>
        </p:nvSpPr>
        <p:spPr/>
        <p:txBody>
          <a:bodyPr/>
          <a:lstStyle>
            <a:lvl1pPr>
              <a:defRPr>
                <a:cs typeface="Arial" charset="0"/>
              </a:defRPr>
            </a:lvl1pPr>
          </a:lstStyle>
          <a:p>
            <a:pPr>
              <a:defRPr/>
            </a:pPr>
            <a:fld id="{F04ECCA6-CA1E-469B-B455-8458FDD15F3B}" type="slidenum">
              <a:rPr lang="en-US"/>
              <a:pPr>
                <a:defRPr/>
              </a:pPr>
              <a:t>‹#›</a:t>
            </a:fld>
            <a:endParaRPr lang="en-US"/>
          </a:p>
        </p:txBody>
      </p:sp>
    </p:spTree>
    <p:extLst>
      <p:ext uri="{BB962C8B-B14F-4D97-AF65-F5344CB8AC3E}">
        <p14:creationId xmlns:p14="http://schemas.microsoft.com/office/powerpoint/2010/main" val="2579986374"/>
      </p:ext>
    </p:extLst>
  </p:cSld>
  <p:clrMapOvr>
    <a:masterClrMapping/>
  </p:clrMapOvr>
  <p:transition spd="slow" advTm="24000">
    <p:wheel spokes="8"/>
    <p:sndAc>
      <p:stSnd loop="1">
        <p:snd r:embed="rId1" name="applause.wav"/>
      </p:stSnd>
    </p:sndAc>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Nội dung với Phụ đề">
    <p:spTree>
      <p:nvGrpSpPr>
        <p:cNvPr id="1" name=""/>
        <p:cNvGrpSpPr/>
        <p:nvPr/>
      </p:nvGrpSpPr>
      <p:grpSpPr>
        <a:xfrm>
          <a:off x="0" y="0"/>
          <a:ext cx="0" cy="0"/>
          <a:chOff x="0" y="0"/>
          <a:chExt cx="0" cy="0"/>
        </a:xfrm>
      </p:grpSpPr>
      <p:sp>
        <p:nvSpPr>
          <p:cNvPr id="2" name="Tiêu đề 1"/>
          <p:cNvSpPr>
            <a:spLocks noGrp="1"/>
          </p:cNvSpPr>
          <p:nvPr>
            <p:ph type="title"/>
          </p:nvPr>
        </p:nvSpPr>
        <p:spPr>
          <a:xfrm>
            <a:off x="609602" y="273050"/>
            <a:ext cx="4011084" cy="1162050"/>
          </a:xfrm>
        </p:spPr>
        <p:txBody>
          <a:bodyPr anchor="b"/>
          <a:lstStyle>
            <a:lvl1pPr algn="l">
              <a:defRPr sz="2000" b="1"/>
            </a:lvl1pPr>
          </a:lstStyle>
          <a:p>
            <a:r>
              <a:rPr lang="vi-VN"/>
              <a:t>Bấm &amp; sửa kiểu tiêu đề</a:t>
            </a:r>
            <a:endParaRPr lang="en-US"/>
          </a:p>
        </p:txBody>
      </p:sp>
      <p:sp>
        <p:nvSpPr>
          <p:cNvPr id="3" name="Nơi giữ chỗ cho Nội dung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vi-VN"/>
              <a:t>Bấm &amp; sửa kiểu tiêu đề</a:t>
            </a:r>
          </a:p>
          <a:p>
            <a:pPr lvl="1"/>
            <a:r>
              <a:rPr lang="vi-VN"/>
              <a:t>Mức hai</a:t>
            </a:r>
          </a:p>
          <a:p>
            <a:pPr lvl="2"/>
            <a:r>
              <a:rPr lang="vi-VN"/>
              <a:t>Mức ba</a:t>
            </a:r>
          </a:p>
          <a:p>
            <a:pPr lvl="3"/>
            <a:r>
              <a:rPr lang="vi-VN"/>
              <a:t>Mức bốn</a:t>
            </a:r>
          </a:p>
          <a:p>
            <a:pPr lvl="4"/>
            <a:r>
              <a:rPr lang="vi-VN"/>
              <a:t>Mức năm</a:t>
            </a:r>
            <a:endParaRPr lang="en-US"/>
          </a:p>
        </p:txBody>
      </p:sp>
      <p:sp>
        <p:nvSpPr>
          <p:cNvPr id="4" name="Nơi giữ chỗ cho Văn bản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vi-VN"/>
              <a:t>Bấm &amp; sửa kiểu tiêu đề</a:t>
            </a:r>
          </a:p>
        </p:txBody>
      </p:sp>
      <p:sp>
        <p:nvSpPr>
          <p:cNvPr id="5" name="Rectangle 4"/>
          <p:cNvSpPr>
            <a:spLocks noGrp="1" noChangeArrowheads="1"/>
          </p:cNvSpPr>
          <p:nvPr>
            <p:ph type="dt" sz="half" idx="10"/>
          </p:nvPr>
        </p:nvSpPr>
        <p:spPr/>
        <p:txBody>
          <a:bodyPr/>
          <a:lstStyle>
            <a:lvl1pPr>
              <a:defRPr>
                <a:cs typeface="Arial" charset="0"/>
              </a:defRPr>
            </a:lvl1pPr>
          </a:lstStyle>
          <a:p>
            <a:pPr>
              <a:defRPr/>
            </a:pPr>
            <a:endParaRPr lang="en-US"/>
          </a:p>
        </p:txBody>
      </p:sp>
      <p:sp>
        <p:nvSpPr>
          <p:cNvPr id="6" name="Rectangle 5"/>
          <p:cNvSpPr>
            <a:spLocks noGrp="1" noChangeArrowheads="1"/>
          </p:cNvSpPr>
          <p:nvPr>
            <p:ph type="ftr" sz="quarter" idx="11"/>
          </p:nvPr>
        </p:nvSpPr>
        <p:spPr/>
        <p:txBody>
          <a:bodyPr/>
          <a:lstStyle>
            <a:lvl1pPr>
              <a:defRPr>
                <a:cs typeface="Arial" charset="0"/>
              </a:defRPr>
            </a:lvl1pPr>
          </a:lstStyle>
          <a:p>
            <a:pPr>
              <a:defRPr/>
            </a:pPr>
            <a:endParaRPr lang="en-US"/>
          </a:p>
        </p:txBody>
      </p:sp>
      <p:sp>
        <p:nvSpPr>
          <p:cNvPr id="7" name="Rectangle 6"/>
          <p:cNvSpPr>
            <a:spLocks noGrp="1" noChangeArrowheads="1"/>
          </p:cNvSpPr>
          <p:nvPr>
            <p:ph type="sldNum" sz="quarter" idx="12"/>
          </p:nvPr>
        </p:nvSpPr>
        <p:spPr/>
        <p:txBody>
          <a:bodyPr/>
          <a:lstStyle>
            <a:lvl1pPr>
              <a:defRPr>
                <a:cs typeface="Arial" charset="0"/>
              </a:defRPr>
            </a:lvl1pPr>
          </a:lstStyle>
          <a:p>
            <a:pPr>
              <a:defRPr/>
            </a:pPr>
            <a:fld id="{CD1EED20-15B8-4ADD-B1FD-856F6025C73A}" type="slidenum">
              <a:rPr lang="en-US"/>
              <a:pPr>
                <a:defRPr/>
              </a:pPr>
              <a:t>‹#›</a:t>
            </a:fld>
            <a:endParaRPr lang="en-US"/>
          </a:p>
        </p:txBody>
      </p:sp>
    </p:spTree>
    <p:extLst>
      <p:ext uri="{BB962C8B-B14F-4D97-AF65-F5344CB8AC3E}">
        <p14:creationId xmlns:p14="http://schemas.microsoft.com/office/powerpoint/2010/main" val="2926052325"/>
      </p:ext>
    </p:extLst>
  </p:cSld>
  <p:clrMapOvr>
    <a:masterClrMapping/>
  </p:clrMapOvr>
  <p:transition spd="slow" advTm="24000">
    <p:wheel spokes="8"/>
    <p:sndAc>
      <p:stSnd loop="1">
        <p:snd r:embed="rId1" name="applause.wav"/>
      </p:stSnd>
    </p:sndAc>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E3A17E3-6A89-4095-BD30-16657B828D0B}" type="datetimeFigureOut">
              <a:rPr lang="en-US" smtClean="0"/>
              <a:pPr/>
              <a:t>09/04/2022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1EA640-BE9C-4D34-8120-74047C17BD65}" type="slidenum">
              <a:rPr lang="en-US" smtClean="0"/>
              <a:pPr/>
              <a:t>‹#›</a:t>
            </a:fld>
            <a:endParaRPr lang="en-US"/>
          </a:p>
        </p:txBody>
      </p:sp>
    </p:spTree>
    <p:extLst>
      <p:ext uri="{BB962C8B-B14F-4D97-AF65-F5344CB8AC3E}">
        <p14:creationId xmlns:p14="http://schemas.microsoft.com/office/powerpoint/2010/main" val="175666112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Ảnh với Phụ đề">
    <p:spTree>
      <p:nvGrpSpPr>
        <p:cNvPr id="1" name=""/>
        <p:cNvGrpSpPr/>
        <p:nvPr/>
      </p:nvGrpSpPr>
      <p:grpSpPr>
        <a:xfrm>
          <a:off x="0" y="0"/>
          <a:ext cx="0" cy="0"/>
          <a:chOff x="0" y="0"/>
          <a:chExt cx="0" cy="0"/>
        </a:xfrm>
      </p:grpSpPr>
      <p:sp>
        <p:nvSpPr>
          <p:cNvPr id="2" name="Tiêu đề 1"/>
          <p:cNvSpPr>
            <a:spLocks noGrp="1"/>
          </p:cNvSpPr>
          <p:nvPr>
            <p:ph type="title"/>
          </p:nvPr>
        </p:nvSpPr>
        <p:spPr>
          <a:xfrm>
            <a:off x="2389717" y="4800600"/>
            <a:ext cx="7315200" cy="566738"/>
          </a:xfrm>
        </p:spPr>
        <p:txBody>
          <a:bodyPr anchor="b"/>
          <a:lstStyle>
            <a:lvl1pPr algn="l">
              <a:defRPr sz="2000" b="1"/>
            </a:lvl1pPr>
          </a:lstStyle>
          <a:p>
            <a:r>
              <a:rPr lang="vi-VN"/>
              <a:t>Bấm &amp; sửa kiểu tiêu đề</a:t>
            </a:r>
            <a:endParaRPr lang="en-US"/>
          </a:p>
        </p:txBody>
      </p:sp>
      <p:sp>
        <p:nvSpPr>
          <p:cNvPr id="3" name="Nơi giữ chỗ cho Hình ảnh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Nơi giữ chỗ cho Văn bản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vi-VN"/>
              <a:t>Bấm &amp; sửa kiểu tiêu đề</a:t>
            </a:r>
          </a:p>
        </p:txBody>
      </p:sp>
      <p:sp>
        <p:nvSpPr>
          <p:cNvPr id="5" name="Rectangle 4"/>
          <p:cNvSpPr>
            <a:spLocks noGrp="1" noChangeArrowheads="1"/>
          </p:cNvSpPr>
          <p:nvPr>
            <p:ph type="dt" sz="half" idx="10"/>
          </p:nvPr>
        </p:nvSpPr>
        <p:spPr/>
        <p:txBody>
          <a:bodyPr/>
          <a:lstStyle>
            <a:lvl1pPr>
              <a:defRPr>
                <a:cs typeface="Arial" charset="0"/>
              </a:defRPr>
            </a:lvl1pPr>
          </a:lstStyle>
          <a:p>
            <a:pPr>
              <a:defRPr/>
            </a:pPr>
            <a:endParaRPr lang="en-US"/>
          </a:p>
        </p:txBody>
      </p:sp>
      <p:sp>
        <p:nvSpPr>
          <p:cNvPr id="6" name="Rectangle 5"/>
          <p:cNvSpPr>
            <a:spLocks noGrp="1" noChangeArrowheads="1"/>
          </p:cNvSpPr>
          <p:nvPr>
            <p:ph type="ftr" sz="quarter" idx="11"/>
          </p:nvPr>
        </p:nvSpPr>
        <p:spPr/>
        <p:txBody>
          <a:bodyPr/>
          <a:lstStyle>
            <a:lvl1pPr>
              <a:defRPr>
                <a:cs typeface="Arial" charset="0"/>
              </a:defRPr>
            </a:lvl1pPr>
          </a:lstStyle>
          <a:p>
            <a:pPr>
              <a:defRPr/>
            </a:pPr>
            <a:endParaRPr lang="en-US"/>
          </a:p>
        </p:txBody>
      </p:sp>
      <p:sp>
        <p:nvSpPr>
          <p:cNvPr id="7" name="Rectangle 6"/>
          <p:cNvSpPr>
            <a:spLocks noGrp="1" noChangeArrowheads="1"/>
          </p:cNvSpPr>
          <p:nvPr>
            <p:ph type="sldNum" sz="quarter" idx="12"/>
          </p:nvPr>
        </p:nvSpPr>
        <p:spPr/>
        <p:txBody>
          <a:bodyPr/>
          <a:lstStyle>
            <a:lvl1pPr>
              <a:defRPr>
                <a:cs typeface="Arial" charset="0"/>
              </a:defRPr>
            </a:lvl1pPr>
          </a:lstStyle>
          <a:p>
            <a:pPr>
              <a:defRPr/>
            </a:pPr>
            <a:fld id="{C69C7782-F7D3-45DB-AAD9-D82BD655CA46}" type="slidenum">
              <a:rPr lang="en-US"/>
              <a:pPr>
                <a:defRPr/>
              </a:pPr>
              <a:t>‹#›</a:t>
            </a:fld>
            <a:endParaRPr lang="en-US"/>
          </a:p>
        </p:txBody>
      </p:sp>
    </p:spTree>
    <p:extLst>
      <p:ext uri="{BB962C8B-B14F-4D97-AF65-F5344CB8AC3E}">
        <p14:creationId xmlns:p14="http://schemas.microsoft.com/office/powerpoint/2010/main" val="3146358168"/>
      </p:ext>
    </p:extLst>
  </p:cSld>
  <p:clrMapOvr>
    <a:masterClrMapping/>
  </p:clrMapOvr>
  <p:transition spd="slow" advTm="24000">
    <p:wheel spokes="8"/>
    <p:sndAc>
      <p:stSnd loop="1">
        <p:snd r:embed="rId1" name="applause.wav"/>
      </p:stSnd>
    </p:sndAc>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êu đề và Văn bản dọc">
    <p:spTree>
      <p:nvGrpSpPr>
        <p:cNvPr id="1" name=""/>
        <p:cNvGrpSpPr/>
        <p:nvPr/>
      </p:nvGrpSpPr>
      <p:grpSpPr>
        <a:xfrm>
          <a:off x="0" y="0"/>
          <a:ext cx="0" cy="0"/>
          <a:chOff x="0" y="0"/>
          <a:chExt cx="0" cy="0"/>
        </a:xfrm>
      </p:grpSpPr>
      <p:sp>
        <p:nvSpPr>
          <p:cNvPr id="2" name="Tiêu đề 1"/>
          <p:cNvSpPr>
            <a:spLocks noGrp="1"/>
          </p:cNvSpPr>
          <p:nvPr>
            <p:ph type="title"/>
          </p:nvPr>
        </p:nvSpPr>
        <p:spPr/>
        <p:txBody>
          <a:bodyPr/>
          <a:lstStyle/>
          <a:p>
            <a:r>
              <a:rPr lang="vi-VN"/>
              <a:t>Bấm &amp; sửa kiểu tiêu đề</a:t>
            </a:r>
            <a:endParaRPr lang="en-US"/>
          </a:p>
        </p:txBody>
      </p:sp>
      <p:sp>
        <p:nvSpPr>
          <p:cNvPr id="3" name="Nơi giữ chỗ cho Văn bản Dọc 2"/>
          <p:cNvSpPr>
            <a:spLocks noGrp="1"/>
          </p:cNvSpPr>
          <p:nvPr>
            <p:ph type="body" orient="vert" idx="1"/>
          </p:nvPr>
        </p:nvSpPr>
        <p:spPr/>
        <p:txBody>
          <a:bodyPr vert="eaVert"/>
          <a:lstStyle/>
          <a:p>
            <a:pPr lvl="0"/>
            <a:r>
              <a:rPr lang="vi-VN"/>
              <a:t>Bấm &amp; sửa kiểu tiêu đề</a:t>
            </a:r>
          </a:p>
          <a:p>
            <a:pPr lvl="1"/>
            <a:r>
              <a:rPr lang="vi-VN"/>
              <a:t>Mức hai</a:t>
            </a:r>
          </a:p>
          <a:p>
            <a:pPr lvl="2"/>
            <a:r>
              <a:rPr lang="vi-VN"/>
              <a:t>Mức ba</a:t>
            </a:r>
          </a:p>
          <a:p>
            <a:pPr lvl="3"/>
            <a:r>
              <a:rPr lang="vi-VN"/>
              <a:t>Mức bốn</a:t>
            </a:r>
          </a:p>
          <a:p>
            <a:pPr lvl="4"/>
            <a:r>
              <a:rPr lang="vi-VN"/>
              <a:t>Mức năm</a:t>
            </a:r>
            <a:endParaRPr lang="en-US"/>
          </a:p>
        </p:txBody>
      </p:sp>
      <p:sp>
        <p:nvSpPr>
          <p:cNvPr id="4" name="Rectangle 4"/>
          <p:cNvSpPr>
            <a:spLocks noGrp="1" noChangeArrowheads="1"/>
          </p:cNvSpPr>
          <p:nvPr>
            <p:ph type="dt" sz="half" idx="10"/>
          </p:nvPr>
        </p:nvSpPr>
        <p:spPr/>
        <p:txBody>
          <a:bodyPr/>
          <a:lstStyle>
            <a:lvl1pPr>
              <a:defRPr>
                <a:cs typeface="Arial" charset="0"/>
              </a:defRPr>
            </a:lvl1pPr>
          </a:lstStyle>
          <a:p>
            <a:pPr>
              <a:defRPr/>
            </a:pPr>
            <a:endParaRPr lang="en-US"/>
          </a:p>
        </p:txBody>
      </p:sp>
      <p:sp>
        <p:nvSpPr>
          <p:cNvPr id="5" name="Rectangle 5"/>
          <p:cNvSpPr>
            <a:spLocks noGrp="1" noChangeArrowheads="1"/>
          </p:cNvSpPr>
          <p:nvPr>
            <p:ph type="ftr" sz="quarter" idx="11"/>
          </p:nvPr>
        </p:nvSpPr>
        <p:spPr/>
        <p:txBody>
          <a:bodyPr/>
          <a:lstStyle>
            <a:lvl1pPr>
              <a:defRPr>
                <a:cs typeface="Arial" charset="0"/>
              </a:defRPr>
            </a:lvl1pPr>
          </a:lstStyle>
          <a:p>
            <a:pPr>
              <a:defRPr/>
            </a:pPr>
            <a:endParaRPr lang="en-US"/>
          </a:p>
        </p:txBody>
      </p:sp>
      <p:sp>
        <p:nvSpPr>
          <p:cNvPr id="6" name="Rectangle 6"/>
          <p:cNvSpPr>
            <a:spLocks noGrp="1" noChangeArrowheads="1"/>
          </p:cNvSpPr>
          <p:nvPr>
            <p:ph type="sldNum" sz="quarter" idx="12"/>
          </p:nvPr>
        </p:nvSpPr>
        <p:spPr/>
        <p:txBody>
          <a:bodyPr/>
          <a:lstStyle>
            <a:lvl1pPr>
              <a:defRPr>
                <a:cs typeface="Arial" charset="0"/>
              </a:defRPr>
            </a:lvl1pPr>
          </a:lstStyle>
          <a:p>
            <a:pPr>
              <a:defRPr/>
            </a:pPr>
            <a:fld id="{6E57A099-2BAE-4BF5-945F-28967C1AA75C}" type="slidenum">
              <a:rPr lang="en-US"/>
              <a:pPr>
                <a:defRPr/>
              </a:pPr>
              <a:t>‹#›</a:t>
            </a:fld>
            <a:endParaRPr lang="en-US"/>
          </a:p>
        </p:txBody>
      </p:sp>
    </p:spTree>
    <p:extLst>
      <p:ext uri="{BB962C8B-B14F-4D97-AF65-F5344CB8AC3E}">
        <p14:creationId xmlns:p14="http://schemas.microsoft.com/office/powerpoint/2010/main" val="2523068922"/>
      </p:ext>
    </p:extLst>
  </p:cSld>
  <p:clrMapOvr>
    <a:masterClrMapping/>
  </p:clrMapOvr>
  <p:transition spd="slow" advTm="24000">
    <p:wheel spokes="8"/>
    <p:sndAc>
      <p:stSnd loop="1">
        <p:snd r:embed="rId1" name="applause.wav"/>
      </p:stSnd>
    </p:sndAc>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iêu đề dọc và Văn bản">
    <p:spTree>
      <p:nvGrpSpPr>
        <p:cNvPr id="1" name=""/>
        <p:cNvGrpSpPr/>
        <p:nvPr/>
      </p:nvGrpSpPr>
      <p:grpSpPr>
        <a:xfrm>
          <a:off x="0" y="0"/>
          <a:ext cx="0" cy="0"/>
          <a:chOff x="0" y="0"/>
          <a:chExt cx="0" cy="0"/>
        </a:xfrm>
      </p:grpSpPr>
      <p:sp>
        <p:nvSpPr>
          <p:cNvPr id="2" name="Tiêu đề Dọc 1"/>
          <p:cNvSpPr>
            <a:spLocks noGrp="1"/>
          </p:cNvSpPr>
          <p:nvPr>
            <p:ph type="title" orient="vert"/>
          </p:nvPr>
        </p:nvSpPr>
        <p:spPr>
          <a:xfrm>
            <a:off x="8839200" y="274641"/>
            <a:ext cx="2743200" cy="5851525"/>
          </a:xfrm>
        </p:spPr>
        <p:txBody>
          <a:bodyPr vert="eaVert"/>
          <a:lstStyle/>
          <a:p>
            <a:r>
              <a:rPr lang="vi-VN"/>
              <a:t>Bấm &amp; sửa kiểu tiêu đề</a:t>
            </a:r>
            <a:endParaRPr lang="en-US"/>
          </a:p>
        </p:txBody>
      </p:sp>
      <p:sp>
        <p:nvSpPr>
          <p:cNvPr id="3" name="Nơi giữ chỗ cho Văn bản Dọc 2"/>
          <p:cNvSpPr>
            <a:spLocks noGrp="1"/>
          </p:cNvSpPr>
          <p:nvPr>
            <p:ph type="body" orient="vert" idx="1"/>
          </p:nvPr>
        </p:nvSpPr>
        <p:spPr>
          <a:xfrm>
            <a:off x="609600" y="274641"/>
            <a:ext cx="8026400" cy="5851525"/>
          </a:xfrm>
        </p:spPr>
        <p:txBody>
          <a:bodyPr vert="eaVert"/>
          <a:lstStyle/>
          <a:p>
            <a:pPr lvl="0"/>
            <a:r>
              <a:rPr lang="vi-VN"/>
              <a:t>Bấm &amp; sửa kiểu tiêu đề</a:t>
            </a:r>
          </a:p>
          <a:p>
            <a:pPr lvl="1"/>
            <a:r>
              <a:rPr lang="vi-VN"/>
              <a:t>Mức hai</a:t>
            </a:r>
          </a:p>
          <a:p>
            <a:pPr lvl="2"/>
            <a:r>
              <a:rPr lang="vi-VN"/>
              <a:t>Mức ba</a:t>
            </a:r>
          </a:p>
          <a:p>
            <a:pPr lvl="3"/>
            <a:r>
              <a:rPr lang="vi-VN"/>
              <a:t>Mức bốn</a:t>
            </a:r>
          </a:p>
          <a:p>
            <a:pPr lvl="4"/>
            <a:r>
              <a:rPr lang="vi-VN"/>
              <a:t>Mức năm</a:t>
            </a:r>
            <a:endParaRPr lang="en-US"/>
          </a:p>
        </p:txBody>
      </p:sp>
      <p:sp>
        <p:nvSpPr>
          <p:cNvPr id="4" name="Rectangle 4"/>
          <p:cNvSpPr>
            <a:spLocks noGrp="1" noChangeArrowheads="1"/>
          </p:cNvSpPr>
          <p:nvPr>
            <p:ph type="dt" sz="half" idx="10"/>
          </p:nvPr>
        </p:nvSpPr>
        <p:spPr/>
        <p:txBody>
          <a:bodyPr/>
          <a:lstStyle>
            <a:lvl1pPr>
              <a:defRPr>
                <a:cs typeface="Arial" charset="0"/>
              </a:defRPr>
            </a:lvl1pPr>
          </a:lstStyle>
          <a:p>
            <a:pPr>
              <a:defRPr/>
            </a:pPr>
            <a:endParaRPr lang="en-US"/>
          </a:p>
        </p:txBody>
      </p:sp>
      <p:sp>
        <p:nvSpPr>
          <p:cNvPr id="5" name="Rectangle 5"/>
          <p:cNvSpPr>
            <a:spLocks noGrp="1" noChangeArrowheads="1"/>
          </p:cNvSpPr>
          <p:nvPr>
            <p:ph type="ftr" sz="quarter" idx="11"/>
          </p:nvPr>
        </p:nvSpPr>
        <p:spPr/>
        <p:txBody>
          <a:bodyPr/>
          <a:lstStyle>
            <a:lvl1pPr>
              <a:defRPr>
                <a:cs typeface="Arial" charset="0"/>
              </a:defRPr>
            </a:lvl1pPr>
          </a:lstStyle>
          <a:p>
            <a:pPr>
              <a:defRPr/>
            </a:pPr>
            <a:endParaRPr lang="en-US"/>
          </a:p>
        </p:txBody>
      </p:sp>
      <p:sp>
        <p:nvSpPr>
          <p:cNvPr id="6" name="Rectangle 6"/>
          <p:cNvSpPr>
            <a:spLocks noGrp="1" noChangeArrowheads="1"/>
          </p:cNvSpPr>
          <p:nvPr>
            <p:ph type="sldNum" sz="quarter" idx="12"/>
          </p:nvPr>
        </p:nvSpPr>
        <p:spPr/>
        <p:txBody>
          <a:bodyPr/>
          <a:lstStyle>
            <a:lvl1pPr>
              <a:defRPr>
                <a:cs typeface="Arial" charset="0"/>
              </a:defRPr>
            </a:lvl1pPr>
          </a:lstStyle>
          <a:p>
            <a:pPr>
              <a:defRPr/>
            </a:pPr>
            <a:fld id="{B37A8AAB-5592-467D-B538-B6248080775B}" type="slidenum">
              <a:rPr lang="en-US"/>
              <a:pPr>
                <a:defRPr/>
              </a:pPr>
              <a:t>‹#›</a:t>
            </a:fld>
            <a:endParaRPr lang="en-US"/>
          </a:p>
        </p:txBody>
      </p:sp>
    </p:spTree>
    <p:extLst>
      <p:ext uri="{BB962C8B-B14F-4D97-AF65-F5344CB8AC3E}">
        <p14:creationId xmlns:p14="http://schemas.microsoft.com/office/powerpoint/2010/main" val="1854814659"/>
      </p:ext>
    </p:extLst>
  </p:cSld>
  <p:clrMapOvr>
    <a:masterClrMapping/>
  </p:clrMapOvr>
  <p:transition spd="slow" advTm="24000">
    <p:wheel spokes="8"/>
    <p:sndAc>
      <p:stSnd loop="1">
        <p:snd r:embed="rId1" name="applause.wav"/>
      </p:stSnd>
    </p:sndAc>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txAndObj" preserve="1">
  <p:cSld name="Tiêu đề, Văn bản và Nội dung">
    <p:spTree>
      <p:nvGrpSpPr>
        <p:cNvPr id="1" name=""/>
        <p:cNvGrpSpPr/>
        <p:nvPr/>
      </p:nvGrpSpPr>
      <p:grpSpPr>
        <a:xfrm>
          <a:off x="0" y="0"/>
          <a:ext cx="0" cy="0"/>
          <a:chOff x="0" y="0"/>
          <a:chExt cx="0" cy="0"/>
        </a:xfrm>
      </p:grpSpPr>
      <p:sp>
        <p:nvSpPr>
          <p:cNvPr id="2" name="Tiêu đề 1"/>
          <p:cNvSpPr>
            <a:spLocks noGrp="1"/>
          </p:cNvSpPr>
          <p:nvPr>
            <p:ph type="title"/>
          </p:nvPr>
        </p:nvSpPr>
        <p:spPr>
          <a:xfrm>
            <a:off x="609600" y="274638"/>
            <a:ext cx="10972800" cy="1143000"/>
          </a:xfrm>
        </p:spPr>
        <p:txBody>
          <a:bodyPr/>
          <a:lstStyle/>
          <a:p>
            <a:r>
              <a:rPr lang="vi-VN"/>
              <a:t>Bấm &amp; sửa kiểu tiêu đề</a:t>
            </a:r>
            <a:endParaRPr lang="en-US"/>
          </a:p>
        </p:txBody>
      </p:sp>
      <p:sp>
        <p:nvSpPr>
          <p:cNvPr id="3" name="Nơi giữ chỗ cho Văn bản 2"/>
          <p:cNvSpPr>
            <a:spLocks noGrp="1"/>
          </p:cNvSpPr>
          <p:nvPr>
            <p:ph type="body" sz="half" idx="1"/>
          </p:nvPr>
        </p:nvSpPr>
        <p:spPr>
          <a:xfrm>
            <a:off x="609600" y="1600203"/>
            <a:ext cx="5384800" cy="4525963"/>
          </a:xfrm>
        </p:spPr>
        <p:txBody>
          <a:bodyPr/>
          <a:lstStyle/>
          <a:p>
            <a:pPr lvl="0"/>
            <a:r>
              <a:rPr lang="vi-VN"/>
              <a:t>Bấm &amp; sửa kiểu tiêu đề</a:t>
            </a:r>
          </a:p>
          <a:p>
            <a:pPr lvl="1"/>
            <a:r>
              <a:rPr lang="vi-VN"/>
              <a:t>Mức hai</a:t>
            </a:r>
          </a:p>
          <a:p>
            <a:pPr lvl="2"/>
            <a:r>
              <a:rPr lang="vi-VN"/>
              <a:t>Mức ba</a:t>
            </a:r>
          </a:p>
          <a:p>
            <a:pPr lvl="3"/>
            <a:r>
              <a:rPr lang="vi-VN"/>
              <a:t>Mức bốn</a:t>
            </a:r>
          </a:p>
          <a:p>
            <a:pPr lvl="4"/>
            <a:r>
              <a:rPr lang="vi-VN"/>
              <a:t>Mức năm</a:t>
            </a:r>
            <a:endParaRPr lang="en-US"/>
          </a:p>
        </p:txBody>
      </p:sp>
      <p:sp>
        <p:nvSpPr>
          <p:cNvPr id="4" name="Nơi giữ chỗ cho Nội dung 3"/>
          <p:cNvSpPr>
            <a:spLocks noGrp="1"/>
          </p:cNvSpPr>
          <p:nvPr>
            <p:ph sz="half" idx="2"/>
          </p:nvPr>
        </p:nvSpPr>
        <p:spPr>
          <a:xfrm>
            <a:off x="6197600" y="1600203"/>
            <a:ext cx="5384800" cy="4525963"/>
          </a:xfrm>
        </p:spPr>
        <p:txBody>
          <a:bodyPr/>
          <a:lstStyle/>
          <a:p>
            <a:pPr lvl="0"/>
            <a:r>
              <a:rPr lang="vi-VN"/>
              <a:t>Bấm &amp; sửa kiểu tiêu đề</a:t>
            </a:r>
          </a:p>
          <a:p>
            <a:pPr lvl="1"/>
            <a:r>
              <a:rPr lang="vi-VN"/>
              <a:t>Mức hai</a:t>
            </a:r>
          </a:p>
          <a:p>
            <a:pPr lvl="2"/>
            <a:r>
              <a:rPr lang="vi-VN"/>
              <a:t>Mức ba</a:t>
            </a:r>
          </a:p>
          <a:p>
            <a:pPr lvl="3"/>
            <a:r>
              <a:rPr lang="vi-VN"/>
              <a:t>Mức bốn</a:t>
            </a:r>
          </a:p>
          <a:p>
            <a:pPr lvl="4"/>
            <a:r>
              <a:rPr lang="vi-VN"/>
              <a:t>Mức năm</a:t>
            </a:r>
            <a:endParaRPr lang="en-US"/>
          </a:p>
        </p:txBody>
      </p:sp>
      <p:sp>
        <p:nvSpPr>
          <p:cNvPr id="5" name="Rectangle 4"/>
          <p:cNvSpPr>
            <a:spLocks noGrp="1" noChangeArrowheads="1"/>
          </p:cNvSpPr>
          <p:nvPr>
            <p:ph type="dt" sz="half" idx="10"/>
          </p:nvPr>
        </p:nvSpPr>
        <p:spPr/>
        <p:txBody>
          <a:bodyPr/>
          <a:lstStyle>
            <a:lvl1pPr>
              <a:defRPr>
                <a:cs typeface="Arial" charset="0"/>
              </a:defRPr>
            </a:lvl1pPr>
          </a:lstStyle>
          <a:p>
            <a:pPr>
              <a:defRPr/>
            </a:pPr>
            <a:endParaRPr lang="en-US"/>
          </a:p>
        </p:txBody>
      </p:sp>
      <p:sp>
        <p:nvSpPr>
          <p:cNvPr id="6" name="Rectangle 5"/>
          <p:cNvSpPr>
            <a:spLocks noGrp="1" noChangeArrowheads="1"/>
          </p:cNvSpPr>
          <p:nvPr>
            <p:ph type="ftr" sz="quarter" idx="11"/>
          </p:nvPr>
        </p:nvSpPr>
        <p:spPr/>
        <p:txBody>
          <a:bodyPr/>
          <a:lstStyle>
            <a:lvl1pPr>
              <a:defRPr>
                <a:cs typeface="Arial" charset="0"/>
              </a:defRPr>
            </a:lvl1pPr>
          </a:lstStyle>
          <a:p>
            <a:pPr>
              <a:defRPr/>
            </a:pPr>
            <a:endParaRPr lang="en-US"/>
          </a:p>
        </p:txBody>
      </p:sp>
      <p:sp>
        <p:nvSpPr>
          <p:cNvPr id="7" name="Rectangle 6"/>
          <p:cNvSpPr>
            <a:spLocks noGrp="1" noChangeArrowheads="1"/>
          </p:cNvSpPr>
          <p:nvPr>
            <p:ph type="sldNum" sz="quarter" idx="12"/>
          </p:nvPr>
        </p:nvSpPr>
        <p:spPr/>
        <p:txBody>
          <a:bodyPr/>
          <a:lstStyle>
            <a:lvl1pPr>
              <a:defRPr>
                <a:cs typeface="Arial" charset="0"/>
              </a:defRPr>
            </a:lvl1pPr>
          </a:lstStyle>
          <a:p>
            <a:pPr>
              <a:defRPr/>
            </a:pPr>
            <a:fld id="{82F0D5E4-9C4F-46D1-8472-D668D1D40B57}" type="slidenum">
              <a:rPr lang="en-US"/>
              <a:pPr>
                <a:defRPr/>
              </a:pPr>
              <a:t>‹#›</a:t>
            </a:fld>
            <a:endParaRPr lang="en-US"/>
          </a:p>
        </p:txBody>
      </p:sp>
    </p:spTree>
    <p:extLst>
      <p:ext uri="{BB962C8B-B14F-4D97-AF65-F5344CB8AC3E}">
        <p14:creationId xmlns:p14="http://schemas.microsoft.com/office/powerpoint/2010/main" val="4225418442"/>
      </p:ext>
    </p:extLst>
  </p:cSld>
  <p:clrMapOvr>
    <a:masterClrMapping/>
  </p:clrMapOvr>
  <p:transition spd="slow" advTm="24000">
    <p:wheel spokes="8"/>
    <p:sndAc>
      <p:stSnd loop="1">
        <p:snd r:embed="rId1" name="applause.wav"/>
      </p:stSnd>
    </p:sndAc>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E3A17E3-6A89-4095-BD30-16657B828D0B}" type="datetimeFigureOut">
              <a:rPr lang="en-US" smtClean="0"/>
              <a:pPr/>
              <a:t>09/04/2022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1EA640-BE9C-4D34-8120-74047C17BD65}" type="slidenum">
              <a:rPr lang="en-US" smtClean="0"/>
              <a:pPr/>
              <a:t>‹#›</a:t>
            </a:fld>
            <a:endParaRPr lang="en-US"/>
          </a:p>
        </p:txBody>
      </p:sp>
    </p:spTree>
    <p:extLst>
      <p:ext uri="{BB962C8B-B14F-4D97-AF65-F5344CB8AC3E}">
        <p14:creationId xmlns:p14="http://schemas.microsoft.com/office/powerpoint/2010/main" val="29847981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E3A17E3-6A89-4095-BD30-16657B828D0B}" type="datetimeFigureOut">
              <a:rPr lang="en-US" smtClean="0"/>
              <a:pPr/>
              <a:t>09/04/2022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1EA640-BE9C-4D34-8120-74047C17BD65}" type="slidenum">
              <a:rPr lang="en-US" smtClean="0"/>
              <a:pPr/>
              <a:t>‹#›</a:t>
            </a:fld>
            <a:endParaRPr lang="en-US"/>
          </a:p>
        </p:txBody>
      </p:sp>
    </p:spTree>
    <p:extLst>
      <p:ext uri="{BB962C8B-B14F-4D97-AF65-F5344CB8AC3E}">
        <p14:creationId xmlns:p14="http://schemas.microsoft.com/office/powerpoint/2010/main" val="19931982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E3A17E3-6A89-4095-BD30-16657B828D0B}" type="datetimeFigureOut">
              <a:rPr lang="en-US" smtClean="0"/>
              <a:pPr/>
              <a:t>09/04/2022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81EA640-BE9C-4D34-8120-74047C17BD65}" type="slidenum">
              <a:rPr lang="en-US" smtClean="0"/>
              <a:pPr/>
              <a:t>‹#›</a:t>
            </a:fld>
            <a:endParaRPr lang="en-US"/>
          </a:p>
        </p:txBody>
      </p:sp>
    </p:spTree>
    <p:extLst>
      <p:ext uri="{BB962C8B-B14F-4D97-AF65-F5344CB8AC3E}">
        <p14:creationId xmlns:p14="http://schemas.microsoft.com/office/powerpoint/2010/main" val="8659125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E3A17E3-6A89-4095-BD30-16657B828D0B}" type="datetimeFigureOut">
              <a:rPr lang="en-US" smtClean="0"/>
              <a:pPr/>
              <a:t>09/04/2022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81EA640-BE9C-4D34-8120-74047C17BD65}" type="slidenum">
              <a:rPr lang="en-US" smtClean="0"/>
              <a:pPr/>
              <a:t>‹#›</a:t>
            </a:fld>
            <a:endParaRPr lang="en-US"/>
          </a:p>
        </p:txBody>
      </p:sp>
    </p:spTree>
    <p:extLst>
      <p:ext uri="{BB962C8B-B14F-4D97-AF65-F5344CB8AC3E}">
        <p14:creationId xmlns:p14="http://schemas.microsoft.com/office/powerpoint/2010/main" val="23602778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E3A17E3-6A89-4095-BD30-16657B828D0B}" type="datetimeFigureOut">
              <a:rPr lang="en-US" smtClean="0"/>
              <a:pPr/>
              <a:t>09/04/2022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81EA640-BE9C-4D34-8120-74047C17BD65}" type="slidenum">
              <a:rPr lang="en-US" smtClean="0"/>
              <a:pPr/>
              <a:t>‹#›</a:t>
            </a:fld>
            <a:endParaRPr lang="en-US"/>
          </a:p>
        </p:txBody>
      </p:sp>
    </p:spTree>
    <p:extLst>
      <p:ext uri="{BB962C8B-B14F-4D97-AF65-F5344CB8AC3E}">
        <p14:creationId xmlns:p14="http://schemas.microsoft.com/office/powerpoint/2010/main" val="15327914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E3A17E3-6A89-4095-BD30-16657B828D0B}" type="datetimeFigureOut">
              <a:rPr lang="en-US" smtClean="0"/>
              <a:pPr/>
              <a:t>09/04/2022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1EA640-BE9C-4D34-8120-74047C17BD65}" type="slidenum">
              <a:rPr lang="en-US" smtClean="0"/>
              <a:pPr/>
              <a:t>‹#›</a:t>
            </a:fld>
            <a:endParaRPr lang="en-US"/>
          </a:p>
        </p:txBody>
      </p:sp>
    </p:spTree>
    <p:extLst>
      <p:ext uri="{BB962C8B-B14F-4D97-AF65-F5344CB8AC3E}">
        <p14:creationId xmlns:p14="http://schemas.microsoft.com/office/powerpoint/2010/main" val="37292116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E3A17E3-6A89-4095-BD30-16657B828D0B}" type="datetimeFigureOut">
              <a:rPr lang="en-US" smtClean="0"/>
              <a:pPr/>
              <a:t>09/04/2022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1EA640-BE9C-4D34-8120-74047C17BD65}" type="slidenum">
              <a:rPr lang="en-US" smtClean="0"/>
              <a:pPr/>
              <a:t>‹#›</a:t>
            </a:fld>
            <a:endParaRPr lang="en-US"/>
          </a:p>
        </p:txBody>
      </p:sp>
    </p:spTree>
    <p:extLst>
      <p:ext uri="{BB962C8B-B14F-4D97-AF65-F5344CB8AC3E}">
        <p14:creationId xmlns:p14="http://schemas.microsoft.com/office/powerpoint/2010/main" val="7071632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audio" Target="../media/audio1.wav"/></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E3A17E3-6A89-4095-BD30-16657B828D0B}" type="datetimeFigureOut">
              <a:rPr lang="en-US" smtClean="0"/>
              <a:pPr/>
              <a:t>09/04/2022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81EA640-BE9C-4D34-8120-74047C17BD65}" type="slidenum">
              <a:rPr lang="en-US" smtClean="0"/>
              <a:pPr/>
              <a:t>‹#›</a:t>
            </a:fld>
            <a:endParaRPr lang="en-US"/>
          </a:p>
        </p:txBody>
      </p:sp>
    </p:spTree>
    <p:extLst>
      <p:ext uri="{BB962C8B-B14F-4D97-AF65-F5344CB8AC3E}">
        <p14:creationId xmlns:p14="http://schemas.microsoft.com/office/powerpoint/2010/main" val="14605408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2051" name="Rectangle 3"/>
          <p:cNvSpPr>
            <a:spLocks noGrp="1" noChangeArrowheads="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solidFill>
                  <a:srgbClr val="000000"/>
                </a:solidFill>
                <a:cs typeface="+mn-cs"/>
              </a:defRPr>
            </a:lvl1pPr>
          </a:lstStyle>
          <a:p>
            <a:pPr fontAlgn="base">
              <a:spcBef>
                <a:spcPct val="0"/>
              </a:spcBef>
              <a:spcAft>
                <a:spcPct val="0"/>
              </a:spcAft>
              <a:defRPr/>
            </a:pPr>
            <a:endParaRPr lang="en-US"/>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solidFill>
                  <a:srgbClr val="000000"/>
                </a:solidFill>
                <a:cs typeface="+mn-cs"/>
              </a:defRPr>
            </a:lvl1pPr>
          </a:lstStyle>
          <a:p>
            <a:pPr fontAlgn="base">
              <a:spcBef>
                <a:spcPct val="0"/>
              </a:spcBef>
              <a:spcAft>
                <a:spcPct val="0"/>
              </a:spcAft>
              <a:defRPr/>
            </a:pPr>
            <a:endParaRPr lang="en-US"/>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solidFill>
                  <a:srgbClr val="000000"/>
                </a:solidFill>
                <a:cs typeface="+mn-cs"/>
              </a:defRPr>
            </a:lvl1pPr>
          </a:lstStyle>
          <a:p>
            <a:pPr fontAlgn="base">
              <a:spcBef>
                <a:spcPct val="0"/>
              </a:spcBef>
              <a:spcAft>
                <a:spcPct val="0"/>
              </a:spcAft>
              <a:defRPr/>
            </a:pPr>
            <a:fld id="{9028BF95-678B-4AB8-9B3F-9162BF51B4D0}" type="slidenum">
              <a:rPr lang="en-US"/>
              <a:pPr fontAlgn="base">
                <a:spcBef>
                  <a:spcPct val="0"/>
                </a:spcBef>
                <a:spcAft>
                  <a:spcPct val="0"/>
                </a:spcAft>
                <a:defRPr/>
              </a:pPr>
              <a:t>‹#›</a:t>
            </a:fld>
            <a:endParaRPr lang="en-US"/>
          </a:p>
        </p:txBody>
      </p:sp>
    </p:spTree>
    <p:extLst>
      <p:ext uri="{BB962C8B-B14F-4D97-AF65-F5344CB8AC3E}">
        <p14:creationId xmlns:p14="http://schemas.microsoft.com/office/powerpoint/2010/main" val="248769026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ransition spd="slow" advTm="24000">
    <p:wheel spokes="8"/>
    <p:sndAc>
      <p:stSnd loop="1">
        <p:snd r:embed="rId14" name="applause.wav"/>
      </p:stSnd>
    </p:sndAc>
  </p:transition>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8.xml"/><Relationship Id="rId4" Type="http://schemas.openxmlformats.org/officeDocument/2006/relationships/image" Target="../media/image3.gif"/></Relationships>
</file>

<file path=ppt/slides/_rels/slide2.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image" Target="../media/image4.wmf"/><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image" Target="../media/image4.wmf"/><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image" Target="../media/image4.w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WordArt 20"/>
          <p:cNvSpPr>
            <a:spLocks noChangeArrowheads="1" noChangeShapeType="1" noTextEdit="1"/>
          </p:cNvSpPr>
          <p:nvPr/>
        </p:nvSpPr>
        <p:spPr bwMode="auto">
          <a:xfrm>
            <a:off x="4571999" y="1220788"/>
            <a:ext cx="3106615" cy="609600"/>
          </a:xfrm>
          <a:prstGeom prst="rect">
            <a:avLst/>
          </a:prstGeom>
        </p:spPr>
        <p:txBody>
          <a:bodyPr wrap="none" fromWordArt="1">
            <a:prstTxWarp prst="textPlain">
              <a:avLst>
                <a:gd name="adj" fmla="val 50000"/>
              </a:avLst>
            </a:prstTxWarp>
          </a:bodyPr>
          <a:lstStyle/>
          <a:p>
            <a:pPr algn="ctr"/>
            <a:r>
              <a:rPr lang="en-US" kern="10" dirty="0" err="1">
                <a:ln w="9525">
                  <a:solidFill>
                    <a:srgbClr val="0000FF"/>
                  </a:solidFill>
                  <a:round/>
                  <a:headEnd/>
                  <a:tailEnd/>
                </a:ln>
                <a:solidFill>
                  <a:srgbClr val="000000"/>
                </a:solidFill>
                <a:latin typeface="Times New Roman"/>
                <a:cs typeface="Times New Roman"/>
              </a:rPr>
              <a:t>Luyện</a:t>
            </a:r>
            <a:r>
              <a:rPr lang="en-US" kern="10" dirty="0">
                <a:ln w="9525">
                  <a:solidFill>
                    <a:srgbClr val="0000FF"/>
                  </a:solidFill>
                  <a:round/>
                  <a:headEnd/>
                  <a:tailEnd/>
                </a:ln>
                <a:solidFill>
                  <a:srgbClr val="000000"/>
                </a:solidFill>
                <a:latin typeface="Times New Roman"/>
                <a:cs typeface="Times New Roman"/>
              </a:rPr>
              <a:t> </a:t>
            </a:r>
            <a:r>
              <a:rPr lang="en-US" kern="10" dirty="0" err="1">
                <a:ln w="9525">
                  <a:solidFill>
                    <a:srgbClr val="0000FF"/>
                  </a:solidFill>
                  <a:round/>
                  <a:headEnd/>
                  <a:tailEnd/>
                </a:ln>
                <a:solidFill>
                  <a:srgbClr val="000000"/>
                </a:solidFill>
                <a:latin typeface="Times New Roman"/>
                <a:cs typeface="Times New Roman"/>
              </a:rPr>
              <a:t>từ</a:t>
            </a:r>
            <a:r>
              <a:rPr lang="en-US" kern="10" dirty="0">
                <a:ln w="9525">
                  <a:solidFill>
                    <a:srgbClr val="0000FF"/>
                  </a:solidFill>
                  <a:round/>
                  <a:headEnd/>
                  <a:tailEnd/>
                </a:ln>
                <a:solidFill>
                  <a:srgbClr val="000000"/>
                </a:solidFill>
                <a:latin typeface="Times New Roman"/>
                <a:cs typeface="Times New Roman"/>
              </a:rPr>
              <a:t> </a:t>
            </a:r>
            <a:r>
              <a:rPr lang="en-US" kern="10" dirty="0" err="1">
                <a:ln w="9525">
                  <a:solidFill>
                    <a:srgbClr val="0000FF"/>
                  </a:solidFill>
                  <a:round/>
                  <a:headEnd/>
                  <a:tailEnd/>
                </a:ln>
                <a:solidFill>
                  <a:srgbClr val="000000"/>
                </a:solidFill>
                <a:latin typeface="Times New Roman"/>
                <a:cs typeface="Times New Roman"/>
              </a:rPr>
              <a:t>và</a:t>
            </a:r>
            <a:r>
              <a:rPr lang="en-US" kern="10" dirty="0">
                <a:ln w="9525">
                  <a:solidFill>
                    <a:srgbClr val="0000FF"/>
                  </a:solidFill>
                  <a:round/>
                  <a:headEnd/>
                  <a:tailEnd/>
                </a:ln>
                <a:solidFill>
                  <a:srgbClr val="000000"/>
                </a:solidFill>
                <a:latin typeface="Times New Roman"/>
                <a:cs typeface="Times New Roman"/>
              </a:rPr>
              <a:t> </a:t>
            </a:r>
            <a:r>
              <a:rPr lang="en-US" kern="10" dirty="0" err="1">
                <a:ln w="9525">
                  <a:solidFill>
                    <a:srgbClr val="0000FF"/>
                  </a:solidFill>
                  <a:round/>
                  <a:headEnd/>
                  <a:tailEnd/>
                </a:ln>
                <a:solidFill>
                  <a:srgbClr val="000000"/>
                </a:solidFill>
                <a:latin typeface="Times New Roman"/>
                <a:cs typeface="Times New Roman"/>
              </a:rPr>
              <a:t>câu</a:t>
            </a:r>
            <a:endParaRPr lang="en-US" kern="10" dirty="0">
              <a:ln w="9525">
                <a:solidFill>
                  <a:srgbClr val="0000FF"/>
                </a:solidFill>
                <a:round/>
                <a:headEnd/>
                <a:tailEnd/>
              </a:ln>
              <a:solidFill>
                <a:srgbClr val="000000"/>
              </a:solidFill>
              <a:latin typeface="Times New Roman"/>
              <a:cs typeface="Times New Roman"/>
            </a:endParaRPr>
          </a:p>
        </p:txBody>
      </p:sp>
      <p:grpSp>
        <p:nvGrpSpPr>
          <p:cNvPr id="15364" name="Group 8"/>
          <p:cNvGrpSpPr>
            <a:grpSpLocks/>
          </p:cNvGrpSpPr>
          <p:nvPr/>
        </p:nvGrpSpPr>
        <p:grpSpPr bwMode="auto">
          <a:xfrm>
            <a:off x="0" y="0"/>
            <a:ext cx="12192000" cy="6858000"/>
            <a:chOff x="672" y="0"/>
            <a:chExt cx="5760" cy="4320"/>
          </a:xfrm>
        </p:grpSpPr>
        <p:pic>
          <p:nvPicPr>
            <p:cNvPr id="15370" name="Picture 9" descr="BD21325_"/>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2" y="4176"/>
              <a:ext cx="5760" cy="144"/>
            </a:xfrm>
            <a:prstGeom prst="rect">
              <a:avLst/>
            </a:prstGeom>
            <a:gradFill rotWithShape="1">
              <a:gsLst>
                <a:gs pos="0">
                  <a:srgbClr val="FF00FF"/>
                </a:gs>
                <a:gs pos="50000">
                  <a:srgbClr val="FFFFFF"/>
                </a:gs>
                <a:gs pos="100000">
                  <a:srgbClr val="FF00FF"/>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pic>
        <p:pic>
          <p:nvPicPr>
            <p:cNvPr id="15371" name="Picture 10" descr="BD21325_"/>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2" y="0"/>
              <a:ext cx="5760" cy="144"/>
            </a:xfrm>
            <a:prstGeom prst="rect">
              <a:avLst/>
            </a:prstGeom>
            <a:gradFill rotWithShape="1">
              <a:gsLst>
                <a:gs pos="0">
                  <a:srgbClr val="FF00FF"/>
                </a:gs>
                <a:gs pos="50000">
                  <a:srgbClr val="FFFFFF"/>
                </a:gs>
                <a:gs pos="100000">
                  <a:srgbClr val="FF00FF"/>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pic>
        <p:pic>
          <p:nvPicPr>
            <p:cNvPr id="15372" name="Picture 11" descr="BD21325_"/>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88" y="192"/>
              <a:ext cx="144" cy="3984"/>
            </a:xfrm>
            <a:prstGeom prst="rect">
              <a:avLst/>
            </a:prstGeom>
            <a:gradFill rotWithShape="1">
              <a:gsLst>
                <a:gs pos="0">
                  <a:srgbClr val="FF00FF"/>
                </a:gs>
                <a:gs pos="50000">
                  <a:srgbClr val="FFFFFF"/>
                </a:gs>
                <a:gs pos="100000">
                  <a:srgbClr val="FF00FF"/>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pic>
        <p:pic>
          <p:nvPicPr>
            <p:cNvPr id="15373" name="Picture 12" descr="BD21325_"/>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2" y="0"/>
              <a:ext cx="153" cy="4224"/>
            </a:xfrm>
            <a:prstGeom prst="rect">
              <a:avLst/>
            </a:prstGeom>
            <a:gradFill rotWithShape="1">
              <a:gsLst>
                <a:gs pos="0">
                  <a:srgbClr val="FF00FF"/>
                </a:gs>
                <a:gs pos="50000">
                  <a:srgbClr val="FFFFFF"/>
                </a:gs>
                <a:gs pos="100000">
                  <a:srgbClr val="FF00FF"/>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pic>
      </p:grpSp>
      <p:pic>
        <p:nvPicPr>
          <p:cNvPr id="15" name="Picture 50" descr="Flash Lang hoa dep"/>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175684" y="5378450"/>
            <a:ext cx="1837267" cy="1327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 name="Picture 50" descr="Flash Lang hoa dep"/>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10492317" y="5402264"/>
            <a:ext cx="1699683" cy="1303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WordArt 21"/>
          <p:cNvSpPr>
            <a:spLocks noChangeArrowheads="1" noChangeShapeType="1" noTextEdit="1"/>
          </p:cNvSpPr>
          <p:nvPr/>
        </p:nvSpPr>
        <p:spPr bwMode="auto">
          <a:xfrm>
            <a:off x="664634" y="2558197"/>
            <a:ext cx="11176000" cy="2844067"/>
          </a:xfrm>
          <a:prstGeom prst="rect">
            <a:avLst/>
          </a:prstGeom>
        </p:spPr>
        <p:txBody>
          <a:bodyPr wrap="none" fromWordArt="1">
            <a:prstTxWarp prst="textPlain">
              <a:avLst>
                <a:gd name="adj" fmla="val 50000"/>
              </a:avLst>
            </a:prstTxWarp>
          </a:bodyPr>
          <a:lstStyle/>
          <a:p>
            <a:pPr fontAlgn="base">
              <a:spcBef>
                <a:spcPct val="0"/>
              </a:spcBef>
              <a:spcAft>
                <a:spcPct val="0"/>
              </a:spcAft>
            </a:pPr>
            <a:r>
              <a:rPr lang="vi-VN" sz="3600" b="1" kern="10" dirty="0">
                <a:ln w="9525">
                  <a:solidFill>
                    <a:srgbClr val="FF00FF"/>
                  </a:solidFill>
                  <a:round/>
                  <a:headEnd/>
                  <a:tailEnd/>
                </a:ln>
                <a:solidFill>
                  <a:srgbClr val="FF0000"/>
                </a:solidFill>
                <a:effectLst>
                  <a:outerShdw dist="45791" dir="2021404" algn="ctr" rotWithShape="0">
                    <a:srgbClr val="B2B2B2">
                      <a:alpha val="79999"/>
                    </a:srgbClr>
                  </a:outerShdw>
                </a:effectLst>
                <a:latin typeface="Times New Roman"/>
                <a:cs typeface="Times New Roman"/>
              </a:rPr>
              <a:t>     Ôn </a:t>
            </a:r>
            <a:r>
              <a:rPr lang="vi-VN" sz="3600" b="1" kern="10" dirty="0" err="1">
                <a:ln w="9525">
                  <a:solidFill>
                    <a:srgbClr val="FF00FF"/>
                  </a:solidFill>
                  <a:round/>
                  <a:headEnd/>
                  <a:tailEnd/>
                </a:ln>
                <a:solidFill>
                  <a:srgbClr val="FF0000"/>
                </a:solidFill>
                <a:effectLst>
                  <a:outerShdw dist="45791" dir="2021404" algn="ctr" rotWithShape="0">
                    <a:srgbClr val="B2B2B2">
                      <a:alpha val="79999"/>
                    </a:srgbClr>
                  </a:outerShdw>
                </a:effectLst>
                <a:latin typeface="Times New Roman"/>
                <a:cs typeface="Times New Roman"/>
              </a:rPr>
              <a:t>tập</a:t>
            </a:r>
            <a:r>
              <a:rPr lang="vi-VN" sz="3600" b="1" kern="10" dirty="0">
                <a:ln w="9525">
                  <a:solidFill>
                    <a:srgbClr val="FF00FF"/>
                  </a:solidFill>
                  <a:round/>
                  <a:headEnd/>
                  <a:tailEnd/>
                </a:ln>
                <a:solidFill>
                  <a:srgbClr val="FF0000"/>
                </a:solidFill>
                <a:effectLst>
                  <a:outerShdw dist="45791" dir="2021404" algn="ctr" rotWithShape="0">
                    <a:srgbClr val="B2B2B2">
                      <a:alpha val="79999"/>
                    </a:srgbClr>
                  </a:outerShdw>
                </a:effectLst>
                <a:latin typeface="Times New Roman"/>
                <a:cs typeface="Times New Roman"/>
              </a:rPr>
              <a:t> </a:t>
            </a:r>
            <a:r>
              <a:rPr lang="vi-VN" sz="3600" b="1" kern="10" dirty="0" err="1">
                <a:ln w="9525">
                  <a:solidFill>
                    <a:srgbClr val="FF00FF"/>
                  </a:solidFill>
                  <a:round/>
                  <a:headEnd/>
                  <a:tailEnd/>
                </a:ln>
                <a:solidFill>
                  <a:srgbClr val="FF0000"/>
                </a:solidFill>
                <a:effectLst>
                  <a:outerShdw dist="45791" dir="2021404" algn="ctr" rotWithShape="0">
                    <a:srgbClr val="B2B2B2">
                      <a:alpha val="79999"/>
                    </a:srgbClr>
                  </a:outerShdw>
                </a:effectLst>
                <a:latin typeface="Times New Roman"/>
                <a:cs typeface="Times New Roman"/>
              </a:rPr>
              <a:t>về</a:t>
            </a:r>
            <a:r>
              <a:rPr lang="vi-VN" sz="3600" b="1" kern="10" dirty="0">
                <a:ln w="9525">
                  <a:solidFill>
                    <a:srgbClr val="FF00FF"/>
                  </a:solidFill>
                  <a:round/>
                  <a:headEnd/>
                  <a:tailEnd/>
                </a:ln>
                <a:solidFill>
                  <a:srgbClr val="FF0000"/>
                </a:solidFill>
                <a:effectLst>
                  <a:outerShdw dist="45791" dir="2021404" algn="ctr" rotWithShape="0">
                    <a:srgbClr val="B2B2B2">
                      <a:alpha val="79999"/>
                    </a:srgbClr>
                  </a:outerShdw>
                </a:effectLst>
                <a:latin typeface="Times New Roman"/>
                <a:cs typeface="Times New Roman"/>
              </a:rPr>
              <a:t> </a:t>
            </a:r>
            <a:r>
              <a:rPr lang="vi-VN" sz="3600" b="1" kern="10" dirty="0" err="1">
                <a:ln w="9525">
                  <a:solidFill>
                    <a:srgbClr val="FF00FF"/>
                  </a:solidFill>
                  <a:round/>
                  <a:headEnd/>
                  <a:tailEnd/>
                </a:ln>
                <a:solidFill>
                  <a:srgbClr val="FF0000"/>
                </a:solidFill>
                <a:effectLst>
                  <a:outerShdw dist="45791" dir="2021404" algn="ctr" rotWithShape="0">
                    <a:srgbClr val="B2B2B2">
                      <a:alpha val="79999"/>
                    </a:srgbClr>
                  </a:outerShdw>
                </a:effectLst>
                <a:latin typeface="Times New Roman"/>
                <a:cs typeface="Times New Roman"/>
              </a:rPr>
              <a:t>dấu</a:t>
            </a:r>
            <a:r>
              <a:rPr lang="vi-VN" sz="3600" b="1" kern="10" dirty="0">
                <a:ln w="9525">
                  <a:solidFill>
                    <a:srgbClr val="FF00FF"/>
                  </a:solidFill>
                  <a:round/>
                  <a:headEnd/>
                  <a:tailEnd/>
                </a:ln>
                <a:solidFill>
                  <a:srgbClr val="FF0000"/>
                </a:solidFill>
                <a:effectLst>
                  <a:outerShdw dist="45791" dir="2021404" algn="ctr" rotWithShape="0">
                    <a:srgbClr val="B2B2B2">
                      <a:alpha val="79999"/>
                    </a:srgbClr>
                  </a:outerShdw>
                </a:effectLst>
                <a:latin typeface="Times New Roman"/>
                <a:cs typeface="Times New Roman"/>
              </a:rPr>
              <a:t> câu</a:t>
            </a:r>
          </a:p>
          <a:p>
            <a:pPr fontAlgn="base">
              <a:spcBef>
                <a:spcPct val="0"/>
              </a:spcBef>
              <a:spcAft>
                <a:spcPct val="0"/>
              </a:spcAft>
            </a:pPr>
            <a:r>
              <a:rPr lang="vi-VN" sz="3600" b="1" kern="10" dirty="0">
                <a:ln w="9525">
                  <a:solidFill>
                    <a:srgbClr val="FF00FF"/>
                  </a:solidFill>
                  <a:round/>
                  <a:headEnd/>
                  <a:tailEnd/>
                </a:ln>
                <a:solidFill>
                  <a:srgbClr val="FF0000"/>
                </a:solidFill>
                <a:effectLst>
                  <a:outerShdw dist="45791" dir="2021404" algn="ctr" rotWithShape="0">
                    <a:srgbClr val="B2B2B2">
                      <a:alpha val="79999"/>
                    </a:srgbClr>
                  </a:outerShdw>
                </a:effectLst>
                <a:latin typeface="Times New Roman"/>
                <a:cs typeface="Times New Roman"/>
              </a:rPr>
              <a:t>   ( </a:t>
            </a:r>
            <a:r>
              <a:rPr lang="vi-VN" sz="3600" b="1" kern="10" dirty="0" err="1">
                <a:ln w="9525">
                  <a:solidFill>
                    <a:srgbClr val="FF00FF"/>
                  </a:solidFill>
                  <a:round/>
                  <a:headEnd/>
                  <a:tailEnd/>
                </a:ln>
                <a:solidFill>
                  <a:srgbClr val="FF0000"/>
                </a:solidFill>
                <a:effectLst>
                  <a:outerShdw dist="45791" dir="2021404" algn="ctr" rotWithShape="0">
                    <a:srgbClr val="B2B2B2">
                      <a:alpha val="79999"/>
                    </a:srgbClr>
                  </a:outerShdw>
                </a:effectLst>
                <a:latin typeface="Times New Roman"/>
                <a:cs typeface="Times New Roman"/>
              </a:rPr>
              <a:t>Dấu</a:t>
            </a:r>
            <a:r>
              <a:rPr lang="vi-VN" sz="3600" b="1" kern="10" dirty="0">
                <a:ln w="9525">
                  <a:solidFill>
                    <a:srgbClr val="FF00FF"/>
                  </a:solidFill>
                  <a:round/>
                  <a:headEnd/>
                  <a:tailEnd/>
                </a:ln>
                <a:solidFill>
                  <a:srgbClr val="FF0000"/>
                </a:solidFill>
                <a:effectLst>
                  <a:outerShdw dist="45791" dir="2021404" algn="ctr" rotWithShape="0">
                    <a:srgbClr val="B2B2B2">
                      <a:alpha val="79999"/>
                    </a:srgbClr>
                  </a:outerShdw>
                </a:effectLst>
                <a:latin typeface="Times New Roman"/>
                <a:cs typeface="Times New Roman"/>
              </a:rPr>
              <a:t> </a:t>
            </a:r>
            <a:r>
              <a:rPr lang="vi-VN" sz="3600" b="1" kern="10" dirty="0" err="1">
                <a:ln w="9525">
                  <a:solidFill>
                    <a:srgbClr val="FF00FF"/>
                  </a:solidFill>
                  <a:round/>
                  <a:headEnd/>
                  <a:tailEnd/>
                </a:ln>
                <a:solidFill>
                  <a:srgbClr val="FF0000"/>
                </a:solidFill>
                <a:effectLst>
                  <a:outerShdw dist="45791" dir="2021404" algn="ctr" rotWithShape="0">
                    <a:srgbClr val="B2B2B2">
                      <a:alpha val="79999"/>
                    </a:srgbClr>
                  </a:outerShdw>
                </a:effectLst>
                <a:latin typeface="Times New Roman"/>
                <a:cs typeface="Times New Roman"/>
              </a:rPr>
              <a:t>phẩy</a:t>
            </a:r>
            <a:r>
              <a:rPr lang="vi-VN" sz="3600" b="1" kern="10" dirty="0">
                <a:ln w="9525">
                  <a:solidFill>
                    <a:srgbClr val="FF00FF"/>
                  </a:solidFill>
                  <a:round/>
                  <a:headEnd/>
                  <a:tailEnd/>
                </a:ln>
                <a:solidFill>
                  <a:srgbClr val="FF0000"/>
                </a:solidFill>
                <a:effectLst>
                  <a:outerShdw dist="45791" dir="2021404" algn="ctr" rotWithShape="0">
                    <a:srgbClr val="B2B2B2">
                      <a:alpha val="79999"/>
                    </a:srgbClr>
                  </a:outerShdw>
                </a:effectLst>
                <a:latin typeface="Times New Roman"/>
                <a:cs typeface="Times New Roman"/>
              </a:rPr>
              <a:t>)  - </a:t>
            </a:r>
            <a:r>
              <a:rPr lang="vi-VN" sz="3600" b="1" kern="10" dirty="0" err="1">
                <a:ln w="9525">
                  <a:solidFill>
                    <a:srgbClr val="FF00FF"/>
                  </a:solidFill>
                  <a:round/>
                  <a:headEnd/>
                  <a:tailEnd/>
                </a:ln>
                <a:solidFill>
                  <a:srgbClr val="FF0000"/>
                </a:solidFill>
                <a:effectLst>
                  <a:outerShdw dist="45791" dir="2021404" algn="ctr" rotWithShape="0">
                    <a:srgbClr val="B2B2B2">
                      <a:alpha val="79999"/>
                    </a:srgbClr>
                  </a:outerShdw>
                </a:effectLst>
                <a:latin typeface="Times New Roman"/>
                <a:cs typeface="Times New Roman"/>
              </a:rPr>
              <a:t>Tr</a:t>
            </a:r>
            <a:r>
              <a:rPr lang="vi-VN" sz="3600" b="1" kern="10" dirty="0">
                <a:ln w="9525">
                  <a:solidFill>
                    <a:srgbClr val="FF00FF"/>
                  </a:solidFill>
                  <a:round/>
                  <a:headEnd/>
                  <a:tailEnd/>
                </a:ln>
                <a:solidFill>
                  <a:srgbClr val="FF0000"/>
                </a:solidFill>
                <a:effectLst>
                  <a:outerShdw dist="45791" dir="2021404" algn="ctr" rotWithShape="0">
                    <a:srgbClr val="B2B2B2">
                      <a:alpha val="79999"/>
                    </a:srgbClr>
                  </a:outerShdw>
                </a:effectLst>
                <a:latin typeface="Times New Roman"/>
                <a:cs typeface="Times New Roman"/>
              </a:rPr>
              <a:t> 124 </a:t>
            </a:r>
          </a:p>
          <a:p>
            <a:pPr fontAlgn="base">
              <a:spcBef>
                <a:spcPct val="0"/>
              </a:spcBef>
              <a:spcAft>
                <a:spcPct val="0"/>
              </a:spcAft>
            </a:pPr>
            <a:endParaRPr lang="vi-VN" sz="3600" b="1" kern="10" dirty="0">
              <a:ln w="9525">
                <a:solidFill>
                  <a:srgbClr val="FF00FF"/>
                </a:solidFill>
                <a:round/>
                <a:headEnd/>
                <a:tailEnd/>
              </a:ln>
              <a:solidFill>
                <a:srgbClr val="FF0000"/>
              </a:solidFill>
              <a:effectLst>
                <a:outerShdw dist="45791" dir="2021404" algn="ctr" rotWithShape="0">
                  <a:srgbClr val="B2B2B2">
                    <a:alpha val="79999"/>
                  </a:srgbClr>
                </a:outerShdw>
              </a:effectLst>
              <a:latin typeface="Times New Roman"/>
              <a:cs typeface="Times New Roman"/>
            </a:endParaRPr>
          </a:p>
        </p:txBody>
      </p:sp>
    </p:spTree>
    <p:extLst>
      <p:ext uri="{BB962C8B-B14F-4D97-AF65-F5344CB8AC3E}">
        <p14:creationId xmlns:p14="http://schemas.microsoft.com/office/powerpoint/2010/main" val="574150156"/>
      </p:ext>
    </p:extLst>
  </p:cSld>
  <p:clrMapOvr>
    <a:masterClrMapping/>
  </p:clrMapOvr>
  <p:transition>
    <p:cover di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 presetClass="entr" presetSubtype="10" fill="hold" nodeType="with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blinds(horizontal)">
                                      <p:cBhvr>
                                        <p:cTn id="7" dur="500"/>
                                        <p:tgtEl>
                                          <p:spTgt spid="15"/>
                                        </p:tgtEl>
                                      </p:cBhvr>
                                    </p:animEffect>
                                  </p:childTnLst>
                                </p:cTn>
                              </p:par>
                              <p:par>
                                <p:cTn id="8" presetID="3" presetClass="entr" presetSubtype="10" fill="hold" nodeType="withEffect">
                                  <p:stCondLst>
                                    <p:cond delay="0"/>
                                  </p:stCondLst>
                                  <p:childTnLst>
                                    <p:set>
                                      <p:cBhvr>
                                        <p:cTn id="9" dur="1" fill="hold">
                                          <p:stCondLst>
                                            <p:cond delay="0"/>
                                          </p:stCondLst>
                                        </p:cTn>
                                        <p:tgtEl>
                                          <p:spTgt spid="16"/>
                                        </p:tgtEl>
                                        <p:attrNameLst>
                                          <p:attrName>style.visibility</p:attrName>
                                        </p:attrNameLst>
                                      </p:cBhvr>
                                      <p:to>
                                        <p:strVal val="visible"/>
                                      </p:to>
                                    </p:set>
                                    <p:animEffect transition="in" filter="blinds(horizontal)">
                                      <p:cBhvr>
                                        <p:cTn id="10"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 19"/>
          <p:cNvGrpSpPr>
            <a:grpSpLocks/>
          </p:cNvGrpSpPr>
          <p:nvPr/>
        </p:nvGrpSpPr>
        <p:grpSpPr bwMode="auto">
          <a:xfrm>
            <a:off x="0" y="0"/>
            <a:ext cx="12192000" cy="6858000"/>
            <a:chOff x="0" y="0"/>
            <a:chExt cx="9216" cy="5184"/>
          </a:xfrm>
        </p:grpSpPr>
        <p:pic>
          <p:nvPicPr>
            <p:cNvPr id="6" name="Picture 4" descr="Picture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1181" cy="9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5" descr="Picture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5400000">
              <a:off x="8099" y="-170"/>
              <a:ext cx="947" cy="1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6" descr="J0124039"/>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5400000">
              <a:off x="148" y="4025"/>
              <a:ext cx="1011" cy="13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7" descr="J0124039"/>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22" y="4172"/>
              <a:ext cx="1394" cy="1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3" name="Rectangle 12"/>
          <p:cNvSpPr>
            <a:spLocks noChangeArrowheads="1"/>
          </p:cNvSpPr>
          <p:nvPr/>
        </p:nvSpPr>
        <p:spPr bwMode="auto">
          <a:xfrm>
            <a:off x="645569" y="598513"/>
            <a:ext cx="10329333"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tabLst>
                <a:tab pos="5486400" algn="l"/>
              </a:tabLst>
              <a:defRPr>
                <a:solidFill>
                  <a:schemeClr val="tx1"/>
                </a:solidFill>
                <a:latin typeface="Tahoma" panose="020B0604030504040204" pitchFamily="34" charset="0"/>
              </a:defRPr>
            </a:lvl1pPr>
            <a:lvl2pPr marL="742950" indent="-285750">
              <a:tabLst>
                <a:tab pos="5486400" algn="l"/>
              </a:tabLst>
              <a:defRPr>
                <a:solidFill>
                  <a:schemeClr val="tx1"/>
                </a:solidFill>
                <a:latin typeface="Tahoma" panose="020B0604030504040204" pitchFamily="34" charset="0"/>
              </a:defRPr>
            </a:lvl2pPr>
            <a:lvl3pPr marL="1143000" indent="-228600">
              <a:tabLst>
                <a:tab pos="5486400" algn="l"/>
              </a:tabLst>
              <a:defRPr>
                <a:solidFill>
                  <a:schemeClr val="tx1"/>
                </a:solidFill>
                <a:latin typeface="Tahoma" panose="020B0604030504040204" pitchFamily="34" charset="0"/>
              </a:defRPr>
            </a:lvl3pPr>
            <a:lvl4pPr marL="1600200" indent="-228600">
              <a:tabLst>
                <a:tab pos="5486400" algn="l"/>
              </a:tabLst>
              <a:defRPr>
                <a:solidFill>
                  <a:schemeClr val="tx1"/>
                </a:solidFill>
                <a:latin typeface="Tahoma" panose="020B0604030504040204" pitchFamily="34" charset="0"/>
              </a:defRPr>
            </a:lvl4pPr>
            <a:lvl5pPr marL="2057400" indent="-228600">
              <a:tabLst>
                <a:tab pos="5486400" algn="l"/>
              </a:tabLst>
              <a:defRPr>
                <a:solidFill>
                  <a:schemeClr val="tx1"/>
                </a:solidFill>
                <a:latin typeface="Tahoma" panose="020B0604030504040204" pitchFamily="34" charset="0"/>
              </a:defRPr>
            </a:lvl5pPr>
            <a:lvl6pPr marL="2514600" indent="-228600" eaLnBrk="0" fontAlgn="base" hangingPunct="0">
              <a:spcBef>
                <a:spcPct val="0"/>
              </a:spcBef>
              <a:spcAft>
                <a:spcPct val="0"/>
              </a:spcAft>
              <a:tabLst>
                <a:tab pos="5486400" algn="l"/>
              </a:tabLst>
              <a:defRPr>
                <a:solidFill>
                  <a:schemeClr val="tx1"/>
                </a:solidFill>
                <a:latin typeface="Tahoma" panose="020B0604030504040204" pitchFamily="34" charset="0"/>
              </a:defRPr>
            </a:lvl6pPr>
            <a:lvl7pPr marL="2971800" indent="-228600" eaLnBrk="0" fontAlgn="base" hangingPunct="0">
              <a:spcBef>
                <a:spcPct val="0"/>
              </a:spcBef>
              <a:spcAft>
                <a:spcPct val="0"/>
              </a:spcAft>
              <a:tabLst>
                <a:tab pos="5486400" algn="l"/>
              </a:tabLst>
              <a:defRPr>
                <a:solidFill>
                  <a:schemeClr val="tx1"/>
                </a:solidFill>
                <a:latin typeface="Tahoma" panose="020B0604030504040204" pitchFamily="34" charset="0"/>
              </a:defRPr>
            </a:lvl7pPr>
            <a:lvl8pPr marL="3429000" indent="-228600" eaLnBrk="0" fontAlgn="base" hangingPunct="0">
              <a:spcBef>
                <a:spcPct val="0"/>
              </a:spcBef>
              <a:spcAft>
                <a:spcPct val="0"/>
              </a:spcAft>
              <a:tabLst>
                <a:tab pos="5486400" algn="l"/>
              </a:tabLst>
              <a:defRPr>
                <a:solidFill>
                  <a:schemeClr val="tx1"/>
                </a:solidFill>
                <a:latin typeface="Tahoma" panose="020B0604030504040204" pitchFamily="34" charset="0"/>
              </a:defRPr>
            </a:lvl8pPr>
            <a:lvl9pPr marL="3886200" indent="-228600" eaLnBrk="0" fontAlgn="base" hangingPunct="0">
              <a:spcBef>
                <a:spcPct val="0"/>
              </a:spcBef>
              <a:spcAft>
                <a:spcPct val="0"/>
              </a:spcAft>
              <a:tabLst>
                <a:tab pos="5486400" algn="l"/>
              </a:tabLst>
              <a:defRPr>
                <a:solidFill>
                  <a:schemeClr val="tx1"/>
                </a:solidFill>
                <a:latin typeface="Tahoma" panose="020B0604030504040204" pitchFamily="34" charset="0"/>
              </a:defRPr>
            </a:lvl9pPr>
          </a:lstStyle>
          <a:p>
            <a:pPr algn="just"/>
            <a:endParaRPr lang="en-US" altLang="en-US" sz="2800" dirty="0">
              <a:latin typeface="Times New Roman" panose="02020603050405020304" pitchFamily="18" charset="0"/>
              <a:cs typeface="Times New Roman" panose="02020603050405020304" pitchFamily="18" charset="0"/>
            </a:endParaRPr>
          </a:p>
        </p:txBody>
      </p:sp>
      <p:sp>
        <p:nvSpPr>
          <p:cNvPr id="3" name="TextBox 2"/>
          <p:cNvSpPr txBox="1"/>
          <p:nvPr/>
        </p:nvSpPr>
        <p:spPr>
          <a:xfrm>
            <a:off x="4670015" y="379893"/>
            <a:ext cx="3179928" cy="584775"/>
          </a:xfrm>
          <a:prstGeom prst="rect">
            <a:avLst/>
          </a:prstGeom>
          <a:noFill/>
        </p:spPr>
        <p:txBody>
          <a:bodyPr wrap="square" rtlCol="0">
            <a:spAutoFit/>
          </a:bodyPr>
          <a:lstStyle/>
          <a:p>
            <a:r>
              <a:rPr lang="en-US" sz="3200" b="1" u="sng" dirty="0" err="1"/>
              <a:t>Khởi</a:t>
            </a:r>
            <a:r>
              <a:rPr lang="en-US" sz="3200" b="1" u="sng" dirty="0"/>
              <a:t> </a:t>
            </a:r>
            <a:r>
              <a:rPr lang="en-US" sz="3200" b="1" u="sng" dirty="0" err="1"/>
              <a:t>động</a:t>
            </a:r>
            <a:endParaRPr lang="en-US" sz="3200" b="1" u="sng" dirty="0"/>
          </a:p>
        </p:txBody>
      </p:sp>
      <p:sp>
        <p:nvSpPr>
          <p:cNvPr id="2" name="Rectangle 1"/>
          <p:cNvSpPr/>
          <p:nvPr/>
        </p:nvSpPr>
        <p:spPr>
          <a:xfrm>
            <a:off x="272956" y="1672820"/>
            <a:ext cx="11682484" cy="1077218"/>
          </a:xfrm>
          <a:prstGeom prst="rect">
            <a:avLst/>
          </a:prstGeom>
        </p:spPr>
        <p:txBody>
          <a:bodyPr wrap="square">
            <a:spAutoFit/>
          </a:bodyPr>
          <a:lstStyle/>
          <a:p>
            <a:r>
              <a:rPr lang="en-US" altLang="en-US" sz="3200" dirty="0">
                <a:solidFill>
                  <a:srgbClr val="0033CC"/>
                </a:solidFill>
                <a:latin typeface="Times New Roman" panose="02020603050405020304" pitchFamily="18" charset="0"/>
                <a:cs typeface="Times New Roman" panose="02020603050405020304" pitchFamily="18" charset="0"/>
              </a:rPr>
              <a:t>- Theo </a:t>
            </a:r>
            <a:r>
              <a:rPr lang="en-US" altLang="en-US" sz="3200" dirty="0" err="1">
                <a:solidFill>
                  <a:srgbClr val="0033CC"/>
                </a:solidFill>
                <a:latin typeface="Times New Roman" panose="02020603050405020304" pitchFamily="18" charset="0"/>
                <a:cs typeface="Times New Roman" panose="02020603050405020304" pitchFamily="18" charset="0"/>
              </a:rPr>
              <a:t>em</a:t>
            </a:r>
            <a:r>
              <a:rPr lang="en-US" altLang="en-US" sz="3200" dirty="0">
                <a:solidFill>
                  <a:srgbClr val="0033CC"/>
                </a:solidFill>
                <a:latin typeface="Times New Roman" panose="02020603050405020304" pitchFamily="18" charset="0"/>
                <a:cs typeface="Times New Roman" panose="02020603050405020304" pitchFamily="18" charset="0"/>
              </a:rPr>
              <a:t> </a:t>
            </a:r>
            <a:r>
              <a:rPr lang="en-US" altLang="en-US" sz="3200" dirty="0" err="1">
                <a:solidFill>
                  <a:srgbClr val="0033CC"/>
                </a:solidFill>
                <a:latin typeface="Times New Roman" panose="02020603050405020304" pitchFamily="18" charset="0"/>
                <a:cs typeface="Times New Roman" panose="02020603050405020304" pitchFamily="18" charset="0"/>
              </a:rPr>
              <a:t>nam</a:t>
            </a:r>
            <a:r>
              <a:rPr lang="en-US" altLang="en-US" sz="3200" dirty="0">
                <a:solidFill>
                  <a:srgbClr val="0033CC"/>
                </a:solidFill>
                <a:latin typeface="Times New Roman" panose="02020603050405020304" pitchFamily="18" charset="0"/>
                <a:cs typeface="Times New Roman" panose="02020603050405020304" pitchFamily="18" charset="0"/>
              </a:rPr>
              <a:t> </a:t>
            </a:r>
            <a:r>
              <a:rPr lang="en-US" altLang="en-US" sz="3200" dirty="0" err="1">
                <a:solidFill>
                  <a:srgbClr val="0033CC"/>
                </a:solidFill>
                <a:latin typeface="Times New Roman" panose="02020603050405020304" pitchFamily="18" charset="0"/>
                <a:cs typeface="Times New Roman" panose="02020603050405020304" pitchFamily="18" charset="0"/>
              </a:rPr>
              <a:t>giới</a:t>
            </a:r>
            <a:r>
              <a:rPr lang="en-US" altLang="en-US" sz="3200" dirty="0">
                <a:solidFill>
                  <a:srgbClr val="0033CC"/>
                </a:solidFill>
                <a:latin typeface="Times New Roman" panose="02020603050405020304" pitchFamily="18" charset="0"/>
                <a:cs typeface="Times New Roman" panose="02020603050405020304" pitchFamily="18" charset="0"/>
              </a:rPr>
              <a:t> </a:t>
            </a:r>
            <a:r>
              <a:rPr lang="en-US" altLang="en-US" sz="3200" dirty="0" err="1">
                <a:solidFill>
                  <a:srgbClr val="0033CC"/>
                </a:solidFill>
                <a:latin typeface="Times New Roman" panose="02020603050405020304" pitchFamily="18" charset="0"/>
                <a:cs typeface="Times New Roman" panose="02020603050405020304" pitchFamily="18" charset="0"/>
              </a:rPr>
              <a:t>có</a:t>
            </a:r>
            <a:r>
              <a:rPr lang="en-US" altLang="en-US" sz="3200" dirty="0">
                <a:solidFill>
                  <a:srgbClr val="0033CC"/>
                </a:solidFill>
                <a:latin typeface="Times New Roman" panose="02020603050405020304" pitchFamily="18" charset="0"/>
                <a:cs typeface="Times New Roman" panose="02020603050405020304" pitchFamily="18" charset="0"/>
              </a:rPr>
              <a:t> </a:t>
            </a:r>
            <a:r>
              <a:rPr lang="en-US" altLang="en-US" sz="3200" dirty="0" err="1">
                <a:solidFill>
                  <a:srgbClr val="0033CC"/>
                </a:solidFill>
                <a:latin typeface="Times New Roman" panose="02020603050405020304" pitchFamily="18" charset="0"/>
                <a:cs typeface="Times New Roman" panose="02020603050405020304" pitchFamily="18" charset="0"/>
              </a:rPr>
              <a:t>những</a:t>
            </a:r>
            <a:r>
              <a:rPr lang="en-US" altLang="en-US" sz="3200" dirty="0">
                <a:solidFill>
                  <a:srgbClr val="0033CC"/>
                </a:solidFill>
                <a:latin typeface="Times New Roman" panose="02020603050405020304" pitchFamily="18" charset="0"/>
                <a:cs typeface="Times New Roman" panose="02020603050405020304" pitchFamily="18" charset="0"/>
              </a:rPr>
              <a:t> </a:t>
            </a:r>
            <a:r>
              <a:rPr lang="en-US" altLang="en-US" sz="3200" dirty="0" err="1">
                <a:solidFill>
                  <a:srgbClr val="0033CC"/>
                </a:solidFill>
                <a:latin typeface="Times New Roman" panose="02020603050405020304" pitchFamily="18" charset="0"/>
                <a:cs typeface="Times New Roman" panose="02020603050405020304" pitchFamily="18" charset="0"/>
              </a:rPr>
              <a:t>phẩm</a:t>
            </a:r>
            <a:r>
              <a:rPr lang="en-US" altLang="en-US" sz="3200" dirty="0">
                <a:solidFill>
                  <a:srgbClr val="0033CC"/>
                </a:solidFill>
                <a:latin typeface="Times New Roman" panose="02020603050405020304" pitchFamily="18" charset="0"/>
                <a:cs typeface="Times New Roman" panose="02020603050405020304" pitchFamily="18" charset="0"/>
              </a:rPr>
              <a:t> </a:t>
            </a:r>
            <a:r>
              <a:rPr lang="en-US" altLang="en-US" sz="3200" dirty="0" err="1">
                <a:solidFill>
                  <a:srgbClr val="0033CC"/>
                </a:solidFill>
                <a:latin typeface="Times New Roman" panose="02020603050405020304" pitchFamily="18" charset="0"/>
                <a:cs typeface="Times New Roman" panose="02020603050405020304" pitchFamily="18" charset="0"/>
              </a:rPr>
              <a:t>chất</a:t>
            </a:r>
            <a:r>
              <a:rPr lang="en-US" altLang="en-US" sz="3200" dirty="0">
                <a:solidFill>
                  <a:srgbClr val="0033CC"/>
                </a:solidFill>
                <a:latin typeface="Times New Roman" panose="02020603050405020304" pitchFamily="18" charset="0"/>
                <a:cs typeface="Times New Roman" panose="02020603050405020304" pitchFamily="18" charset="0"/>
              </a:rPr>
              <a:t> </a:t>
            </a:r>
            <a:r>
              <a:rPr lang="en-US" altLang="en-US" sz="3200" dirty="0" err="1">
                <a:solidFill>
                  <a:srgbClr val="0033CC"/>
                </a:solidFill>
                <a:latin typeface="Times New Roman" panose="02020603050405020304" pitchFamily="18" charset="0"/>
                <a:cs typeface="Times New Roman" panose="02020603050405020304" pitchFamily="18" charset="0"/>
              </a:rPr>
              <a:t>gì</a:t>
            </a:r>
            <a:r>
              <a:rPr lang="en-US" altLang="en-US" sz="3200" dirty="0">
                <a:solidFill>
                  <a:srgbClr val="0033CC"/>
                </a:solidFill>
                <a:latin typeface="Times New Roman" panose="02020603050405020304" pitchFamily="18" charset="0"/>
                <a:cs typeface="Times New Roman" panose="02020603050405020304" pitchFamily="18" charset="0"/>
              </a:rPr>
              <a:t>? </a:t>
            </a:r>
            <a:r>
              <a:rPr lang="en-US" altLang="en-US" sz="3200" dirty="0" err="1">
                <a:solidFill>
                  <a:srgbClr val="0033CC"/>
                </a:solidFill>
                <a:latin typeface="Times New Roman" panose="02020603050405020304" pitchFamily="18" charset="0"/>
                <a:cs typeface="Times New Roman" panose="02020603050405020304" pitchFamily="18" charset="0"/>
              </a:rPr>
              <a:t>Em</a:t>
            </a:r>
            <a:r>
              <a:rPr lang="en-US" altLang="en-US" sz="3200" dirty="0">
                <a:solidFill>
                  <a:srgbClr val="0033CC"/>
                </a:solidFill>
                <a:latin typeface="Times New Roman" panose="02020603050405020304" pitchFamily="18" charset="0"/>
                <a:cs typeface="Times New Roman" panose="02020603050405020304" pitchFamily="18" charset="0"/>
              </a:rPr>
              <a:t> </a:t>
            </a:r>
            <a:r>
              <a:rPr lang="en-US" altLang="en-US" sz="3200" dirty="0" err="1">
                <a:solidFill>
                  <a:srgbClr val="0033CC"/>
                </a:solidFill>
                <a:latin typeface="Times New Roman" panose="02020603050405020304" pitchFamily="18" charset="0"/>
                <a:cs typeface="Times New Roman" panose="02020603050405020304" pitchFamily="18" charset="0"/>
              </a:rPr>
              <a:t>thích</a:t>
            </a:r>
            <a:r>
              <a:rPr lang="en-US" altLang="en-US" sz="3200" dirty="0">
                <a:solidFill>
                  <a:srgbClr val="0033CC"/>
                </a:solidFill>
                <a:latin typeface="Times New Roman" panose="02020603050405020304" pitchFamily="18" charset="0"/>
                <a:cs typeface="Times New Roman" panose="02020603050405020304" pitchFamily="18" charset="0"/>
              </a:rPr>
              <a:t> </a:t>
            </a:r>
            <a:r>
              <a:rPr lang="en-US" altLang="en-US" sz="3200" dirty="0" err="1">
                <a:solidFill>
                  <a:srgbClr val="0033CC"/>
                </a:solidFill>
                <a:latin typeface="Times New Roman" panose="02020603050405020304" pitchFamily="18" charset="0"/>
                <a:cs typeface="Times New Roman" panose="02020603050405020304" pitchFamily="18" charset="0"/>
              </a:rPr>
              <a:t>nhất</a:t>
            </a:r>
            <a:r>
              <a:rPr lang="en-US" altLang="en-US" sz="3200" dirty="0">
                <a:solidFill>
                  <a:srgbClr val="0033CC"/>
                </a:solidFill>
                <a:latin typeface="Times New Roman" panose="02020603050405020304" pitchFamily="18" charset="0"/>
                <a:cs typeface="Times New Roman" panose="02020603050405020304" pitchFamily="18" charset="0"/>
              </a:rPr>
              <a:t> </a:t>
            </a:r>
            <a:r>
              <a:rPr lang="en-US" altLang="en-US" sz="3200" dirty="0" err="1">
                <a:solidFill>
                  <a:srgbClr val="0033CC"/>
                </a:solidFill>
                <a:latin typeface="Times New Roman" panose="02020603050405020304" pitchFamily="18" charset="0"/>
                <a:cs typeface="Times New Roman" panose="02020603050405020304" pitchFamily="18" charset="0"/>
              </a:rPr>
              <a:t>phẩm</a:t>
            </a:r>
            <a:r>
              <a:rPr lang="en-US" altLang="en-US" sz="3200" dirty="0">
                <a:solidFill>
                  <a:srgbClr val="0033CC"/>
                </a:solidFill>
                <a:latin typeface="Times New Roman" panose="02020603050405020304" pitchFamily="18" charset="0"/>
                <a:cs typeface="Times New Roman" panose="02020603050405020304" pitchFamily="18" charset="0"/>
              </a:rPr>
              <a:t> </a:t>
            </a:r>
            <a:r>
              <a:rPr lang="en-US" altLang="en-US" sz="3200" dirty="0" err="1">
                <a:solidFill>
                  <a:srgbClr val="0033CC"/>
                </a:solidFill>
                <a:latin typeface="Times New Roman" panose="02020603050405020304" pitchFamily="18" charset="0"/>
                <a:cs typeface="Times New Roman" panose="02020603050405020304" pitchFamily="18" charset="0"/>
              </a:rPr>
              <a:t>chất</a:t>
            </a:r>
            <a:r>
              <a:rPr lang="en-US" altLang="en-US" sz="3200" dirty="0">
                <a:solidFill>
                  <a:srgbClr val="0033CC"/>
                </a:solidFill>
                <a:latin typeface="Times New Roman" panose="02020603050405020304" pitchFamily="18" charset="0"/>
                <a:cs typeface="Times New Roman" panose="02020603050405020304" pitchFamily="18" charset="0"/>
              </a:rPr>
              <a:t> </a:t>
            </a:r>
            <a:r>
              <a:rPr lang="en-US" altLang="en-US" sz="3200" dirty="0" err="1">
                <a:solidFill>
                  <a:srgbClr val="0033CC"/>
                </a:solidFill>
                <a:latin typeface="Times New Roman" panose="02020603050405020304" pitchFamily="18" charset="0"/>
                <a:cs typeface="Times New Roman" panose="02020603050405020304" pitchFamily="18" charset="0"/>
              </a:rPr>
              <a:t>nào</a:t>
            </a:r>
            <a:r>
              <a:rPr lang="en-US" altLang="en-US" sz="3200" dirty="0">
                <a:solidFill>
                  <a:srgbClr val="0033CC"/>
                </a:solidFill>
                <a:latin typeface="Times New Roman" panose="02020603050405020304" pitchFamily="18" charset="0"/>
                <a:cs typeface="Times New Roman" panose="02020603050405020304" pitchFamily="18" charset="0"/>
              </a:rPr>
              <a:t> </a:t>
            </a:r>
            <a:r>
              <a:rPr lang="en-US" altLang="en-US" sz="3200" dirty="0" err="1">
                <a:solidFill>
                  <a:srgbClr val="0033CC"/>
                </a:solidFill>
                <a:latin typeface="Times New Roman" panose="02020603050405020304" pitchFamily="18" charset="0"/>
                <a:cs typeface="Times New Roman" panose="02020603050405020304" pitchFamily="18" charset="0"/>
              </a:rPr>
              <a:t>của</a:t>
            </a:r>
            <a:r>
              <a:rPr lang="en-US" altLang="en-US" sz="3200" dirty="0">
                <a:solidFill>
                  <a:srgbClr val="0033CC"/>
                </a:solidFill>
                <a:latin typeface="Times New Roman" panose="02020603050405020304" pitchFamily="18" charset="0"/>
                <a:cs typeface="Times New Roman" panose="02020603050405020304" pitchFamily="18" charset="0"/>
              </a:rPr>
              <a:t> </a:t>
            </a:r>
            <a:r>
              <a:rPr lang="en-US" altLang="en-US" sz="3200" dirty="0" err="1">
                <a:solidFill>
                  <a:srgbClr val="0033CC"/>
                </a:solidFill>
                <a:latin typeface="Times New Roman" panose="02020603050405020304" pitchFamily="18" charset="0"/>
                <a:cs typeface="Times New Roman" panose="02020603050405020304" pitchFamily="18" charset="0"/>
              </a:rPr>
              <a:t>bạn</a:t>
            </a:r>
            <a:r>
              <a:rPr lang="en-US" altLang="en-US" sz="3200" dirty="0">
                <a:solidFill>
                  <a:srgbClr val="0033CC"/>
                </a:solidFill>
                <a:latin typeface="Times New Roman" panose="02020603050405020304" pitchFamily="18" charset="0"/>
                <a:cs typeface="Times New Roman" panose="02020603050405020304" pitchFamily="18" charset="0"/>
              </a:rPr>
              <a:t> </a:t>
            </a:r>
            <a:r>
              <a:rPr lang="en-US" altLang="en-US" sz="3200" dirty="0" err="1">
                <a:solidFill>
                  <a:srgbClr val="0033CC"/>
                </a:solidFill>
                <a:latin typeface="Times New Roman" panose="02020603050405020304" pitchFamily="18" charset="0"/>
                <a:cs typeface="Times New Roman" panose="02020603050405020304" pitchFamily="18" charset="0"/>
              </a:rPr>
              <a:t>nam</a:t>
            </a:r>
            <a:r>
              <a:rPr lang="en-US" altLang="en-US" sz="3200" dirty="0">
                <a:solidFill>
                  <a:srgbClr val="0033CC"/>
                </a:solidFill>
                <a:latin typeface="Times New Roman" panose="02020603050405020304" pitchFamily="18" charset="0"/>
                <a:cs typeface="Times New Roman" panose="02020603050405020304" pitchFamily="18" charset="0"/>
              </a:rPr>
              <a:t>?</a:t>
            </a:r>
          </a:p>
        </p:txBody>
      </p:sp>
      <p:sp>
        <p:nvSpPr>
          <p:cNvPr id="4" name="Rectangle 3"/>
          <p:cNvSpPr/>
          <p:nvPr/>
        </p:nvSpPr>
        <p:spPr>
          <a:xfrm>
            <a:off x="259308" y="2669106"/>
            <a:ext cx="11573302" cy="1077218"/>
          </a:xfrm>
          <a:prstGeom prst="rect">
            <a:avLst/>
          </a:prstGeom>
        </p:spPr>
        <p:txBody>
          <a:bodyPr wrap="square">
            <a:spAutoFit/>
          </a:bodyPr>
          <a:lstStyle/>
          <a:p>
            <a:r>
              <a:rPr lang="en-US" altLang="en-US" sz="3200" dirty="0">
                <a:solidFill>
                  <a:srgbClr val="FF0000"/>
                </a:solidFill>
                <a:latin typeface="Times New Roman" panose="02020603050405020304" pitchFamily="18" charset="0"/>
                <a:cs typeface="Times New Roman" panose="02020603050405020304" pitchFamily="18" charset="0"/>
              </a:rPr>
              <a:t>- </a:t>
            </a:r>
            <a:r>
              <a:rPr lang="en-US" altLang="en-US" sz="3200" err="1">
                <a:solidFill>
                  <a:srgbClr val="FF0000"/>
                </a:solidFill>
                <a:latin typeface="Times New Roman" panose="02020603050405020304" pitchFamily="18" charset="0"/>
                <a:cs typeface="Times New Roman" panose="02020603050405020304" pitchFamily="18" charset="0"/>
              </a:rPr>
              <a:t>Những</a:t>
            </a:r>
            <a:r>
              <a:rPr lang="en-US" altLang="en-US" sz="3200">
                <a:solidFill>
                  <a:srgbClr val="FF0000"/>
                </a:solidFill>
                <a:latin typeface="Times New Roman" panose="02020603050405020304" pitchFamily="18" charset="0"/>
                <a:cs typeface="Times New Roman" panose="02020603050405020304" pitchFamily="18" charset="0"/>
              </a:rPr>
              <a:t> phẩm </a:t>
            </a:r>
            <a:r>
              <a:rPr lang="en-US" altLang="en-US" sz="3200" dirty="0" err="1">
                <a:solidFill>
                  <a:srgbClr val="FF0000"/>
                </a:solidFill>
                <a:latin typeface="Times New Roman" panose="02020603050405020304" pitchFamily="18" charset="0"/>
                <a:cs typeface="Times New Roman" panose="02020603050405020304" pitchFamily="18" charset="0"/>
              </a:rPr>
              <a:t>chất</a:t>
            </a:r>
            <a:r>
              <a:rPr lang="en-US" altLang="en-US" sz="3200" dirty="0">
                <a:solidFill>
                  <a:srgbClr val="FF0000"/>
                </a:solidFill>
                <a:latin typeface="Times New Roman" panose="02020603050405020304" pitchFamily="18" charset="0"/>
                <a:cs typeface="Times New Roman" panose="02020603050405020304" pitchFamily="18" charset="0"/>
              </a:rPr>
              <a:t> ở </a:t>
            </a:r>
            <a:r>
              <a:rPr lang="en-US" altLang="en-US" sz="3200" dirty="0" err="1">
                <a:solidFill>
                  <a:srgbClr val="FF0000"/>
                </a:solidFill>
                <a:latin typeface="Times New Roman" panose="02020603050405020304" pitchFamily="18" charset="0"/>
                <a:cs typeface="Times New Roman" panose="02020603050405020304" pitchFamily="18" charset="0"/>
              </a:rPr>
              <a:t>bạn</a:t>
            </a:r>
            <a:r>
              <a:rPr lang="en-US" altLang="en-US" sz="3200" dirty="0">
                <a:solidFill>
                  <a:srgbClr val="FF0000"/>
                </a:solidFill>
                <a:latin typeface="Times New Roman" panose="02020603050405020304" pitchFamily="18" charset="0"/>
                <a:cs typeface="Times New Roman" panose="02020603050405020304" pitchFamily="18" charset="0"/>
              </a:rPr>
              <a:t> </a:t>
            </a:r>
            <a:r>
              <a:rPr lang="en-US" altLang="en-US" sz="3200" dirty="0" err="1">
                <a:solidFill>
                  <a:srgbClr val="FF0000"/>
                </a:solidFill>
                <a:latin typeface="Times New Roman" panose="02020603050405020304" pitchFamily="18" charset="0"/>
                <a:cs typeface="Times New Roman" panose="02020603050405020304" pitchFamily="18" charset="0"/>
              </a:rPr>
              <a:t>nam</a:t>
            </a:r>
            <a:r>
              <a:rPr lang="en-US" altLang="en-US" sz="3200" dirty="0">
                <a:solidFill>
                  <a:srgbClr val="FF0000"/>
                </a:solidFill>
                <a:latin typeface="Times New Roman" panose="02020603050405020304" pitchFamily="18" charset="0"/>
                <a:cs typeface="Times New Roman" panose="02020603050405020304" pitchFamily="18" charset="0"/>
              </a:rPr>
              <a:t>: </a:t>
            </a:r>
            <a:r>
              <a:rPr lang="en-US" altLang="en-US" sz="3200" dirty="0" err="1">
                <a:solidFill>
                  <a:srgbClr val="FF0000"/>
                </a:solidFill>
                <a:latin typeface="Times New Roman" panose="02020603050405020304" pitchFamily="18" charset="0"/>
                <a:cs typeface="Times New Roman" panose="02020603050405020304" pitchFamily="18" charset="0"/>
              </a:rPr>
              <a:t>dũng</a:t>
            </a:r>
            <a:r>
              <a:rPr lang="en-US" altLang="en-US" sz="3200" dirty="0">
                <a:solidFill>
                  <a:srgbClr val="FF0000"/>
                </a:solidFill>
                <a:latin typeface="Times New Roman" panose="02020603050405020304" pitchFamily="18" charset="0"/>
                <a:cs typeface="Times New Roman" panose="02020603050405020304" pitchFamily="18" charset="0"/>
              </a:rPr>
              <a:t> </a:t>
            </a:r>
            <a:r>
              <a:rPr lang="en-US" altLang="en-US" sz="3200" dirty="0" err="1">
                <a:solidFill>
                  <a:srgbClr val="FF0000"/>
                </a:solidFill>
                <a:latin typeface="Times New Roman" panose="02020603050405020304" pitchFamily="18" charset="0"/>
                <a:cs typeface="Times New Roman" panose="02020603050405020304" pitchFamily="18" charset="0"/>
              </a:rPr>
              <a:t>cảm</a:t>
            </a:r>
            <a:r>
              <a:rPr lang="en-US" altLang="en-US" sz="3200" dirty="0">
                <a:solidFill>
                  <a:srgbClr val="FF0000"/>
                </a:solidFill>
                <a:latin typeface="Times New Roman" panose="02020603050405020304" pitchFamily="18" charset="0"/>
                <a:cs typeface="Times New Roman" panose="02020603050405020304" pitchFamily="18" charset="0"/>
              </a:rPr>
              <a:t>, </a:t>
            </a:r>
            <a:r>
              <a:rPr lang="en-US" altLang="en-US" sz="3200" dirty="0" err="1">
                <a:solidFill>
                  <a:srgbClr val="FF0000"/>
                </a:solidFill>
                <a:latin typeface="Times New Roman" panose="02020603050405020304" pitchFamily="18" charset="0"/>
                <a:cs typeface="Times New Roman" panose="02020603050405020304" pitchFamily="18" charset="0"/>
              </a:rPr>
              <a:t>cao</a:t>
            </a:r>
            <a:r>
              <a:rPr lang="en-US" altLang="en-US" sz="3200" dirty="0">
                <a:solidFill>
                  <a:srgbClr val="FF0000"/>
                </a:solidFill>
                <a:latin typeface="Times New Roman" panose="02020603050405020304" pitchFamily="18" charset="0"/>
                <a:cs typeface="Times New Roman" panose="02020603050405020304" pitchFamily="18" charset="0"/>
              </a:rPr>
              <a:t> </a:t>
            </a:r>
            <a:r>
              <a:rPr lang="en-US" altLang="en-US" sz="3200" dirty="0" err="1">
                <a:solidFill>
                  <a:srgbClr val="FF0000"/>
                </a:solidFill>
                <a:latin typeface="Times New Roman" panose="02020603050405020304" pitchFamily="18" charset="0"/>
                <a:cs typeface="Times New Roman" panose="02020603050405020304" pitchFamily="18" charset="0"/>
              </a:rPr>
              <a:t>thượng</a:t>
            </a:r>
            <a:r>
              <a:rPr lang="en-US" altLang="en-US" sz="3200" dirty="0">
                <a:solidFill>
                  <a:srgbClr val="FF0000"/>
                </a:solidFill>
                <a:latin typeface="Times New Roman" panose="02020603050405020304" pitchFamily="18" charset="0"/>
                <a:cs typeface="Times New Roman" panose="02020603050405020304" pitchFamily="18" charset="0"/>
              </a:rPr>
              <a:t>, </a:t>
            </a:r>
            <a:r>
              <a:rPr lang="en-US" altLang="en-US" sz="3200" dirty="0" err="1">
                <a:solidFill>
                  <a:srgbClr val="FF0000"/>
                </a:solidFill>
                <a:latin typeface="Times New Roman" panose="02020603050405020304" pitchFamily="18" charset="0"/>
                <a:cs typeface="Times New Roman" panose="02020603050405020304" pitchFamily="18" charset="0"/>
              </a:rPr>
              <a:t>năng</a:t>
            </a:r>
            <a:r>
              <a:rPr lang="en-US" altLang="en-US" sz="3200" dirty="0">
                <a:solidFill>
                  <a:srgbClr val="FF0000"/>
                </a:solidFill>
                <a:latin typeface="Times New Roman" panose="02020603050405020304" pitchFamily="18" charset="0"/>
                <a:cs typeface="Times New Roman" panose="02020603050405020304" pitchFamily="18" charset="0"/>
              </a:rPr>
              <a:t> </a:t>
            </a:r>
            <a:r>
              <a:rPr lang="en-US" altLang="en-US" sz="3200" dirty="0" err="1">
                <a:solidFill>
                  <a:srgbClr val="FF0000"/>
                </a:solidFill>
                <a:latin typeface="Times New Roman" panose="02020603050405020304" pitchFamily="18" charset="0"/>
                <a:cs typeface="Times New Roman" panose="02020603050405020304" pitchFamily="18" charset="0"/>
              </a:rPr>
              <a:t>nổ</a:t>
            </a:r>
            <a:r>
              <a:rPr lang="en-US" altLang="en-US" sz="3200" dirty="0">
                <a:solidFill>
                  <a:srgbClr val="FF0000"/>
                </a:solidFill>
                <a:latin typeface="Times New Roman" panose="02020603050405020304" pitchFamily="18" charset="0"/>
                <a:cs typeface="Times New Roman" panose="02020603050405020304" pitchFamily="18" charset="0"/>
              </a:rPr>
              <a:t>, </a:t>
            </a:r>
            <a:r>
              <a:rPr lang="en-US" altLang="en-US" sz="3200" dirty="0" err="1">
                <a:solidFill>
                  <a:srgbClr val="FF0000"/>
                </a:solidFill>
                <a:latin typeface="Times New Roman" panose="02020603050405020304" pitchFamily="18" charset="0"/>
                <a:cs typeface="Times New Roman" panose="02020603050405020304" pitchFamily="18" charset="0"/>
              </a:rPr>
              <a:t>thích</a:t>
            </a:r>
            <a:r>
              <a:rPr lang="en-US" altLang="en-US" sz="3200" dirty="0">
                <a:solidFill>
                  <a:srgbClr val="FF0000"/>
                </a:solidFill>
                <a:latin typeface="Times New Roman" panose="02020603050405020304" pitchFamily="18" charset="0"/>
                <a:cs typeface="Times New Roman" panose="02020603050405020304" pitchFamily="18" charset="0"/>
              </a:rPr>
              <a:t> </a:t>
            </a:r>
            <a:r>
              <a:rPr lang="en-US" altLang="en-US" sz="3200" dirty="0" err="1">
                <a:solidFill>
                  <a:srgbClr val="FF0000"/>
                </a:solidFill>
                <a:latin typeface="Times New Roman" panose="02020603050405020304" pitchFamily="18" charset="0"/>
                <a:cs typeface="Times New Roman" panose="02020603050405020304" pitchFamily="18" charset="0"/>
              </a:rPr>
              <a:t>ứng</a:t>
            </a:r>
            <a:r>
              <a:rPr lang="en-US" altLang="en-US" sz="3200" dirty="0">
                <a:solidFill>
                  <a:srgbClr val="FF0000"/>
                </a:solidFill>
                <a:latin typeface="Times New Roman" panose="02020603050405020304" pitchFamily="18" charset="0"/>
                <a:cs typeface="Times New Roman" panose="02020603050405020304" pitchFamily="18" charset="0"/>
              </a:rPr>
              <a:t> </a:t>
            </a:r>
            <a:r>
              <a:rPr lang="en-US" altLang="en-US" sz="3200" dirty="0" err="1">
                <a:solidFill>
                  <a:srgbClr val="FF0000"/>
                </a:solidFill>
                <a:latin typeface="Times New Roman" panose="02020603050405020304" pitchFamily="18" charset="0"/>
                <a:cs typeface="Times New Roman" panose="02020603050405020304" pitchFamily="18" charset="0"/>
              </a:rPr>
              <a:t>với</a:t>
            </a:r>
            <a:r>
              <a:rPr lang="en-US" altLang="en-US" sz="3200" dirty="0">
                <a:solidFill>
                  <a:srgbClr val="FF0000"/>
                </a:solidFill>
                <a:latin typeface="Times New Roman" panose="02020603050405020304" pitchFamily="18" charset="0"/>
                <a:cs typeface="Times New Roman" panose="02020603050405020304" pitchFamily="18" charset="0"/>
              </a:rPr>
              <a:t> </a:t>
            </a:r>
            <a:r>
              <a:rPr lang="en-US" altLang="en-US" sz="3200" dirty="0" err="1">
                <a:solidFill>
                  <a:srgbClr val="FF0000"/>
                </a:solidFill>
                <a:latin typeface="Times New Roman" panose="02020603050405020304" pitchFamily="18" charset="0"/>
                <a:cs typeface="Times New Roman" panose="02020603050405020304" pitchFamily="18" charset="0"/>
              </a:rPr>
              <a:t>mọi</a:t>
            </a:r>
            <a:r>
              <a:rPr lang="en-US" altLang="en-US" sz="3200" dirty="0">
                <a:solidFill>
                  <a:srgbClr val="FF0000"/>
                </a:solidFill>
                <a:latin typeface="Times New Roman" panose="02020603050405020304" pitchFamily="18" charset="0"/>
                <a:cs typeface="Times New Roman" panose="02020603050405020304" pitchFamily="18" charset="0"/>
              </a:rPr>
              <a:t> </a:t>
            </a:r>
            <a:r>
              <a:rPr lang="en-US" altLang="en-US" sz="3200" dirty="0" err="1">
                <a:solidFill>
                  <a:srgbClr val="FF0000"/>
                </a:solidFill>
                <a:latin typeface="Times New Roman" panose="02020603050405020304" pitchFamily="18" charset="0"/>
                <a:cs typeface="Times New Roman" panose="02020603050405020304" pitchFamily="18" charset="0"/>
              </a:rPr>
              <a:t>hoàn</a:t>
            </a:r>
            <a:r>
              <a:rPr lang="en-US" altLang="en-US" sz="3200" dirty="0">
                <a:solidFill>
                  <a:srgbClr val="FF0000"/>
                </a:solidFill>
                <a:latin typeface="Times New Roman" panose="02020603050405020304" pitchFamily="18" charset="0"/>
                <a:cs typeface="Times New Roman" panose="02020603050405020304" pitchFamily="18" charset="0"/>
              </a:rPr>
              <a:t> </a:t>
            </a:r>
            <a:r>
              <a:rPr lang="en-US" altLang="en-US" sz="3200" dirty="0" err="1">
                <a:solidFill>
                  <a:srgbClr val="FF0000"/>
                </a:solidFill>
                <a:latin typeface="Times New Roman" panose="02020603050405020304" pitchFamily="18" charset="0"/>
                <a:cs typeface="Times New Roman" panose="02020603050405020304" pitchFamily="18" charset="0"/>
              </a:rPr>
              <a:t>cảnh</a:t>
            </a:r>
            <a:r>
              <a:rPr lang="en-US" altLang="en-US" sz="3200" dirty="0">
                <a:solidFill>
                  <a:srgbClr val="FF0000"/>
                </a:solidFill>
                <a:latin typeface="Times New Roman" panose="02020603050405020304" pitchFamily="18" charset="0"/>
                <a:cs typeface="Times New Roman" panose="02020603050405020304" pitchFamily="18" charset="0"/>
              </a:rPr>
              <a:t>...</a:t>
            </a:r>
          </a:p>
        </p:txBody>
      </p:sp>
      <p:sp>
        <p:nvSpPr>
          <p:cNvPr id="10" name="Rectangle 9"/>
          <p:cNvSpPr/>
          <p:nvPr/>
        </p:nvSpPr>
        <p:spPr>
          <a:xfrm>
            <a:off x="304799" y="3665389"/>
            <a:ext cx="11527810" cy="1077218"/>
          </a:xfrm>
          <a:prstGeom prst="rect">
            <a:avLst/>
          </a:prstGeom>
        </p:spPr>
        <p:txBody>
          <a:bodyPr wrap="square">
            <a:spAutoFit/>
          </a:bodyPr>
          <a:lstStyle/>
          <a:p>
            <a:r>
              <a:rPr lang="en-US" altLang="en-US" sz="3200" dirty="0">
                <a:solidFill>
                  <a:srgbClr val="0033CC"/>
                </a:solidFill>
                <a:latin typeface="Times New Roman" panose="02020603050405020304" pitchFamily="18" charset="0"/>
                <a:cs typeface="Times New Roman" panose="02020603050405020304" pitchFamily="18" charset="0"/>
              </a:rPr>
              <a:t>- Theo </a:t>
            </a:r>
            <a:r>
              <a:rPr lang="en-US" altLang="en-US" sz="3200" dirty="0" err="1">
                <a:solidFill>
                  <a:srgbClr val="0033CC"/>
                </a:solidFill>
                <a:latin typeface="Times New Roman" panose="02020603050405020304" pitchFamily="18" charset="0"/>
                <a:cs typeface="Times New Roman" panose="02020603050405020304" pitchFamily="18" charset="0"/>
              </a:rPr>
              <a:t>em</a:t>
            </a:r>
            <a:r>
              <a:rPr lang="en-US" altLang="en-US" sz="3200" dirty="0">
                <a:solidFill>
                  <a:srgbClr val="0033CC"/>
                </a:solidFill>
                <a:latin typeface="Times New Roman" panose="02020603050405020304" pitchFamily="18" charset="0"/>
                <a:cs typeface="Times New Roman" panose="02020603050405020304" pitchFamily="18" charset="0"/>
              </a:rPr>
              <a:t> </a:t>
            </a:r>
            <a:r>
              <a:rPr lang="en-US" altLang="en-US" sz="3200" dirty="0" err="1">
                <a:solidFill>
                  <a:srgbClr val="0033CC"/>
                </a:solidFill>
                <a:latin typeface="Times New Roman" panose="02020603050405020304" pitchFamily="18" charset="0"/>
                <a:cs typeface="Times New Roman" panose="02020603050405020304" pitchFamily="18" charset="0"/>
              </a:rPr>
              <a:t>nữ</a:t>
            </a:r>
            <a:r>
              <a:rPr lang="en-US" altLang="en-US" sz="3200" dirty="0">
                <a:solidFill>
                  <a:srgbClr val="0033CC"/>
                </a:solidFill>
                <a:latin typeface="Times New Roman" panose="02020603050405020304" pitchFamily="18" charset="0"/>
                <a:cs typeface="Times New Roman" panose="02020603050405020304" pitchFamily="18" charset="0"/>
              </a:rPr>
              <a:t> </a:t>
            </a:r>
            <a:r>
              <a:rPr lang="en-US" altLang="en-US" sz="3200" dirty="0" err="1">
                <a:solidFill>
                  <a:srgbClr val="0033CC"/>
                </a:solidFill>
                <a:latin typeface="Times New Roman" panose="02020603050405020304" pitchFamily="18" charset="0"/>
                <a:cs typeface="Times New Roman" panose="02020603050405020304" pitchFamily="18" charset="0"/>
              </a:rPr>
              <a:t>giới</a:t>
            </a:r>
            <a:r>
              <a:rPr lang="en-US" altLang="en-US" sz="3200" dirty="0">
                <a:solidFill>
                  <a:srgbClr val="0033CC"/>
                </a:solidFill>
                <a:latin typeface="Times New Roman" panose="02020603050405020304" pitchFamily="18" charset="0"/>
                <a:cs typeface="Times New Roman" panose="02020603050405020304" pitchFamily="18" charset="0"/>
              </a:rPr>
              <a:t> </a:t>
            </a:r>
            <a:r>
              <a:rPr lang="en-US" altLang="en-US" sz="3200" dirty="0" err="1">
                <a:solidFill>
                  <a:srgbClr val="0033CC"/>
                </a:solidFill>
                <a:latin typeface="Times New Roman" panose="02020603050405020304" pitchFamily="18" charset="0"/>
                <a:cs typeface="Times New Roman" panose="02020603050405020304" pitchFamily="18" charset="0"/>
              </a:rPr>
              <a:t>có</a:t>
            </a:r>
            <a:r>
              <a:rPr lang="en-US" altLang="en-US" sz="3200" dirty="0">
                <a:solidFill>
                  <a:srgbClr val="0033CC"/>
                </a:solidFill>
                <a:latin typeface="Times New Roman" panose="02020603050405020304" pitchFamily="18" charset="0"/>
                <a:cs typeface="Times New Roman" panose="02020603050405020304" pitchFamily="18" charset="0"/>
              </a:rPr>
              <a:t> </a:t>
            </a:r>
            <a:r>
              <a:rPr lang="en-US" altLang="en-US" sz="3200" dirty="0" err="1">
                <a:solidFill>
                  <a:srgbClr val="0033CC"/>
                </a:solidFill>
                <a:latin typeface="Times New Roman" panose="02020603050405020304" pitchFamily="18" charset="0"/>
                <a:cs typeface="Times New Roman" panose="02020603050405020304" pitchFamily="18" charset="0"/>
              </a:rPr>
              <a:t>những</a:t>
            </a:r>
            <a:r>
              <a:rPr lang="en-US" altLang="en-US" sz="3200" dirty="0">
                <a:solidFill>
                  <a:srgbClr val="0033CC"/>
                </a:solidFill>
                <a:latin typeface="Times New Roman" panose="02020603050405020304" pitchFamily="18" charset="0"/>
                <a:cs typeface="Times New Roman" panose="02020603050405020304" pitchFamily="18" charset="0"/>
              </a:rPr>
              <a:t> </a:t>
            </a:r>
            <a:r>
              <a:rPr lang="en-US" altLang="en-US" sz="3200" dirty="0" err="1">
                <a:solidFill>
                  <a:srgbClr val="0033CC"/>
                </a:solidFill>
                <a:latin typeface="Times New Roman" panose="02020603050405020304" pitchFamily="18" charset="0"/>
                <a:cs typeface="Times New Roman" panose="02020603050405020304" pitchFamily="18" charset="0"/>
              </a:rPr>
              <a:t>phẩm</a:t>
            </a:r>
            <a:r>
              <a:rPr lang="en-US" altLang="en-US" sz="3200" dirty="0">
                <a:solidFill>
                  <a:srgbClr val="0033CC"/>
                </a:solidFill>
                <a:latin typeface="Times New Roman" panose="02020603050405020304" pitchFamily="18" charset="0"/>
                <a:cs typeface="Times New Roman" panose="02020603050405020304" pitchFamily="18" charset="0"/>
              </a:rPr>
              <a:t> </a:t>
            </a:r>
            <a:r>
              <a:rPr lang="en-US" altLang="en-US" sz="3200" dirty="0" err="1">
                <a:solidFill>
                  <a:srgbClr val="0033CC"/>
                </a:solidFill>
                <a:latin typeface="Times New Roman" panose="02020603050405020304" pitchFamily="18" charset="0"/>
                <a:cs typeface="Times New Roman" panose="02020603050405020304" pitchFamily="18" charset="0"/>
              </a:rPr>
              <a:t>chất</a:t>
            </a:r>
            <a:r>
              <a:rPr lang="en-US" altLang="en-US" sz="3200" dirty="0">
                <a:solidFill>
                  <a:srgbClr val="0033CC"/>
                </a:solidFill>
                <a:latin typeface="Times New Roman" panose="02020603050405020304" pitchFamily="18" charset="0"/>
                <a:cs typeface="Times New Roman" panose="02020603050405020304" pitchFamily="18" charset="0"/>
              </a:rPr>
              <a:t> </a:t>
            </a:r>
            <a:r>
              <a:rPr lang="en-US" altLang="en-US" sz="3200" dirty="0" err="1">
                <a:solidFill>
                  <a:srgbClr val="0033CC"/>
                </a:solidFill>
                <a:latin typeface="Times New Roman" panose="02020603050405020304" pitchFamily="18" charset="0"/>
                <a:cs typeface="Times New Roman" panose="02020603050405020304" pitchFamily="18" charset="0"/>
              </a:rPr>
              <a:t>gì</a:t>
            </a:r>
            <a:r>
              <a:rPr lang="en-US" altLang="en-US" sz="3200" dirty="0">
                <a:solidFill>
                  <a:srgbClr val="0033CC"/>
                </a:solidFill>
                <a:latin typeface="Times New Roman" panose="02020603050405020304" pitchFamily="18" charset="0"/>
                <a:cs typeface="Times New Roman" panose="02020603050405020304" pitchFamily="18" charset="0"/>
              </a:rPr>
              <a:t>? </a:t>
            </a:r>
            <a:r>
              <a:rPr lang="en-US" altLang="en-US" sz="3200" dirty="0" err="1">
                <a:solidFill>
                  <a:srgbClr val="0033CC"/>
                </a:solidFill>
                <a:latin typeface="Times New Roman" panose="02020603050405020304" pitchFamily="18" charset="0"/>
                <a:cs typeface="Times New Roman" panose="02020603050405020304" pitchFamily="18" charset="0"/>
              </a:rPr>
              <a:t>Em</a:t>
            </a:r>
            <a:r>
              <a:rPr lang="en-US" altLang="en-US" sz="3200" dirty="0">
                <a:solidFill>
                  <a:srgbClr val="0033CC"/>
                </a:solidFill>
                <a:latin typeface="Times New Roman" panose="02020603050405020304" pitchFamily="18" charset="0"/>
                <a:cs typeface="Times New Roman" panose="02020603050405020304" pitchFamily="18" charset="0"/>
              </a:rPr>
              <a:t> </a:t>
            </a:r>
            <a:r>
              <a:rPr lang="en-US" altLang="en-US" sz="3200" dirty="0" err="1">
                <a:solidFill>
                  <a:srgbClr val="0033CC"/>
                </a:solidFill>
                <a:latin typeface="Times New Roman" panose="02020603050405020304" pitchFamily="18" charset="0"/>
                <a:cs typeface="Times New Roman" panose="02020603050405020304" pitchFamily="18" charset="0"/>
              </a:rPr>
              <a:t>thích</a:t>
            </a:r>
            <a:r>
              <a:rPr lang="en-US" altLang="en-US" sz="3200" dirty="0">
                <a:solidFill>
                  <a:srgbClr val="0033CC"/>
                </a:solidFill>
                <a:latin typeface="Times New Roman" panose="02020603050405020304" pitchFamily="18" charset="0"/>
                <a:cs typeface="Times New Roman" panose="02020603050405020304" pitchFamily="18" charset="0"/>
              </a:rPr>
              <a:t> </a:t>
            </a:r>
            <a:r>
              <a:rPr lang="en-US" altLang="en-US" sz="3200" dirty="0" err="1">
                <a:solidFill>
                  <a:srgbClr val="0033CC"/>
                </a:solidFill>
                <a:latin typeface="Times New Roman" panose="02020603050405020304" pitchFamily="18" charset="0"/>
                <a:cs typeface="Times New Roman" panose="02020603050405020304" pitchFamily="18" charset="0"/>
              </a:rPr>
              <a:t>nhất</a:t>
            </a:r>
            <a:r>
              <a:rPr lang="en-US" altLang="en-US" sz="3200" dirty="0">
                <a:solidFill>
                  <a:srgbClr val="0033CC"/>
                </a:solidFill>
                <a:latin typeface="Times New Roman" panose="02020603050405020304" pitchFamily="18" charset="0"/>
                <a:cs typeface="Times New Roman" panose="02020603050405020304" pitchFamily="18" charset="0"/>
              </a:rPr>
              <a:t> </a:t>
            </a:r>
            <a:r>
              <a:rPr lang="en-US" altLang="en-US" sz="3200" dirty="0" err="1">
                <a:solidFill>
                  <a:srgbClr val="0033CC"/>
                </a:solidFill>
                <a:latin typeface="Times New Roman" panose="02020603050405020304" pitchFamily="18" charset="0"/>
                <a:cs typeface="Times New Roman" panose="02020603050405020304" pitchFamily="18" charset="0"/>
              </a:rPr>
              <a:t>phẩm</a:t>
            </a:r>
            <a:r>
              <a:rPr lang="en-US" altLang="en-US" sz="3200" dirty="0">
                <a:solidFill>
                  <a:srgbClr val="0033CC"/>
                </a:solidFill>
                <a:latin typeface="Times New Roman" panose="02020603050405020304" pitchFamily="18" charset="0"/>
                <a:cs typeface="Times New Roman" panose="02020603050405020304" pitchFamily="18" charset="0"/>
              </a:rPr>
              <a:t> </a:t>
            </a:r>
            <a:r>
              <a:rPr lang="en-US" altLang="en-US" sz="3200" dirty="0" err="1">
                <a:solidFill>
                  <a:srgbClr val="0033CC"/>
                </a:solidFill>
                <a:latin typeface="Times New Roman" panose="02020603050405020304" pitchFamily="18" charset="0"/>
                <a:cs typeface="Times New Roman" panose="02020603050405020304" pitchFamily="18" charset="0"/>
              </a:rPr>
              <a:t>chất</a:t>
            </a:r>
            <a:r>
              <a:rPr lang="en-US" altLang="en-US" sz="3200" dirty="0">
                <a:solidFill>
                  <a:srgbClr val="0033CC"/>
                </a:solidFill>
                <a:latin typeface="Times New Roman" panose="02020603050405020304" pitchFamily="18" charset="0"/>
                <a:cs typeface="Times New Roman" panose="02020603050405020304" pitchFamily="18" charset="0"/>
              </a:rPr>
              <a:t> </a:t>
            </a:r>
            <a:r>
              <a:rPr lang="en-US" altLang="en-US" sz="3200" dirty="0" err="1">
                <a:solidFill>
                  <a:srgbClr val="0033CC"/>
                </a:solidFill>
                <a:latin typeface="Times New Roman" panose="02020603050405020304" pitchFamily="18" charset="0"/>
                <a:cs typeface="Times New Roman" panose="02020603050405020304" pitchFamily="18" charset="0"/>
              </a:rPr>
              <a:t>nào</a:t>
            </a:r>
            <a:r>
              <a:rPr lang="en-US" altLang="en-US" sz="3200" dirty="0">
                <a:solidFill>
                  <a:srgbClr val="0033CC"/>
                </a:solidFill>
                <a:latin typeface="Times New Roman" panose="02020603050405020304" pitchFamily="18" charset="0"/>
                <a:cs typeface="Times New Roman" panose="02020603050405020304" pitchFamily="18" charset="0"/>
              </a:rPr>
              <a:t> </a:t>
            </a:r>
            <a:r>
              <a:rPr lang="en-US" altLang="en-US" sz="3200" dirty="0" err="1">
                <a:solidFill>
                  <a:srgbClr val="0033CC"/>
                </a:solidFill>
                <a:latin typeface="Times New Roman" panose="02020603050405020304" pitchFamily="18" charset="0"/>
                <a:cs typeface="Times New Roman" panose="02020603050405020304" pitchFamily="18" charset="0"/>
              </a:rPr>
              <a:t>của</a:t>
            </a:r>
            <a:r>
              <a:rPr lang="en-US" altLang="en-US" sz="3200" dirty="0">
                <a:solidFill>
                  <a:srgbClr val="0033CC"/>
                </a:solidFill>
                <a:latin typeface="Times New Roman" panose="02020603050405020304" pitchFamily="18" charset="0"/>
                <a:cs typeface="Times New Roman" panose="02020603050405020304" pitchFamily="18" charset="0"/>
              </a:rPr>
              <a:t> </a:t>
            </a:r>
            <a:r>
              <a:rPr lang="en-US" altLang="en-US" sz="3200" dirty="0" err="1">
                <a:solidFill>
                  <a:srgbClr val="0033CC"/>
                </a:solidFill>
                <a:latin typeface="Times New Roman" panose="02020603050405020304" pitchFamily="18" charset="0"/>
                <a:cs typeface="Times New Roman" panose="02020603050405020304" pitchFamily="18" charset="0"/>
              </a:rPr>
              <a:t>bạn</a:t>
            </a:r>
            <a:r>
              <a:rPr lang="en-US" altLang="en-US" sz="3200" dirty="0">
                <a:solidFill>
                  <a:srgbClr val="0033CC"/>
                </a:solidFill>
                <a:latin typeface="Times New Roman" panose="02020603050405020304" pitchFamily="18" charset="0"/>
                <a:cs typeface="Times New Roman" panose="02020603050405020304" pitchFamily="18" charset="0"/>
              </a:rPr>
              <a:t> </a:t>
            </a:r>
            <a:r>
              <a:rPr lang="en-US" altLang="en-US" sz="3200" dirty="0" err="1">
                <a:solidFill>
                  <a:srgbClr val="0033CC"/>
                </a:solidFill>
                <a:latin typeface="Times New Roman" panose="02020603050405020304" pitchFamily="18" charset="0"/>
                <a:cs typeface="Times New Roman" panose="02020603050405020304" pitchFamily="18" charset="0"/>
              </a:rPr>
              <a:t>nữ</a:t>
            </a:r>
            <a:r>
              <a:rPr lang="en-US" altLang="en-US" sz="3200" dirty="0">
                <a:solidFill>
                  <a:srgbClr val="0033CC"/>
                </a:solidFill>
                <a:latin typeface="Times New Roman" panose="02020603050405020304" pitchFamily="18" charset="0"/>
                <a:cs typeface="Times New Roman" panose="02020603050405020304" pitchFamily="18" charset="0"/>
              </a:rPr>
              <a:t>?</a:t>
            </a:r>
          </a:p>
        </p:txBody>
      </p:sp>
      <p:sp>
        <p:nvSpPr>
          <p:cNvPr id="22" name="Rectangle 21"/>
          <p:cNvSpPr/>
          <p:nvPr/>
        </p:nvSpPr>
        <p:spPr>
          <a:xfrm>
            <a:off x="291152" y="4661679"/>
            <a:ext cx="11473217" cy="1077218"/>
          </a:xfrm>
          <a:prstGeom prst="rect">
            <a:avLst/>
          </a:prstGeom>
        </p:spPr>
        <p:txBody>
          <a:bodyPr wrap="square">
            <a:spAutoFit/>
          </a:bodyPr>
          <a:lstStyle/>
          <a:p>
            <a:r>
              <a:rPr lang="en-US" altLang="en-US" sz="3200" dirty="0">
                <a:solidFill>
                  <a:srgbClr val="FF0000"/>
                </a:solidFill>
                <a:latin typeface="Times New Roman" panose="02020603050405020304" pitchFamily="18" charset="0"/>
                <a:cs typeface="Times New Roman" panose="02020603050405020304" pitchFamily="18" charset="0"/>
              </a:rPr>
              <a:t>- </a:t>
            </a:r>
            <a:r>
              <a:rPr lang="en-US" altLang="en-US" sz="3200" err="1">
                <a:solidFill>
                  <a:srgbClr val="FF0000"/>
                </a:solidFill>
                <a:latin typeface="Times New Roman" panose="02020603050405020304" pitchFamily="18" charset="0"/>
                <a:cs typeface="Times New Roman" panose="02020603050405020304" pitchFamily="18" charset="0"/>
              </a:rPr>
              <a:t>Những</a:t>
            </a:r>
            <a:r>
              <a:rPr lang="en-US" altLang="en-US" sz="3200">
                <a:solidFill>
                  <a:srgbClr val="FF0000"/>
                </a:solidFill>
                <a:latin typeface="Times New Roman" panose="02020603050405020304" pitchFamily="18" charset="0"/>
                <a:cs typeface="Times New Roman" panose="02020603050405020304" pitchFamily="18" charset="0"/>
              </a:rPr>
              <a:t> phẩm </a:t>
            </a:r>
            <a:r>
              <a:rPr lang="en-US" altLang="en-US" sz="3200" dirty="0" err="1">
                <a:solidFill>
                  <a:srgbClr val="FF0000"/>
                </a:solidFill>
                <a:latin typeface="Times New Roman" panose="02020603050405020304" pitchFamily="18" charset="0"/>
                <a:cs typeface="Times New Roman" panose="02020603050405020304" pitchFamily="18" charset="0"/>
              </a:rPr>
              <a:t>chất</a:t>
            </a:r>
            <a:r>
              <a:rPr lang="en-US" altLang="en-US" sz="3200" dirty="0">
                <a:solidFill>
                  <a:srgbClr val="FF0000"/>
                </a:solidFill>
                <a:latin typeface="Times New Roman" panose="02020603050405020304" pitchFamily="18" charset="0"/>
                <a:cs typeface="Times New Roman" panose="02020603050405020304" pitchFamily="18" charset="0"/>
              </a:rPr>
              <a:t> ở </a:t>
            </a:r>
            <a:r>
              <a:rPr lang="en-US" altLang="en-US" sz="3200" dirty="0" err="1">
                <a:solidFill>
                  <a:srgbClr val="FF0000"/>
                </a:solidFill>
                <a:latin typeface="Times New Roman" panose="02020603050405020304" pitchFamily="18" charset="0"/>
                <a:cs typeface="Times New Roman" panose="02020603050405020304" pitchFamily="18" charset="0"/>
              </a:rPr>
              <a:t>bạn</a:t>
            </a:r>
            <a:r>
              <a:rPr lang="en-US" altLang="en-US" sz="3200" dirty="0">
                <a:solidFill>
                  <a:srgbClr val="FF0000"/>
                </a:solidFill>
                <a:latin typeface="Times New Roman" panose="02020603050405020304" pitchFamily="18" charset="0"/>
                <a:cs typeface="Times New Roman" panose="02020603050405020304" pitchFamily="18" charset="0"/>
              </a:rPr>
              <a:t> </a:t>
            </a:r>
            <a:r>
              <a:rPr lang="en-US" altLang="en-US" sz="3200" dirty="0" err="1">
                <a:solidFill>
                  <a:srgbClr val="FF0000"/>
                </a:solidFill>
                <a:latin typeface="Times New Roman" panose="02020603050405020304" pitchFamily="18" charset="0"/>
                <a:cs typeface="Times New Roman" panose="02020603050405020304" pitchFamily="18" charset="0"/>
              </a:rPr>
              <a:t>nữ</a:t>
            </a:r>
            <a:r>
              <a:rPr lang="en-US" altLang="en-US" sz="3200" dirty="0">
                <a:solidFill>
                  <a:srgbClr val="FF0000"/>
                </a:solidFill>
                <a:latin typeface="Times New Roman" panose="02020603050405020304" pitchFamily="18" charset="0"/>
                <a:cs typeface="Times New Roman" panose="02020603050405020304" pitchFamily="18" charset="0"/>
              </a:rPr>
              <a:t>: </a:t>
            </a:r>
            <a:r>
              <a:rPr lang="en-US" altLang="en-US" sz="3200" dirty="0" err="1">
                <a:solidFill>
                  <a:srgbClr val="FF0000"/>
                </a:solidFill>
                <a:latin typeface="Times New Roman" panose="02020603050405020304" pitchFamily="18" charset="0"/>
                <a:cs typeface="Times New Roman" panose="02020603050405020304" pitchFamily="18" charset="0"/>
              </a:rPr>
              <a:t>dịu</a:t>
            </a:r>
            <a:r>
              <a:rPr lang="en-US" altLang="en-US" sz="3200" dirty="0">
                <a:solidFill>
                  <a:srgbClr val="FF0000"/>
                </a:solidFill>
                <a:latin typeface="Times New Roman" panose="02020603050405020304" pitchFamily="18" charset="0"/>
                <a:cs typeface="Times New Roman" panose="02020603050405020304" pitchFamily="18" charset="0"/>
              </a:rPr>
              <a:t> </a:t>
            </a:r>
            <a:r>
              <a:rPr lang="en-US" altLang="en-US" sz="3200" dirty="0" err="1">
                <a:solidFill>
                  <a:srgbClr val="FF0000"/>
                </a:solidFill>
                <a:latin typeface="Times New Roman" panose="02020603050405020304" pitchFamily="18" charset="0"/>
                <a:cs typeface="Times New Roman" panose="02020603050405020304" pitchFamily="18" charset="0"/>
              </a:rPr>
              <a:t>dàng</a:t>
            </a:r>
            <a:r>
              <a:rPr lang="en-US" altLang="en-US" sz="3200" dirty="0">
                <a:solidFill>
                  <a:srgbClr val="FF0000"/>
                </a:solidFill>
                <a:latin typeface="Times New Roman" panose="02020603050405020304" pitchFamily="18" charset="0"/>
                <a:cs typeface="Times New Roman" panose="02020603050405020304" pitchFamily="18" charset="0"/>
              </a:rPr>
              <a:t>, </a:t>
            </a:r>
            <a:r>
              <a:rPr lang="en-US" altLang="en-US" sz="3200" dirty="0" err="1">
                <a:solidFill>
                  <a:srgbClr val="FF0000"/>
                </a:solidFill>
                <a:latin typeface="Times New Roman" panose="02020603050405020304" pitchFamily="18" charset="0"/>
                <a:cs typeface="Times New Roman" panose="02020603050405020304" pitchFamily="18" charset="0"/>
              </a:rPr>
              <a:t>khoan</a:t>
            </a:r>
            <a:r>
              <a:rPr lang="en-US" altLang="en-US" sz="3200" dirty="0">
                <a:solidFill>
                  <a:srgbClr val="FF0000"/>
                </a:solidFill>
                <a:latin typeface="Times New Roman" panose="02020603050405020304" pitchFamily="18" charset="0"/>
                <a:cs typeface="Times New Roman" panose="02020603050405020304" pitchFamily="18" charset="0"/>
              </a:rPr>
              <a:t> dung, </a:t>
            </a:r>
            <a:r>
              <a:rPr lang="en-US" altLang="en-US" sz="3200" dirty="0" err="1">
                <a:solidFill>
                  <a:srgbClr val="FF0000"/>
                </a:solidFill>
                <a:latin typeface="Times New Roman" panose="02020603050405020304" pitchFamily="18" charset="0"/>
                <a:cs typeface="Times New Roman" panose="02020603050405020304" pitchFamily="18" charset="0"/>
              </a:rPr>
              <a:t>cần</a:t>
            </a:r>
            <a:r>
              <a:rPr lang="en-US" altLang="en-US" sz="3200" dirty="0">
                <a:solidFill>
                  <a:srgbClr val="FF0000"/>
                </a:solidFill>
                <a:latin typeface="Times New Roman" panose="02020603050405020304" pitchFamily="18" charset="0"/>
                <a:cs typeface="Times New Roman" panose="02020603050405020304" pitchFamily="18" charset="0"/>
              </a:rPr>
              <a:t> </a:t>
            </a:r>
            <a:r>
              <a:rPr lang="en-US" altLang="en-US" sz="3200" dirty="0" err="1">
                <a:solidFill>
                  <a:srgbClr val="FF0000"/>
                </a:solidFill>
                <a:latin typeface="Times New Roman" panose="02020603050405020304" pitchFamily="18" charset="0"/>
                <a:cs typeface="Times New Roman" panose="02020603050405020304" pitchFamily="18" charset="0"/>
              </a:rPr>
              <a:t>mẫn</a:t>
            </a:r>
            <a:r>
              <a:rPr lang="en-US" altLang="en-US" sz="3200" dirty="0">
                <a:solidFill>
                  <a:srgbClr val="FF0000"/>
                </a:solidFill>
                <a:latin typeface="Times New Roman" panose="02020603050405020304" pitchFamily="18" charset="0"/>
                <a:cs typeface="Times New Roman" panose="02020603050405020304" pitchFamily="18" charset="0"/>
              </a:rPr>
              <a:t>, </a:t>
            </a:r>
            <a:r>
              <a:rPr lang="en-US" altLang="en-US" sz="3200" dirty="0" err="1">
                <a:solidFill>
                  <a:srgbClr val="FF0000"/>
                </a:solidFill>
                <a:latin typeface="Times New Roman" panose="02020603050405020304" pitchFamily="18" charset="0"/>
                <a:cs typeface="Times New Roman" panose="02020603050405020304" pitchFamily="18" charset="0"/>
              </a:rPr>
              <a:t>biết</a:t>
            </a:r>
            <a:r>
              <a:rPr lang="en-US" altLang="en-US" sz="3200" dirty="0">
                <a:solidFill>
                  <a:srgbClr val="FF0000"/>
                </a:solidFill>
                <a:latin typeface="Times New Roman" panose="02020603050405020304" pitchFamily="18" charset="0"/>
                <a:cs typeface="Times New Roman" panose="02020603050405020304" pitchFamily="18" charset="0"/>
              </a:rPr>
              <a:t> </a:t>
            </a:r>
            <a:r>
              <a:rPr lang="en-US" altLang="en-US" sz="3200" dirty="0" err="1">
                <a:solidFill>
                  <a:srgbClr val="FF0000"/>
                </a:solidFill>
                <a:latin typeface="Times New Roman" panose="02020603050405020304" pitchFamily="18" charset="0"/>
                <a:cs typeface="Times New Roman" panose="02020603050405020304" pitchFamily="18" charset="0"/>
              </a:rPr>
              <a:t>quan</a:t>
            </a:r>
            <a:r>
              <a:rPr lang="en-US" altLang="en-US" sz="3200" dirty="0">
                <a:solidFill>
                  <a:srgbClr val="FF0000"/>
                </a:solidFill>
                <a:latin typeface="Times New Roman" panose="02020603050405020304" pitchFamily="18" charset="0"/>
                <a:cs typeface="Times New Roman" panose="02020603050405020304" pitchFamily="18" charset="0"/>
              </a:rPr>
              <a:t> </a:t>
            </a:r>
            <a:r>
              <a:rPr lang="en-US" altLang="en-US" sz="3200" dirty="0" err="1">
                <a:solidFill>
                  <a:srgbClr val="FF0000"/>
                </a:solidFill>
                <a:latin typeface="Times New Roman" panose="02020603050405020304" pitchFamily="18" charset="0"/>
                <a:cs typeface="Times New Roman" panose="02020603050405020304" pitchFamily="18" charset="0"/>
              </a:rPr>
              <a:t>tâm</a:t>
            </a:r>
            <a:r>
              <a:rPr lang="en-US" altLang="en-US" sz="3200" dirty="0">
                <a:solidFill>
                  <a:srgbClr val="FF0000"/>
                </a:solidFill>
                <a:latin typeface="Times New Roman" panose="02020603050405020304" pitchFamily="18" charset="0"/>
                <a:cs typeface="Times New Roman" panose="02020603050405020304" pitchFamily="18" charset="0"/>
              </a:rPr>
              <a:t> </a:t>
            </a:r>
            <a:r>
              <a:rPr lang="en-US" altLang="en-US" sz="3200" dirty="0" err="1">
                <a:solidFill>
                  <a:srgbClr val="FF0000"/>
                </a:solidFill>
                <a:latin typeface="Times New Roman" panose="02020603050405020304" pitchFamily="18" charset="0"/>
                <a:cs typeface="Times New Roman" panose="02020603050405020304" pitchFamily="18" charset="0"/>
              </a:rPr>
              <a:t>đến</a:t>
            </a:r>
            <a:r>
              <a:rPr lang="en-US" altLang="en-US" sz="3200" dirty="0">
                <a:solidFill>
                  <a:srgbClr val="FF0000"/>
                </a:solidFill>
                <a:latin typeface="Times New Roman" panose="02020603050405020304" pitchFamily="18" charset="0"/>
                <a:cs typeface="Times New Roman" panose="02020603050405020304" pitchFamily="18" charset="0"/>
              </a:rPr>
              <a:t> </a:t>
            </a:r>
            <a:r>
              <a:rPr lang="en-US" altLang="en-US" sz="3200" dirty="0" err="1">
                <a:solidFill>
                  <a:srgbClr val="FF0000"/>
                </a:solidFill>
                <a:latin typeface="Times New Roman" panose="02020603050405020304" pitchFamily="18" charset="0"/>
                <a:cs typeface="Times New Roman" panose="02020603050405020304" pitchFamily="18" charset="0"/>
              </a:rPr>
              <a:t>mọi</a:t>
            </a:r>
            <a:r>
              <a:rPr lang="en-US" altLang="en-US" sz="3200" dirty="0">
                <a:solidFill>
                  <a:srgbClr val="FF0000"/>
                </a:solidFill>
                <a:latin typeface="Times New Roman" panose="02020603050405020304" pitchFamily="18" charset="0"/>
                <a:cs typeface="Times New Roman" panose="02020603050405020304" pitchFamily="18" charset="0"/>
              </a:rPr>
              <a:t> </a:t>
            </a:r>
            <a:r>
              <a:rPr lang="en-US" altLang="en-US" sz="3200" dirty="0" err="1">
                <a:solidFill>
                  <a:srgbClr val="FF0000"/>
                </a:solidFill>
                <a:latin typeface="Times New Roman" panose="02020603050405020304" pitchFamily="18" charset="0"/>
                <a:cs typeface="Times New Roman" panose="02020603050405020304" pitchFamily="18" charset="0"/>
              </a:rPr>
              <a:t>người</a:t>
            </a:r>
            <a:r>
              <a:rPr lang="en-US" altLang="en-US" sz="3200" dirty="0">
                <a:solidFill>
                  <a:srgbClr val="FF0000"/>
                </a:solidFill>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16888829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2" presetClass="entr" presetSubtype="4"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wipe(down)">
                                      <p:cBhvr>
                                        <p:cTn id="14" dur="500"/>
                                        <p:tgtEl>
                                          <p:spTgt spid="4"/>
                                        </p:tgtEl>
                                      </p:cBhvr>
                                    </p:animEffect>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animEffect transition="in" filter="fade">
                                      <p:cBhvr>
                                        <p:cTn id="19" dur="1000"/>
                                        <p:tgtEl>
                                          <p:spTgt spid="10"/>
                                        </p:tgtEl>
                                      </p:cBhvr>
                                    </p:animEffect>
                                    <p:anim calcmode="lin" valueType="num">
                                      <p:cBhvr>
                                        <p:cTn id="20" dur="1000" fill="hold"/>
                                        <p:tgtEl>
                                          <p:spTgt spid="10"/>
                                        </p:tgtEl>
                                        <p:attrNameLst>
                                          <p:attrName>ppt_x</p:attrName>
                                        </p:attrNameLst>
                                      </p:cBhvr>
                                      <p:tavLst>
                                        <p:tav tm="0">
                                          <p:val>
                                            <p:strVal val="#ppt_x"/>
                                          </p:val>
                                        </p:tav>
                                        <p:tav tm="100000">
                                          <p:val>
                                            <p:strVal val="#ppt_x"/>
                                          </p:val>
                                        </p:tav>
                                      </p:tavLst>
                                    </p:anim>
                                    <p:anim calcmode="lin" valueType="num">
                                      <p:cBhvr>
                                        <p:cTn id="21"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2" presetClass="entr" presetSubtype="4" fill="hold" grpId="0" nodeType="clickEffect">
                                  <p:stCondLst>
                                    <p:cond delay="0"/>
                                  </p:stCondLst>
                                  <p:childTnLst>
                                    <p:set>
                                      <p:cBhvr>
                                        <p:cTn id="25" dur="1" fill="hold">
                                          <p:stCondLst>
                                            <p:cond delay="0"/>
                                          </p:stCondLst>
                                        </p:cTn>
                                        <p:tgtEl>
                                          <p:spTgt spid="22"/>
                                        </p:tgtEl>
                                        <p:attrNameLst>
                                          <p:attrName>style.visibility</p:attrName>
                                        </p:attrNameLst>
                                      </p:cBhvr>
                                      <p:to>
                                        <p:strVal val="visible"/>
                                      </p:to>
                                    </p:set>
                                    <p:animEffect transition="in" filter="wipe(down)">
                                      <p:cBhvr>
                                        <p:cTn id="26"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10" grpId="0"/>
      <p:bldP spid="2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 Box 10"/>
          <p:cNvSpPr txBox="1">
            <a:spLocks noChangeArrowheads="1"/>
          </p:cNvSpPr>
          <p:nvPr/>
        </p:nvSpPr>
        <p:spPr bwMode="auto">
          <a:xfrm>
            <a:off x="369276" y="0"/>
            <a:ext cx="11465169" cy="45176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lnSpc>
                <a:spcPct val="130000"/>
              </a:lnSpc>
            </a:pPr>
            <a:r>
              <a:rPr lang="vi-VN" altLang="en-US" sz="2800" b="1">
                <a:solidFill>
                  <a:srgbClr val="0033CC"/>
                </a:solidFill>
                <a:latin typeface="Times New Roman" panose="02020603050405020304" pitchFamily="18" charset="0"/>
                <a:cs typeface="Times New Roman" panose="02020603050405020304" pitchFamily="18" charset="0"/>
              </a:rPr>
              <a:t>Bài </a:t>
            </a:r>
            <a:r>
              <a:rPr lang="vi-VN" altLang="en-US" sz="2800" b="1" dirty="0">
                <a:solidFill>
                  <a:srgbClr val="0033CC"/>
                </a:solidFill>
                <a:latin typeface="Times New Roman" panose="02020603050405020304" pitchFamily="18" charset="0"/>
                <a:cs typeface="Times New Roman" panose="02020603050405020304" pitchFamily="18" charset="0"/>
              </a:rPr>
              <a:t>1. Xếp các ví dụ cho dưới đây vào ô thích hợp trong bảng tổng kết về dấu phẩy:</a:t>
            </a:r>
          </a:p>
          <a:p>
            <a:pPr algn="just" eaLnBrk="1" hangingPunct="1">
              <a:lnSpc>
                <a:spcPct val="130000"/>
              </a:lnSpc>
            </a:pPr>
            <a:r>
              <a:rPr lang="vi-VN" altLang="en-US" sz="2800" dirty="0">
                <a:solidFill>
                  <a:srgbClr val="7030A0"/>
                </a:solidFill>
                <a:latin typeface="Times New Roman" panose="02020603050405020304" pitchFamily="18" charset="0"/>
                <a:cs typeface="Times New Roman" panose="02020603050405020304" pitchFamily="18" charset="0"/>
              </a:rPr>
              <a:t>a) Khi phương đông vừa vẩn bụi hồng, con hoạ mi ấy lại hót vang lừng.</a:t>
            </a:r>
            <a:endParaRPr lang="en-US" altLang="en-US" sz="2800" dirty="0">
              <a:solidFill>
                <a:srgbClr val="7030A0"/>
              </a:solidFill>
              <a:latin typeface="Times New Roman" panose="02020603050405020304" pitchFamily="18" charset="0"/>
              <a:cs typeface="Times New Roman" panose="02020603050405020304" pitchFamily="18" charset="0"/>
            </a:endParaRPr>
          </a:p>
          <a:p>
            <a:pPr algn="just" eaLnBrk="1" hangingPunct="1">
              <a:lnSpc>
                <a:spcPct val="130000"/>
              </a:lnSpc>
            </a:pPr>
            <a:r>
              <a:rPr lang="vi-VN" altLang="en-US" sz="2800">
                <a:solidFill>
                  <a:srgbClr val="7030A0"/>
                </a:solidFill>
                <a:latin typeface="Times New Roman" panose="02020603050405020304" pitchFamily="18" charset="0"/>
                <a:cs typeface="Times New Roman" panose="02020603050405020304" pitchFamily="18" charset="0"/>
              </a:rPr>
              <a:t>b</a:t>
            </a:r>
            <a:r>
              <a:rPr lang="vi-VN" altLang="en-US" sz="2800" dirty="0">
                <a:solidFill>
                  <a:srgbClr val="7030A0"/>
                </a:solidFill>
                <a:latin typeface="Times New Roman" panose="02020603050405020304" pitchFamily="18" charset="0"/>
                <a:cs typeface="Times New Roman" panose="02020603050405020304" pitchFamily="18" charset="0"/>
              </a:rPr>
              <a:t>) Phong trào </a:t>
            </a:r>
            <a:r>
              <a:rPr lang="vi-VN" altLang="en-US" sz="2800" i="1" dirty="0">
                <a:solidFill>
                  <a:srgbClr val="7030A0"/>
                </a:solidFill>
                <a:latin typeface="Times New Roman" panose="02020603050405020304" pitchFamily="18" charset="0"/>
                <a:cs typeface="Times New Roman" panose="02020603050405020304" pitchFamily="18" charset="0"/>
              </a:rPr>
              <a:t>Ba đảm đang </a:t>
            </a:r>
            <a:r>
              <a:rPr lang="vi-VN" altLang="en-US" sz="2800" dirty="0">
                <a:solidFill>
                  <a:srgbClr val="7030A0"/>
                </a:solidFill>
                <a:latin typeface="Times New Roman" panose="02020603050405020304" pitchFamily="18" charset="0"/>
                <a:cs typeface="Times New Roman" panose="02020603050405020304" pitchFamily="18" charset="0"/>
              </a:rPr>
              <a:t>thời kì chống Mĩ cứu nước, phong trào </a:t>
            </a:r>
            <a:r>
              <a:rPr lang="vi-VN" altLang="en-US" sz="2800" i="1" dirty="0">
                <a:solidFill>
                  <a:srgbClr val="7030A0"/>
                </a:solidFill>
                <a:latin typeface="Times New Roman" panose="02020603050405020304" pitchFamily="18" charset="0"/>
                <a:cs typeface="Times New Roman" panose="02020603050405020304" pitchFamily="18" charset="0"/>
              </a:rPr>
              <a:t>Giỏi việc nước, đảm việc nhà</a:t>
            </a:r>
            <a:r>
              <a:rPr lang="vi-VN" altLang="en-US" sz="2800" b="1" i="1" dirty="0">
                <a:solidFill>
                  <a:srgbClr val="7030A0"/>
                </a:solidFill>
                <a:latin typeface="Times New Roman" panose="02020603050405020304" pitchFamily="18" charset="0"/>
                <a:cs typeface="Times New Roman" panose="02020603050405020304" pitchFamily="18" charset="0"/>
              </a:rPr>
              <a:t> </a:t>
            </a:r>
            <a:r>
              <a:rPr lang="vi-VN" altLang="en-US" sz="2800" dirty="0">
                <a:solidFill>
                  <a:srgbClr val="7030A0"/>
                </a:solidFill>
                <a:latin typeface="Times New Roman" panose="02020603050405020304" pitchFamily="18" charset="0"/>
                <a:cs typeface="Times New Roman" panose="02020603050405020304" pitchFamily="18" charset="0"/>
              </a:rPr>
              <a:t>thời kì xây dựng và bảo vệ Tổ quốc đã góp phần động viên hàng triệu phụ nữ cống hiến sức lực và tài năng của mình cho sự nghiệp chung.</a:t>
            </a:r>
            <a:endParaRPr lang="en-US" altLang="en-US" sz="2800" dirty="0">
              <a:solidFill>
                <a:srgbClr val="7030A0"/>
              </a:solidFill>
              <a:latin typeface="Times New Roman" panose="02020603050405020304" pitchFamily="18" charset="0"/>
              <a:cs typeface="Times New Roman" panose="02020603050405020304" pitchFamily="18" charset="0"/>
            </a:endParaRPr>
          </a:p>
          <a:p>
            <a:pPr algn="just" eaLnBrk="1" hangingPunct="1">
              <a:lnSpc>
                <a:spcPct val="130000"/>
              </a:lnSpc>
            </a:pPr>
            <a:r>
              <a:rPr lang="vi-VN" altLang="en-US" sz="2800">
                <a:solidFill>
                  <a:srgbClr val="7030A0"/>
                </a:solidFill>
                <a:latin typeface="Times New Roman" panose="02020603050405020304" pitchFamily="18" charset="0"/>
                <a:cs typeface="Times New Roman" panose="02020603050405020304" pitchFamily="18" charset="0"/>
              </a:rPr>
              <a:t>c</a:t>
            </a:r>
            <a:r>
              <a:rPr lang="vi-VN" altLang="en-US" sz="2800" dirty="0">
                <a:solidFill>
                  <a:srgbClr val="7030A0"/>
                </a:solidFill>
                <a:latin typeface="Times New Roman" panose="02020603050405020304" pitchFamily="18" charset="0"/>
                <a:cs typeface="Times New Roman" panose="02020603050405020304" pitchFamily="18" charset="0"/>
              </a:rPr>
              <a:t>) Thế kỉ XX là thế kỉ giải phóng phụ nữ, còn thế kỉ XXI phải là thế kỉ hoàn thành sự nghiệp </a:t>
            </a:r>
            <a:r>
              <a:rPr lang="vi-VN" altLang="en-US" sz="2800">
                <a:solidFill>
                  <a:srgbClr val="7030A0"/>
                </a:solidFill>
                <a:latin typeface="Times New Roman" panose="02020603050405020304" pitchFamily="18" charset="0"/>
                <a:cs typeface="Times New Roman" panose="02020603050405020304" pitchFamily="18" charset="0"/>
              </a:rPr>
              <a:t>đó.</a:t>
            </a:r>
            <a:endParaRPr lang="vi-VN" altLang="en-US" sz="2800" dirty="0">
              <a:solidFill>
                <a:srgbClr val="7030A0"/>
              </a:solidFill>
              <a:latin typeface="Times New Roman" panose="02020603050405020304" pitchFamily="18" charset="0"/>
              <a:cs typeface="Times New Roman" panose="02020603050405020304" pitchFamily="18" charset="0"/>
            </a:endParaRPr>
          </a:p>
        </p:txBody>
      </p:sp>
      <p:graphicFrame>
        <p:nvGraphicFramePr>
          <p:cNvPr id="11" name="Group 34"/>
          <p:cNvGraphicFramePr>
            <a:graphicFrameLocks noGrp="1"/>
          </p:cNvGraphicFramePr>
          <p:nvPr>
            <p:extLst>
              <p:ext uri="{D42A27DB-BD31-4B8C-83A1-F6EECF244321}">
                <p14:modId xmlns:p14="http://schemas.microsoft.com/office/powerpoint/2010/main" val="88860043"/>
              </p:ext>
            </p:extLst>
          </p:nvPr>
        </p:nvGraphicFramePr>
        <p:xfrm>
          <a:off x="1872283" y="4446576"/>
          <a:ext cx="8693618" cy="2409825"/>
        </p:xfrm>
        <a:graphic>
          <a:graphicData uri="http://schemas.openxmlformats.org/drawingml/2006/table">
            <a:tbl>
              <a:tblPr/>
              <a:tblGrid>
                <a:gridCol w="7203283">
                  <a:extLst>
                    <a:ext uri="{9D8B030D-6E8A-4147-A177-3AD203B41FA5}">
                      <a16:colId xmlns:a16="http://schemas.microsoft.com/office/drawing/2014/main" val="20000"/>
                    </a:ext>
                  </a:extLst>
                </a:gridCol>
                <a:gridCol w="1490335">
                  <a:extLst>
                    <a:ext uri="{9D8B030D-6E8A-4147-A177-3AD203B41FA5}">
                      <a16:colId xmlns:a16="http://schemas.microsoft.com/office/drawing/2014/main" val="20001"/>
                    </a:ext>
                  </a:extLst>
                </a:gridCol>
              </a:tblGrid>
              <a:tr h="504825">
                <a:tc grid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dirty="0">
                          <a:ln>
                            <a:noFill/>
                          </a:ln>
                          <a:solidFill>
                            <a:srgbClr val="FF0000"/>
                          </a:solidFill>
                          <a:effectLst/>
                          <a:latin typeface="Times New Roman" panose="02020603050405020304" pitchFamily="18" charset="0"/>
                          <a:cs typeface="Times New Roman" panose="02020603050405020304" pitchFamily="18" charset="0"/>
                        </a:rPr>
                        <a:t>BẢNG TỔNG KẾT</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hMerge="1">
                  <a:txBody>
                    <a:bodyPr/>
                    <a:lstStyle/>
                    <a:p>
                      <a:endParaRPr lang="en-US"/>
                    </a:p>
                  </a:txBody>
                  <a:tcPr/>
                </a:tc>
                <a:extLst>
                  <a:ext uri="{0D108BD9-81ED-4DB2-BD59-A6C34878D82A}">
                    <a16:rowId xmlns:a16="http://schemas.microsoft.com/office/drawing/2014/main" val="10000"/>
                  </a:ext>
                </a:extLst>
              </a:tr>
              <a:tr h="5334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dirty="0" err="1">
                          <a:ln>
                            <a:noFill/>
                          </a:ln>
                          <a:solidFill>
                            <a:schemeClr val="tx2"/>
                          </a:solidFill>
                          <a:effectLst/>
                          <a:latin typeface="Times New Roman" panose="02020603050405020304" pitchFamily="18" charset="0"/>
                          <a:cs typeface="Times New Roman" panose="02020603050405020304" pitchFamily="18" charset="0"/>
                        </a:rPr>
                        <a:t>Tác</a:t>
                      </a:r>
                      <a:r>
                        <a:rPr kumimoji="0" lang="en-US" sz="2400" b="1" i="0" u="none" strike="noStrike" cap="none" normalizeH="0" baseline="0" dirty="0">
                          <a:ln>
                            <a:noFill/>
                          </a:ln>
                          <a:solidFill>
                            <a:schemeClr val="tx2"/>
                          </a:solidFill>
                          <a:effectLst/>
                          <a:latin typeface="Times New Roman" panose="02020603050405020304" pitchFamily="18" charset="0"/>
                          <a:cs typeface="Times New Roman" panose="02020603050405020304" pitchFamily="18" charset="0"/>
                        </a:rPr>
                        <a:t> </a:t>
                      </a:r>
                      <a:r>
                        <a:rPr kumimoji="0" lang="en-US" sz="2400" b="1" i="0" u="none" strike="noStrike" cap="none" normalizeH="0" baseline="0" dirty="0" err="1">
                          <a:ln>
                            <a:noFill/>
                          </a:ln>
                          <a:solidFill>
                            <a:schemeClr val="tx2"/>
                          </a:solidFill>
                          <a:effectLst/>
                          <a:latin typeface="Times New Roman" panose="02020603050405020304" pitchFamily="18" charset="0"/>
                          <a:cs typeface="Times New Roman" panose="02020603050405020304" pitchFamily="18" charset="0"/>
                        </a:rPr>
                        <a:t>dụng</a:t>
                      </a:r>
                      <a:r>
                        <a:rPr kumimoji="0" lang="en-US" sz="2400" b="1" i="0" u="none" strike="noStrike" cap="none" normalizeH="0" baseline="0" dirty="0">
                          <a:ln>
                            <a:noFill/>
                          </a:ln>
                          <a:solidFill>
                            <a:schemeClr val="tx2"/>
                          </a:solidFill>
                          <a:effectLst/>
                          <a:latin typeface="Times New Roman" panose="02020603050405020304" pitchFamily="18" charset="0"/>
                          <a:cs typeface="Times New Roman" panose="02020603050405020304" pitchFamily="18" charset="0"/>
                        </a:rPr>
                        <a:t> </a:t>
                      </a:r>
                      <a:r>
                        <a:rPr kumimoji="0" lang="en-US" sz="2400" b="1" i="0" u="none" strike="noStrike" cap="none" normalizeH="0" baseline="0" dirty="0" err="1">
                          <a:ln>
                            <a:noFill/>
                          </a:ln>
                          <a:solidFill>
                            <a:schemeClr val="tx2"/>
                          </a:solidFill>
                          <a:effectLst/>
                          <a:latin typeface="Times New Roman" panose="02020603050405020304" pitchFamily="18" charset="0"/>
                          <a:cs typeface="Times New Roman" panose="02020603050405020304" pitchFamily="18" charset="0"/>
                        </a:rPr>
                        <a:t>của</a:t>
                      </a:r>
                      <a:r>
                        <a:rPr kumimoji="0" lang="en-US" sz="2400" b="1" i="0" u="none" strike="noStrike" cap="none" normalizeH="0" baseline="0" dirty="0">
                          <a:ln>
                            <a:noFill/>
                          </a:ln>
                          <a:solidFill>
                            <a:schemeClr val="tx2"/>
                          </a:solidFill>
                          <a:effectLst/>
                          <a:latin typeface="Times New Roman" panose="02020603050405020304" pitchFamily="18" charset="0"/>
                          <a:cs typeface="Times New Roman" panose="02020603050405020304" pitchFamily="18" charset="0"/>
                        </a:rPr>
                        <a:t> </a:t>
                      </a:r>
                      <a:r>
                        <a:rPr kumimoji="0" lang="en-US" sz="2400" b="1" i="0" u="none" strike="noStrike" cap="none" normalizeH="0" baseline="0" dirty="0" err="1">
                          <a:ln>
                            <a:noFill/>
                          </a:ln>
                          <a:solidFill>
                            <a:schemeClr val="tx2"/>
                          </a:solidFill>
                          <a:effectLst/>
                          <a:latin typeface="Times New Roman" panose="02020603050405020304" pitchFamily="18" charset="0"/>
                          <a:cs typeface="Times New Roman" panose="02020603050405020304" pitchFamily="18" charset="0"/>
                        </a:rPr>
                        <a:t>dấu</a:t>
                      </a:r>
                      <a:r>
                        <a:rPr kumimoji="0" lang="en-US" sz="2400" b="1" i="0" u="none" strike="noStrike" cap="none" normalizeH="0" baseline="0" dirty="0">
                          <a:ln>
                            <a:noFill/>
                          </a:ln>
                          <a:solidFill>
                            <a:schemeClr val="tx2"/>
                          </a:solidFill>
                          <a:effectLst/>
                          <a:latin typeface="Times New Roman" panose="02020603050405020304" pitchFamily="18" charset="0"/>
                          <a:cs typeface="Times New Roman" panose="02020603050405020304" pitchFamily="18" charset="0"/>
                        </a:rPr>
                        <a:t> </a:t>
                      </a:r>
                      <a:r>
                        <a:rPr kumimoji="0" lang="en-US" sz="2400" b="1" i="0" u="none" strike="noStrike" cap="none" normalizeH="0" baseline="0" dirty="0" err="1">
                          <a:ln>
                            <a:noFill/>
                          </a:ln>
                          <a:solidFill>
                            <a:schemeClr val="tx2"/>
                          </a:solidFill>
                          <a:effectLst/>
                          <a:latin typeface="Times New Roman" panose="02020603050405020304" pitchFamily="18" charset="0"/>
                          <a:cs typeface="Times New Roman" panose="02020603050405020304" pitchFamily="18" charset="0"/>
                        </a:rPr>
                        <a:t>phẩy</a:t>
                      </a:r>
                      <a:endParaRPr kumimoji="0" lang="en-US" sz="2400" b="1" i="0" u="none" strike="noStrike" cap="none" normalizeH="0" baseline="0" dirty="0">
                        <a:ln>
                          <a:noFill/>
                        </a:ln>
                        <a:solidFill>
                          <a:schemeClr val="tx2"/>
                        </a:solidFill>
                        <a:effectLst/>
                        <a:latin typeface="Times New Roman" panose="02020603050405020304" pitchFamily="18" charset="0"/>
                        <a:cs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a:ln>
                            <a:noFill/>
                          </a:ln>
                          <a:solidFill>
                            <a:schemeClr val="tx2"/>
                          </a:solidFill>
                          <a:effectLst/>
                          <a:latin typeface="Times New Roman" panose="02020603050405020304" pitchFamily="18" charset="0"/>
                          <a:cs typeface="Times New Roman" panose="02020603050405020304" pitchFamily="18" charset="0"/>
                        </a:rPr>
                        <a:t>Ví dụ</a:t>
                      </a:r>
                      <a:endParaRPr kumimoji="0" lang="en-US" sz="2400" b="1" i="0" u="none" strike="noStrike" cap="none" normalizeH="0" baseline="0" dirty="0">
                        <a:ln>
                          <a:noFill/>
                        </a:ln>
                        <a:solidFill>
                          <a:schemeClr val="tx2"/>
                        </a:solidFill>
                        <a:effectLst/>
                        <a:latin typeface="Times New Roman" panose="02020603050405020304" pitchFamily="18" charset="0"/>
                        <a:cs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extLst>
                  <a:ext uri="{0D108BD9-81ED-4DB2-BD59-A6C34878D82A}">
                    <a16:rowId xmlns:a16="http://schemas.microsoft.com/office/drawing/2014/main" val="10001"/>
                  </a:ext>
                </a:extLst>
              </a:tr>
              <a:tr h="4572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dirty="0" err="1">
                          <a:ln>
                            <a:noFill/>
                          </a:ln>
                          <a:solidFill>
                            <a:srgbClr val="0000FF"/>
                          </a:solidFill>
                          <a:effectLst/>
                          <a:latin typeface="Times New Roman" panose="02020603050405020304" pitchFamily="18" charset="0"/>
                          <a:cs typeface="Times New Roman" panose="02020603050405020304" pitchFamily="18" charset="0"/>
                        </a:rPr>
                        <a:t>Ngăn</a:t>
                      </a:r>
                      <a:r>
                        <a:rPr kumimoji="0" lang="en-US" sz="2400" b="1" i="0" u="none" strike="noStrike" cap="none" normalizeH="0" baseline="0" dirty="0">
                          <a:ln>
                            <a:noFill/>
                          </a:ln>
                          <a:solidFill>
                            <a:srgbClr val="0000FF"/>
                          </a:solidFill>
                          <a:effectLst/>
                          <a:latin typeface="Times New Roman" panose="02020603050405020304" pitchFamily="18" charset="0"/>
                          <a:cs typeface="Times New Roman" panose="02020603050405020304" pitchFamily="18" charset="0"/>
                        </a:rPr>
                        <a:t> </a:t>
                      </a:r>
                      <a:r>
                        <a:rPr kumimoji="0" lang="en-US" sz="2400" b="1" i="0" u="none" strike="noStrike" cap="none" normalizeH="0" baseline="0" dirty="0" err="1">
                          <a:ln>
                            <a:noFill/>
                          </a:ln>
                          <a:solidFill>
                            <a:srgbClr val="0000FF"/>
                          </a:solidFill>
                          <a:effectLst/>
                          <a:latin typeface="Times New Roman" panose="02020603050405020304" pitchFamily="18" charset="0"/>
                          <a:cs typeface="Times New Roman" panose="02020603050405020304" pitchFamily="18" charset="0"/>
                        </a:rPr>
                        <a:t>cách</a:t>
                      </a:r>
                      <a:r>
                        <a:rPr kumimoji="0" lang="en-US" sz="2400" b="1" i="0" u="none" strike="noStrike" cap="none" normalizeH="0" baseline="0" dirty="0">
                          <a:ln>
                            <a:noFill/>
                          </a:ln>
                          <a:solidFill>
                            <a:srgbClr val="0000FF"/>
                          </a:solidFill>
                          <a:effectLst/>
                          <a:latin typeface="Times New Roman" panose="02020603050405020304" pitchFamily="18" charset="0"/>
                          <a:cs typeface="Times New Roman" panose="02020603050405020304" pitchFamily="18" charset="0"/>
                        </a:rPr>
                        <a:t> </a:t>
                      </a:r>
                      <a:r>
                        <a:rPr kumimoji="0" lang="en-US" sz="2400" b="1" i="0" u="none" strike="noStrike" cap="none" normalizeH="0" baseline="0" dirty="0" err="1">
                          <a:ln>
                            <a:noFill/>
                          </a:ln>
                          <a:solidFill>
                            <a:srgbClr val="0000FF"/>
                          </a:solidFill>
                          <a:effectLst/>
                          <a:latin typeface="Times New Roman" panose="02020603050405020304" pitchFamily="18" charset="0"/>
                          <a:cs typeface="Times New Roman" panose="02020603050405020304" pitchFamily="18" charset="0"/>
                        </a:rPr>
                        <a:t>các</a:t>
                      </a:r>
                      <a:r>
                        <a:rPr kumimoji="0" lang="en-US" sz="2400" b="1" i="0" u="none" strike="noStrike" cap="none" normalizeH="0" baseline="0" dirty="0">
                          <a:ln>
                            <a:noFill/>
                          </a:ln>
                          <a:solidFill>
                            <a:srgbClr val="0000FF"/>
                          </a:solidFill>
                          <a:effectLst/>
                          <a:latin typeface="Times New Roman" panose="02020603050405020304" pitchFamily="18" charset="0"/>
                          <a:cs typeface="Times New Roman" panose="02020603050405020304" pitchFamily="18" charset="0"/>
                        </a:rPr>
                        <a:t> </a:t>
                      </a:r>
                      <a:r>
                        <a:rPr kumimoji="0" lang="en-US" sz="2400" b="1" i="0" u="none" strike="noStrike" cap="none" normalizeH="0" baseline="0" dirty="0" err="1">
                          <a:ln>
                            <a:noFill/>
                          </a:ln>
                          <a:solidFill>
                            <a:srgbClr val="0000FF"/>
                          </a:solidFill>
                          <a:effectLst/>
                          <a:latin typeface="Times New Roman" panose="02020603050405020304" pitchFamily="18" charset="0"/>
                          <a:cs typeface="Times New Roman" panose="02020603050405020304" pitchFamily="18" charset="0"/>
                        </a:rPr>
                        <a:t>bộ</a:t>
                      </a:r>
                      <a:r>
                        <a:rPr kumimoji="0" lang="en-US" sz="2400" b="1" i="0" u="none" strike="noStrike" cap="none" normalizeH="0" baseline="0" dirty="0">
                          <a:ln>
                            <a:noFill/>
                          </a:ln>
                          <a:solidFill>
                            <a:srgbClr val="0000FF"/>
                          </a:solidFill>
                          <a:effectLst/>
                          <a:latin typeface="Times New Roman" panose="02020603050405020304" pitchFamily="18" charset="0"/>
                          <a:cs typeface="Times New Roman" panose="02020603050405020304" pitchFamily="18" charset="0"/>
                        </a:rPr>
                        <a:t> </a:t>
                      </a:r>
                      <a:r>
                        <a:rPr kumimoji="0" lang="en-US" sz="2400" b="1" i="0" u="none" strike="noStrike" cap="none" normalizeH="0" baseline="0" dirty="0" err="1">
                          <a:ln>
                            <a:noFill/>
                          </a:ln>
                          <a:solidFill>
                            <a:srgbClr val="0000FF"/>
                          </a:solidFill>
                          <a:effectLst/>
                          <a:latin typeface="Times New Roman" panose="02020603050405020304" pitchFamily="18" charset="0"/>
                          <a:cs typeface="Times New Roman" panose="02020603050405020304" pitchFamily="18" charset="0"/>
                        </a:rPr>
                        <a:t>phận</a:t>
                      </a:r>
                      <a:r>
                        <a:rPr kumimoji="0" lang="en-US" sz="2400" b="1" i="0" u="none" strike="noStrike" cap="none" normalizeH="0" baseline="0" dirty="0">
                          <a:ln>
                            <a:noFill/>
                          </a:ln>
                          <a:solidFill>
                            <a:srgbClr val="0000FF"/>
                          </a:solidFill>
                          <a:effectLst/>
                          <a:latin typeface="Times New Roman" panose="02020603050405020304" pitchFamily="18" charset="0"/>
                          <a:cs typeface="Times New Roman" panose="02020603050405020304" pitchFamily="18" charset="0"/>
                        </a:rPr>
                        <a:t> </a:t>
                      </a:r>
                      <a:r>
                        <a:rPr kumimoji="0" lang="en-US" sz="2400" b="1" i="0" u="none" strike="noStrike" cap="none" normalizeH="0" baseline="0" dirty="0" err="1">
                          <a:ln>
                            <a:noFill/>
                          </a:ln>
                          <a:solidFill>
                            <a:srgbClr val="0000FF"/>
                          </a:solidFill>
                          <a:effectLst/>
                          <a:latin typeface="Times New Roman" panose="02020603050405020304" pitchFamily="18" charset="0"/>
                          <a:cs typeface="Times New Roman" panose="02020603050405020304" pitchFamily="18" charset="0"/>
                        </a:rPr>
                        <a:t>cùng</a:t>
                      </a:r>
                      <a:r>
                        <a:rPr kumimoji="0" lang="en-US" sz="2400" b="1" i="0" u="none" strike="noStrike" cap="none" normalizeH="0" baseline="0" dirty="0">
                          <a:ln>
                            <a:noFill/>
                          </a:ln>
                          <a:solidFill>
                            <a:srgbClr val="0000FF"/>
                          </a:solidFill>
                          <a:effectLst/>
                          <a:latin typeface="Times New Roman" panose="02020603050405020304" pitchFamily="18" charset="0"/>
                          <a:cs typeface="Times New Roman" panose="02020603050405020304" pitchFamily="18" charset="0"/>
                        </a:rPr>
                        <a:t> </a:t>
                      </a:r>
                      <a:r>
                        <a:rPr kumimoji="0" lang="en-US" sz="2400" b="1" i="0" u="none" strike="noStrike" cap="none" normalizeH="0" baseline="0" dirty="0" err="1">
                          <a:ln>
                            <a:noFill/>
                          </a:ln>
                          <a:solidFill>
                            <a:srgbClr val="0000FF"/>
                          </a:solidFill>
                          <a:effectLst/>
                          <a:latin typeface="Times New Roman" panose="02020603050405020304" pitchFamily="18" charset="0"/>
                          <a:cs typeface="Times New Roman" panose="02020603050405020304" pitchFamily="18" charset="0"/>
                        </a:rPr>
                        <a:t>chức</a:t>
                      </a:r>
                      <a:r>
                        <a:rPr kumimoji="0" lang="en-US" sz="2400" b="1" i="0" u="none" strike="noStrike" cap="none" normalizeH="0" baseline="0" dirty="0">
                          <a:ln>
                            <a:noFill/>
                          </a:ln>
                          <a:solidFill>
                            <a:srgbClr val="0000FF"/>
                          </a:solidFill>
                          <a:effectLst/>
                          <a:latin typeface="Times New Roman" panose="02020603050405020304" pitchFamily="18" charset="0"/>
                          <a:cs typeface="Times New Roman" panose="02020603050405020304" pitchFamily="18" charset="0"/>
                        </a:rPr>
                        <a:t> </a:t>
                      </a:r>
                      <a:r>
                        <a:rPr kumimoji="0" lang="en-US" sz="2400" b="1" i="0" u="none" strike="noStrike" cap="none" normalizeH="0" baseline="0" dirty="0" err="1">
                          <a:ln>
                            <a:noFill/>
                          </a:ln>
                          <a:solidFill>
                            <a:srgbClr val="0000FF"/>
                          </a:solidFill>
                          <a:effectLst/>
                          <a:latin typeface="Times New Roman" panose="02020603050405020304" pitchFamily="18" charset="0"/>
                          <a:cs typeface="Times New Roman" panose="02020603050405020304" pitchFamily="18" charset="0"/>
                        </a:rPr>
                        <a:t>vụ</a:t>
                      </a:r>
                      <a:r>
                        <a:rPr kumimoji="0" lang="en-US" sz="2400" b="1" i="0" u="none" strike="noStrike" cap="none" normalizeH="0" baseline="0" dirty="0">
                          <a:ln>
                            <a:noFill/>
                          </a:ln>
                          <a:solidFill>
                            <a:srgbClr val="0000FF"/>
                          </a:solidFill>
                          <a:effectLst/>
                          <a:latin typeface="Times New Roman" panose="02020603050405020304" pitchFamily="18" charset="0"/>
                          <a:cs typeface="Times New Roman" panose="02020603050405020304" pitchFamily="18" charset="0"/>
                        </a:rPr>
                        <a:t> </a:t>
                      </a:r>
                      <a:r>
                        <a:rPr kumimoji="0" lang="en-US" sz="2400" b="1" i="0" u="none" strike="noStrike" cap="none" normalizeH="0" baseline="0" dirty="0" err="1">
                          <a:ln>
                            <a:noFill/>
                          </a:ln>
                          <a:solidFill>
                            <a:srgbClr val="0000FF"/>
                          </a:solidFill>
                          <a:effectLst/>
                          <a:latin typeface="Times New Roman" panose="02020603050405020304" pitchFamily="18" charset="0"/>
                          <a:cs typeface="Times New Roman" panose="02020603050405020304" pitchFamily="18" charset="0"/>
                        </a:rPr>
                        <a:t>trong</a:t>
                      </a:r>
                      <a:r>
                        <a:rPr kumimoji="0" lang="en-US" sz="2400" b="1" i="0" u="none" strike="noStrike" cap="none" normalizeH="0" baseline="0" dirty="0">
                          <a:ln>
                            <a:noFill/>
                          </a:ln>
                          <a:solidFill>
                            <a:srgbClr val="0000FF"/>
                          </a:solidFill>
                          <a:effectLst/>
                          <a:latin typeface="Times New Roman" panose="02020603050405020304" pitchFamily="18" charset="0"/>
                          <a:cs typeface="Times New Roman" panose="02020603050405020304" pitchFamily="18" charset="0"/>
                        </a:rPr>
                        <a:t> </a:t>
                      </a:r>
                      <a:r>
                        <a:rPr kumimoji="0" lang="en-US" sz="2400" b="1" i="0" u="none" strike="noStrike" cap="none" normalizeH="0" baseline="0" dirty="0" err="1">
                          <a:ln>
                            <a:noFill/>
                          </a:ln>
                          <a:solidFill>
                            <a:srgbClr val="0000FF"/>
                          </a:solidFill>
                          <a:effectLst/>
                          <a:latin typeface="Times New Roman" panose="02020603050405020304" pitchFamily="18" charset="0"/>
                          <a:cs typeface="Times New Roman" panose="02020603050405020304" pitchFamily="18" charset="0"/>
                        </a:rPr>
                        <a:t>câu</a:t>
                      </a:r>
                      <a:endParaRPr kumimoji="0" lang="en-US" sz="2400" b="1" i="0" u="none" strike="noStrike" cap="none" normalizeH="0" baseline="0" dirty="0">
                        <a:ln>
                          <a:noFill/>
                        </a:ln>
                        <a:solidFill>
                          <a:srgbClr val="0000FF"/>
                        </a:solidFill>
                        <a:effectLst/>
                        <a:latin typeface="Times New Roman" panose="02020603050405020304" pitchFamily="18" charset="0"/>
                        <a:cs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dirty="0">
                          <a:ln>
                            <a:noFill/>
                          </a:ln>
                          <a:solidFill>
                            <a:schemeClr val="tx2"/>
                          </a:solidFill>
                          <a:effectLst/>
                          <a:latin typeface="Times New Roman" panose="02020603050405020304" pitchFamily="18" charset="0"/>
                          <a:cs typeface="Times New Roman" panose="02020603050405020304" pitchFamily="18" charset="0"/>
                        </a:rPr>
                        <a: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extLst>
                  <a:ext uri="{0D108BD9-81ED-4DB2-BD59-A6C34878D82A}">
                    <a16:rowId xmlns:a16="http://schemas.microsoft.com/office/drawing/2014/main" val="10002"/>
                  </a:ext>
                </a:extLst>
              </a:tr>
              <a:tr h="3968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dirty="0" err="1">
                          <a:ln>
                            <a:noFill/>
                          </a:ln>
                          <a:solidFill>
                            <a:srgbClr val="0000FF"/>
                          </a:solidFill>
                          <a:effectLst/>
                          <a:latin typeface="Times New Roman" panose="02020603050405020304" pitchFamily="18" charset="0"/>
                          <a:cs typeface="Times New Roman" panose="02020603050405020304" pitchFamily="18" charset="0"/>
                        </a:rPr>
                        <a:t>Ngăn</a:t>
                      </a:r>
                      <a:r>
                        <a:rPr kumimoji="0" lang="en-US" sz="2400" b="1" i="0" u="none" strike="noStrike" cap="none" normalizeH="0" baseline="0" dirty="0">
                          <a:ln>
                            <a:noFill/>
                          </a:ln>
                          <a:solidFill>
                            <a:srgbClr val="0000FF"/>
                          </a:solidFill>
                          <a:effectLst/>
                          <a:latin typeface="Times New Roman" panose="02020603050405020304" pitchFamily="18" charset="0"/>
                          <a:cs typeface="Times New Roman" panose="02020603050405020304" pitchFamily="18" charset="0"/>
                        </a:rPr>
                        <a:t> </a:t>
                      </a:r>
                      <a:r>
                        <a:rPr kumimoji="0" lang="en-US" sz="2400" b="1" i="0" u="none" strike="noStrike" cap="none" normalizeH="0" baseline="0" dirty="0" err="1">
                          <a:ln>
                            <a:noFill/>
                          </a:ln>
                          <a:solidFill>
                            <a:srgbClr val="0000FF"/>
                          </a:solidFill>
                          <a:effectLst/>
                          <a:latin typeface="Times New Roman" panose="02020603050405020304" pitchFamily="18" charset="0"/>
                          <a:cs typeface="Times New Roman" panose="02020603050405020304" pitchFamily="18" charset="0"/>
                        </a:rPr>
                        <a:t>cách</a:t>
                      </a:r>
                      <a:r>
                        <a:rPr kumimoji="0" lang="en-US" sz="2400" b="1" i="0" u="none" strike="noStrike" cap="none" normalizeH="0" baseline="0" dirty="0">
                          <a:ln>
                            <a:noFill/>
                          </a:ln>
                          <a:solidFill>
                            <a:srgbClr val="0000FF"/>
                          </a:solidFill>
                          <a:effectLst/>
                          <a:latin typeface="Times New Roman" panose="02020603050405020304" pitchFamily="18" charset="0"/>
                          <a:cs typeface="Times New Roman" panose="02020603050405020304" pitchFamily="18" charset="0"/>
                        </a:rPr>
                        <a:t> </a:t>
                      </a:r>
                      <a:r>
                        <a:rPr kumimoji="0" lang="en-US" sz="2400" b="1" i="0" u="none" strike="noStrike" cap="none" normalizeH="0" baseline="0" dirty="0" err="1">
                          <a:ln>
                            <a:noFill/>
                          </a:ln>
                          <a:solidFill>
                            <a:srgbClr val="0000FF"/>
                          </a:solidFill>
                          <a:effectLst/>
                          <a:latin typeface="Times New Roman" panose="02020603050405020304" pitchFamily="18" charset="0"/>
                          <a:cs typeface="Times New Roman" panose="02020603050405020304" pitchFamily="18" charset="0"/>
                        </a:rPr>
                        <a:t>trạng</a:t>
                      </a:r>
                      <a:r>
                        <a:rPr kumimoji="0" lang="en-US" sz="2400" b="1" i="0" u="none" strike="noStrike" cap="none" normalizeH="0" baseline="0" dirty="0">
                          <a:ln>
                            <a:noFill/>
                          </a:ln>
                          <a:solidFill>
                            <a:srgbClr val="0000FF"/>
                          </a:solidFill>
                          <a:effectLst/>
                          <a:latin typeface="Times New Roman" panose="02020603050405020304" pitchFamily="18" charset="0"/>
                          <a:cs typeface="Times New Roman" panose="02020603050405020304" pitchFamily="18" charset="0"/>
                        </a:rPr>
                        <a:t> </a:t>
                      </a:r>
                      <a:r>
                        <a:rPr kumimoji="0" lang="en-US" sz="2400" b="1" i="0" u="none" strike="noStrike" cap="none" normalizeH="0" baseline="0" dirty="0" err="1">
                          <a:ln>
                            <a:noFill/>
                          </a:ln>
                          <a:solidFill>
                            <a:srgbClr val="0000FF"/>
                          </a:solidFill>
                          <a:effectLst/>
                          <a:latin typeface="Times New Roman" panose="02020603050405020304" pitchFamily="18" charset="0"/>
                          <a:cs typeface="Times New Roman" panose="02020603050405020304" pitchFamily="18" charset="0"/>
                        </a:rPr>
                        <a:t>ngữ</a:t>
                      </a:r>
                      <a:r>
                        <a:rPr kumimoji="0" lang="en-US" sz="2400" b="1" i="0" u="none" strike="noStrike" cap="none" normalizeH="0" baseline="0" dirty="0">
                          <a:ln>
                            <a:noFill/>
                          </a:ln>
                          <a:solidFill>
                            <a:srgbClr val="0000FF"/>
                          </a:solidFill>
                          <a:effectLst/>
                          <a:latin typeface="Times New Roman" panose="02020603050405020304" pitchFamily="18" charset="0"/>
                          <a:cs typeface="Times New Roman" panose="02020603050405020304" pitchFamily="18" charset="0"/>
                        </a:rPr>
                        <a:t> </a:t>
                      </a:r>
                      <a:r>
                        <a:rPr kumimoji="0" lang="en-US" sz="2400" b="1" i="0" u="none" strike="noStrike" cap="none" normalizeH="0" baseline="0" dirty="0" err="1">
                          <a:ln>
                            <a:noFill/>
                          </a:ln>
                          <a:solidFill>
                            <a:srgbClr val="0000FF"/>
                          </a:solidFill>
                          <a:effectLst/>
                          <a:latin typeface="Times New Roman" panose="02020603050405020304" pitchFamily="18" charset="0"/>
                          <a:cs typeface="Times New Roman" panose="02020603050405020304" pitchFamily="18" charset="0"/>
                        </a:rPr>
                        <a:t>với</a:t>
                      </a:r>
                      <a:r>
                        <a:rPr kumimoji="0" lang="en-US" sz="2400" b="1" i="0" u="none" strike="noStrike" cap="none" normalizeH="0" baseline="0" dirty="0">
                          <a:ln>
                            <a:noFill/>
                          </a:ln>
                          <a:solidFill>
                            <a:srgbClr val="0000FF"/>
                          </a:solidFill>
                          <a:effectLst/>
                          <a:latin typeface="Times New Roman" panose="02020603050405020304" pitchFamily="18" charset="0"/>
                          <a:cs typeface="Times New Roman" panose="02020603050405020304" pitchFamily="18" charset="0"/>
                        </a:rPr>
                        <a:t> </a:t>
                      </a:r>
                      <a:r>
                        <a:rPr kumimoji="0" lang="en-US" sz="2400" b="1" i="0" u="none" strike="noStrike" cap="none" normalizeH="0" baseline="0" dirty="0" err="1">
                          <a:ln>
                            <a:noFill/>
                          </a:ln>
                          <a:solidFill>
                            <a:srgbClr val="0000FF"/>
                          </a:solidFill>
                          <a:effectLst/>
                          <a:latin typeface="Times New Roman" panose="02020603050405020304" pitchFamily="18" charset="0"/>
                          <a:cs typeface="Times New Roman" panose="02020603050405020304" pitchFamily="18" charset="0"/>
                        </a:rPr>
                        <a:t>chủ</a:t>
                      </a:r>
                      <a:r>
                        <a:rPr kumimoji="0" lang="en-US" sz="2400" b="1" i="0" u="none" strike="noStrike" cap="none" normalizeH="0" baseline="0" dirty="0">
                          <a:ln>
                            <a:noFill/>
                          </a:ln>
                          <a:solidFill>
                            <a:srgbClr val="0000FF"/>
                          </a:solidFill>
                          <a:effectLst/>
                          <a:latin typeface="Times New Roman" panose="02020603050405020304" pitchFamily="18" charset="0"/>
                          <a:cs typeface="Times New Roman" panose="02020603050405020304" pitchFamily="18" charset="0"/>
                        </a:rPr>
                        <a:t> </a:t>
                      </a:r>
                      <a:r>
                        <a:rPr kumimoji="0" lang="en-US" sz="2400" b="1" i="0" u="none" strike="noStrike" cap="none" normalizeH="0" baseline="0" dirty="0" err="1">
                          <a:ln>
                            <a:noFill/>
                          </a:ln>
                          <a:solidFill>
                            <a:srgbClr val="0000FF"/>
                          </a:solidFill>
                          <a:effectLst/>
                          <a:latin typeface="Times New Roman" panose="02020603050405020304" pitchFamily="18" charset="0"/>
                          <a:cs typeface="Times New Roman" panose="02020603050405020304" pitchFamily="18" charset="0"/>
                        </a:rPr>
                        <a:t>ngữ</a:t>
                      </a:r>
                      <a:r>
                        <a:rPr kumimoji="0" lang="en-US" sz="2400" b="1" i="0" u="none" strike="noStrike" cap="none" normalizeH="0" baseline="0" dirty="0">
                          <a:ln>
                            <a:noFill/>
                          </a:ln>
                          <a:solidFill>
                            <a:srgbClr val="0000FF"/>
                          </a:solidFill>
                          <a:effectLst/>
                          <a:latin typeface="Times New Roman" panose="02020603050405020304" pitchFamily="18" charset="0"/>
                          <a:cs typeface="Times New Roman" panose="02020603050405020304" pitchFamily="18" charset="0"/>
                        </a:rPr>
                        <a:t> </a:t>
                      </a:r>
                      <a:r>
                        <a:rPr kumimoji="0" lang="en-US" sz="2400" b="1" i="0" u="none" strike="noStrike" cap="none" normalizeH="0" baseline="0" dirty="0" err="1">
                          <a:ln>
                            <a:noFill/>
                          </a:ln>
                          <a:solidFill>
                            <a:srgbClr val="0000FF"/>
                          </a:solidFill>
                          <a:effectLst/>
                          <a:latin typeface="Times New Roman" panose="02020603050405020304" pitchFamily="18" charset="0"/>
                          <a:cs typeface="Times New Roman" panose="02020603050405020304" pitchFamily="18" charset="0"/>
                        </a:rPr>
                        <a:t>và</a:t>
                      </a:r>
                      <a:r>
                        <a:rPr kumimoji="0" lang="en-US" sz="2400" b="1" i="0" u="none" strike="noStrike" cap="none" normalizeH="0" baseline="0" dirty="0">
                          <a:ln>
                            <a:noFill/>
                          </a:ln>
                          <a:solidFill>
                            <a:srgbClr val="0000FF"/>
                          </a:solidFill>
                          <a:effectLst/>
                          <a:latin typeface="Times New Roman" panose="02020603050405020304" pitchFamily="18" charset="0"/>
                          <a:cs typeface="Times New Roman" panose="02020603050405020304" pitchFamily="18" charset="0"/>
                        </a:rPr>
                        <a:t> </a:t>
                      </a:r>
                      <a:r>
                        <a:rPr kumimoji="0" lang="en-US" sz="2400" b="1" i="0" u="none" strike="noStrike" cap="none" normalizeH="0" baseline="0" dirty="0" err="1">
                          <a:ln>
                            <a:noFill/>
                          </a:ln>
                          <a:solidFill>
                            <a:srgbClr val="0000FF"/>
                          </a:solidFill>
                          <a:effectLst/>
                          <a:latin typeface="Times New Roman" panose="02020603050405020304" pitchFamily="18" charset="0"/>
                          <a:cs typeface="Times New Roman" panose="02020603050405020304" pitchFamily="18" charset="0"/>
                        </a:rPr>
                        <a:t>vị</a:t>
                      </a:r>
                      <a:r>
                        <a:rPr kumimoji="0" lang="en-US" sz="2400" b="1" i="0" u="none" strike="noStrike" cap="none" normalizeH="0" baseline="0" dirty="0">
                          <a:ln>
                            <a:noFill/>
                          </a:ln>
                          <a:solidFill>
                            <a:srgbClr val="0000FF"/>
                          </a:solidFill>
                          <a:effectLst/>
                          <a:latin typeface="Times New Roman" panose="02020603050405020304" pitchFamily="18" charset="0"/>
                          <a:cs typeface="Times New Roman" panose="02020603050405020304" pitchFamily="18" charset="0"/>
                        </a:rPr>
                        <a:t> </a:t>
                      </a:r>
                      <a:r>
                        <a:rPr kumimoji="0" lang="en-US" sz="2400" b="1" i="0" u="none" strike="noStrike" cap="none" normalizeH="0" baseline="0" dirty="0" err="1">
                          <a:ln>
                            <a:noFill/>
                          </a:ln>
                          <a:solidFill>
                            <a:srgbClr val="0000FF"/>
                          </a:solidFill>
                          <a:effectLst/>
                          <a:latin typeface="Times New Roman" panose="02020603050405020304" pitchFamily="18" charset="0"/>
                          <a:cs typeface="Times New Roman" panose="02020603050405020304" pitchFamily="18" charset="0"/>
                        </a:rPr>
                        <a:t>ngữ</a:t>
                      </a:r>
                      <a:endParaRPr kumimoji="0" lang="en-US" sz="2400" b="1" i="0" u="none" strike="noStrike" cap="none" normalizeH="0" baseline="0" dirty="0">
                        <a:ln>
                          <a:noFill/>
                        </a:ln>
                        <a:solidFill>
                          <a:srgbClr val="0000FF"/>
                        </a:solidFill>
                        <a:effectLst/>
                        <a:latin typeface="Times New Roman" panose="02020603050405020304" pitchFamily="18" charset="0"/>
                        <a:cs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dirty="0">
                          <a:ln>
                            <a:noFill/>
                          </a:ln>
                          <a:solidFill>
                            <a:schemeClr val="tx2"/>
                          </a:solidFill>
                          <a:effectLst/>
                          <a:latin typeface="Times New Roman" panose="02020603050405020304" pitchFamily="18" charset="0"/>
                          <a:cs typeface="Times New Roman" panose="02020603050405020304" pitchFamily="18" charset="0"/>
                        </a:rPr>
                        <a: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extLst>
                  <a:ext uri="{0D108BD9-81ED-4DB2-BD59-A6C34878D82A}">
                    <a16:rowId xmlns:a16="http://schemas.microsoft.com/office/drawing/2014/main" val="10003"/>
                  </a:ext>
                </a:extLst>
              </a:tr>
              <a:tr h="4127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dirty="0" err="1">
                          <a:ln>
                            <a:noFill/>
                          </a:ln>
                          <a:solidFill>
                            <a:srgbClr val="0000FF"/>
                          </a:solidFill>
                          <a:effectLst/>
                          <a:latin typeface="Times New Roman" panose="02020603050405020304" pitchFamily="18" charset="0"/>
                          <a:cs typeface="Times New Roman" panose="02020603050405020304" pitchFamily="18" charset="0"/>
                        </a:rPr>
                        <a:t>Ngăn</a:t>
                      </a:r>
                      <a:r>
                        <a:rPr kumimoji="0" lang="en-US" sz="2400" b="1" i="0" u="none" strike="noStrike" cap="none" normalizeH="0" baseline="0" dirty="0">
                          <a:ln>
                            <a:noFill/>
                          </a:ln>
                          <a:solidFill>
                            <a:srgbClr val="0000FF"/>
                          </a:solidFill>
                          <a:effectLst/>
                          <a:latin typeface="Times New Roman" panose="02020603050405020304" pitchFamily="18" charset="0"/>
                          <a:cs typeface="Times New Roman" panose="02020603050405020304" pitchFamily="18" charset="0"/>
                        </a:rPr>
                        <a:t> </a:t>
                      </a:r>
                      <a:r>
                        <a:rPr kumimoji="0" lang="en-US" sz="2400" b="1" i="0" u="none" strike="noStrike" cap="none" normalizeH="0" baseline="0" dirty="0" err="1">
                          <a:ln>
                            <a:noFill/>
                          </a:ln>
                          <a:solidFill>
                            <a:srgbClr val="0000FF"/>
                          </a:solidFill>
                          <a:effectLst/>
                          <a:latin typeface="Times New Roman" panose="02020603050405020304" pitchFamily="18" charset="0"/>
                          <a:cs typeface="Times New Roman" panose="02020603050405020304" pitchFamily="18" charset="0"/>
                        </a:rPr>
                        <a:t>cách</a:t>
                      </a:r>
                      <a:r>
                        <a:rPr kumimoji="0" lang="en-US" sz="2400" b="1" i="0" u="none" strike="noStrike" cap="none" normalizeH="0" baseline="0" dirty="0">
                          <a:ln>
                            <a:noFill/>
                          </a:ln>
                          <a:solidFill>
                            <a:srgbClr val="0000FF"/>
                          </a:solidFill>
                          <a:effectLst/>
                          <a:latin typeface="Times New Roman" panose="02020603050405020304" pitchFamily="18" charset="0"/>
                          <a:cs typeface="Times New Roman" panose="02020603050405020304" pitchFamily="18" charset="0"/>
                        </a:rPr>
                        <a:t> </a:t>
                      </a:r>
                      <a:r>
                        <a:rPr kumimoji="0" lang="en-US" sz="2400" b="1" i="0" u="none" strike="noStrike" cap="none" normalizeH="0" baseline="0" dirty="0" err="1">
                          <a:ln>
                            <a:noFill/>
                          </a:ln>
                          <a:solidFill>
                            <a:srgbClr val="0000FF"/>
                          </a:solidFill>
                          <a:effectLst/>
                          <a:latin typeface="Times New Roman" panose="02020603050405020304" pitchFamily="18" charset="0"/>
                          <a:cs typeface="Times New Roman" panose="02020603050405020304" pitchFamily="18" charset="0"/>
                        </a:rPr>
                        <a:t>các</a:t>
                      </a:r>
                      <a:r>
                        <a:rPr kumimoji="0" lang="en-US" sz="2400" b="1" i="0" u="none" strike="noStrike" cap="none" normalizeH="0" baseline="0" dirty="0">
                          <a:ln>
                            <a:noFill/>
                          </a:ln>
                          <a:solidFill>
                            <a:srgbClr val="0000FF"/>
                          </a:solidFill>
                          <a:effectLst/>
                          <a:latin typeface="Times New Roman" panose="02020603050405020304" pitchFamily="18" charset="0"/>
                          <a:cs typeface="Times New Roman" panose="02020603050405020304" pitchFamily="18" charset="0"/>
                        </a:rPr>
                        <a:t> </a:t>
                      </a:r>
                      <a:r>
                        <a:rPr kumimoji="0" lang="en-US" sz="2400" b="1" i="0" u="none" strike="noStrike" cap="none" normalizeH="0" baseline="0" dirty="0" err="1">
                          <a:ln>
                            <a:noFill/>
                          </a:ln>
                          <a:solidFill>
                            <a:srgbClr val="0000FF"/>
                          </a:solidFill>
                          <a:effectLst/>
                          <a:latin typeface="Times New Roman" panose="02020603050405020304" pitchFamily="18" charset="0"/>
                          <a:cs typeface="Times New Roman" panose="02020603050405020304" pitchFamily="18" charset="0"/>
                        </a:rPr>
                        <a:t>vế</a:t>
                      </a:r>
                      <a:r>
                        <a:rPr kumimoji="0" lang="en-US" sz="2400" b="1" i="0" u="none" strike="noStrike" cap="none" normalizeH="0" baseline="0" dirty="0">
                          <a:ln>
                            <a:noFill/>
                          </a:ln>
                          <a:solidFill>
                            <a:srgbClr val="0000FF"/>
                          </a:solidFill>
                          <a:effectLst/>
                          <a:latin typeface="Times New Roman" panose="02020603050405020304" pitchFamily="18" charset="0"/>
                          <a:cs typeface="Times New Roman" panose="02020603050405020304" pitchFamily="18" charset="0"/>
                        </a:rPr>
                        <a:t> </a:t>
                      </a:r>
                      <a:r>
                        <a:rPr kumimoji="0" lang="en-US" sz="2400" b="1" i="0" u="none" strike="noStrike" cap="none" normalizeH="0" baseline="0" dirty="0" err="1">
                          <a:ln>
                            <a:noFill/>
                          </a:ln>
                          <a:solidFill>
                            <a:srgbClr val="0000FF"/>
                          </a:solidFill>
                          <a:effectLst/>
                          <a:latin typeface="Times New Roman" panose="02020603050405020304" pitchFamily="18" charset="0"/>
                          <a:cs typeface="Times New Roman" panose="02020603050405020304" pitchFamily="18" charset="0"/>
                        </a:rPr>
                        <a:t>câu</a:t>
                      </a:r>
                      <a:r>
                        <a:rPr kumimoji="0" lang="en-US" sz="2400" b="1" i="0" u="none" strike="noStrike" cap="none" normalizeH="0" baseline="0" dirty="0">
                          <a:ln>
                            <a:noFill/>
                          </a:ln>
                          <a:solidFill>
                            <a:srgbClr val="0000FF"/>
                          </a:solidFill>
                          <a:effectLst/>
                          <a:latin typeface="Times New Roman" panose="02020603050405020304" pitchFamily="18" charset="0"/>
                          <a:cs typeface="Times New Roman" panose="02020603050405020304" pitchFamily="18" charset="0"/>
                        </a:rPr>
                        <a:t> </a:t>
                      </a:r>
                      <a:r>
                        <a:rPr kumimoji="0" lang="en-US" sz="2400" b="1" i="0" u="none" strike="noStrike" cap="none" normalizeH="0" baseline="0" dirty="0" err="1">
                          <a:ln>
                            <a:noFill/>
                          </a:ln>
                          <a:solidFill>
                            <a:srgbClr val="0000FF"/>
                          </a:solidFill>
                          <a:effectLst/>
                          <a:latin typeface="Times New Roman" panose="02020603050405020304" pitchFamily="18" charset="0"/>
                          <a:cs typeface="Times New Roman" panose="02020603050405020304" pitchFamily="18" charset="0"/>
                        </a:rPr>
                        <a:t>trong</a:t>
                      </a:r>
                      <a:r>
                        <a:rPr kumimoji="0" lang="en-US" sz="2400" b="1" i="0" u="none" strike="noStrike" cap="none" normalizeH="0" baseline="0" dirty="0">
                          <a:ln>
                            <a:noFill/>
                          </a:ln>
                          <a:solidFill>
                            <a:srgbClr val="0000FF"/>
                          </a:solidFill>
                          <a:effectLst/>
                          <a:latin typeface="Times New Roman" panose="02020603050405020304" pitchFamily="18" charset="0"/>
                          <a:cs typeface="Times New Roman" panose="02020603050405020304" pitchFamily="18" charset="0"/>
                        </a:rPr>
                        <a:t> </a:t>
                      </a:r>
                      <a:r>
                        <a:rPr kumimoji="0" lang="en-US" sz="2400" b="1" i="0" u="none" strike="noStrike" cap="none" normalizeH="0" baseline="0" dirty="0" err="1">
                          <a:ln>
                            <a:noFill/>
                          </a:ln>
                          <a:solidFill>
                            <a:srgbClr val="0000FF"/>
                          </a:solidFill>
                          <a:effectLst/>
                          <a:latin typeface="Times New Roman" panose="02020603050405020304" pitchFamily="18" charset="0"/>
                          <a:cs typeface="Times New Roman" panose="02020603050405020304" pitchFamily="18" charset="0"/>
                        </a:rPr>
                        <a:t>câu</a:t>
                      </a:r>
                      <a:r>
                        <a:rPr kumimoji="0" lang="en-US" sz="2400" b="1" i="0" u="none" strike="noStrike" cap="none" normalizeH="0" baseline="0" dirty="0">
                          <a:ln>
                            <a:noFill/>
                          </a:ln>
                          <a:solidFill>
                            <a:srgbClr val="0000FF"/>
                          </a:solidFill>
                          <a:effectLst/>
                          <a:latin typeface="Times New Roman" panose="02020603050405020304" pitchFamily="18" charset="0"/>
                          <a:cs typeface="Times New Roman" panose="02020603050405020304" pitchFamily="18" charset="0"/>
                        </a:rPr>
                        <a:t> </a:t>
                      </a:r>
                      <a:r>
                        <a:rPr kumimoji="0" lang="en-US" sz="2400" b="1" i="0" u="none" strike="noStrike" cap="none" normalizeH="0" baseline="0" dirty="0" err="1">
                          <a:ln>
                            <a:noFill/>
                          </a:ln>
                          <a:solidFill>
                            <a:srgbClr val="0000FF"/>
                          </a:solidFill>
                          <a:effectLst/>
                          <a:latin typeface="Times New Roman" panose="02020603050405020304" pitchFamily="18" charset="0"/>
                          <a:cs typeface="Times New Roman" panose="02020603050405020304" pitchFamily="18" charset="0"/>
                        </a:rPr>
                        <a:t>ghép</a:t>
                      </a:r>
                      <a:endParaRPr kumimoji="0" lang="en-US" sz="2400" b="1" i="0" u="none" strike="noStrike" cap="none" normalizeH="0" baseline="0" dirty="0">
                        <a:ln>
                          <a:noFill/>
                        </a:ln>
                        <a:solidFill>
                          <a:srgbClr val="0000FF"/>
                        </a:solidFill>
                        <a:effectLst/>
                        <a:latin typeface="Times New Roman" panose="02020603050405020304" pitchFamily="18" charset="0"/>
                        <a:cs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dirty="0">
                          <a:ln>
                            <a:noFill/>
                          </a:ln>
                          <a:solidFill>
                            <a:schemeClr val="tx2"/>
                          </a:solidFill>
                          <a:effectLst/>
                          <a:latin typeface="Times New Roman" panose="02020603050405020304" pitchFamily="18" charset="0"/>
                          <a:cs typeface="Times New Roman" panose="02020603050405020304" pitchFamily="18" charset="0"/>
                        </a:rPr>
                        <a: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190192278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 19"/>
          <p:cNvGrpSpPr>
            <a:grpSpLocks/>
          </p:cNvGrpSpPr>
          <p:nvPr/>
        </p:nvGrpSpPr>
        <p:grpSpPr bwMode="auto">
          <a:xfrm>
            <a:off x="0" y="0"/>
            <a:ext cx="12192000" cy="6858000"/>
            <a:chOff x="0" y="0"/>
            <a:chExt cx="9216" cy="5184"/>
          </a:xfrm>
        </p:grpSpPr>
        <p:pic>
          <p:nvPicPr>
            <p:cNvPr id="6" name="Picture 4" descr="Picture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1181" cy="9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5" descr="Picture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5400000">
              <a:off x="8099" y="-170"/>
              <a:ext cx="947" cy="1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6" descr="J0124039"/>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5400000">
              <a:off x="148" y="4025"/>
              <a:ext cx="1011" cy="13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7" descr="J0124039"/>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22" y="4172"/>
              <a:ext cx="1394" cy="1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2" name="Rectangle 1"/>
          <p:cNvSpPr/>
          <p:nvPr/>
        </p:nvSpPr>
        <p:spPr>
          <a:xfrm>
            <a:off x="518615" y="4484259"/>
            <a:ext cx="11191164" cy="523220"/>
          </a:xfrm>
          <a:prstGeom prst="rect">
            <a:avLst/>
          </a:prstGeom>
        </p:spPr>
        <p:txBody>
          <a:bodyPr wrap="square">
            <a:spAutoFit/>
          </a:bodyPr>
          <a:lstStyle/>
          <a:p>
            <a:r>
              <a:rPr lang="vi-VN" altLang="en-US" sz="2800" b="1" dirty="0">
                <a:solidFill>
                  <a:srgbClr val="7030A0"/>
                </a:solidFill>
                <a:latin typeface="Times New Roman" panose="02020603050405020304" pitchFamily="18" charset="0"/>
                <a:cs typeface="Times New Roman" panose="02020603050405020304" pitchFamily="18" charset="0"/>
              </a:rPr>
              <a:t>a) Khi phương đông vừa vẩn bụi hồng, con hoạ mi ấy lại hót vang lừng.</a:t>
            </a:r>
            <a:endParaRPr lang="en-US" altLang="en-US" sz="2800" b="1" dirty="0">
              <a:solidFill>
                <a:srgbClr val="7030A0"/>
              </a:solidFill>
              <a:latin typeface="Times New Roman" panose="02020603050405020304" pitchFamily="18" charset="0"/>
              <a:cs typeface="Times New Roman" panose="02020603050405020304" pitchFamily="18" charset="0"/>
            </a:endParaRPr>
          </a:p>
        </p:txBody>
      </p:sp>
      <p:sp>
        <p:nvSpPr>
          <p:cNvPr id="4" name="Rectangle 3"/>
          <p:cNvSpPr/>
          <p:nvPr/>
        </p:nvSpPr>
        <p:spPr>
          <a:xfrm>
            <a:off x="382137" y="1263386"/>
            <a:ext cx="11313994" cy="492443"/>
          </a:xfrm>
          <a:prstGeom prst="rect">
            <a:avLst/>
          </a:prstGeom>
        </p:spPr>
        <p:txBody>
          <a:bodyPr wrap="square">
            <a:spAutoFit/>
          </a:bodyPr>
          <a:lstStyle/>
          <a:p>
            <a:r>
              <a:rPr lang="vi-VN" altLang="en-US" sz="2600" i="1" dirty="0">
                <a:solidFill>
                  <a:srgbClr val="0033CC"/>
                </a:solidFill>
                <a:latin typeface="Times New Roman" panose="02020603050405020304" pitchFamily="18" charset="0"/>
                <a:cs typeface="Times New Roman" panose="02020603050405020304" pitchFamily="18" charset="0"/>
              </a:rPr>
              <a:t>Bài 1. Xếp các ví dụ cho dưới đây vào ô thích hợp trong bảng tổng kết về dấu phẩy:</a:t>
            </a:r>
          </a:p>
        </p:txBody>
      </p:sp>
      <p:cxnSp>
        <p:nvCxnSpPr>
          <p:cNvPr id="11" name="Straight Connector 10"/>
          <p:cNvCxnSpPr/>
          <p:nvPr/>
        </p:nvCxnSpPr>
        <p:spPr>
          <a:xfrm>
            <a:off x="996286" y="4944512"/>
            <a:ext cx="5377218"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6646460" y="4944514"/>
            <a:ext cx="1992573" cy="1"/>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a:off x="8802806" y="4944514"/>
            <a:ext cx="2456597"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sp>
        <p:nvSpPr>
          <p:cNvPr id="22" name="TextBox 21"/>
          <p:cNvSpPr txBox="1"/>
          <p:nvPr/>
        </p:nvSpPr>
        <p:spPr>
          <a:xfrm>
            <a:off x="3057087" y="4899545"/>
            <a:ext cx="599844" cy="523220"/>
          </a:xfrm>
          <a:prstGeom prst="rect">
            <a:avLst/>
          </a:prstGeom>
          <a:noFill/>
        </p:spPr>
        <p:txBody>
          <a:bodyPr wrap="none" rtlCol="0">
            <a:spAutoFit/>
          </a:bodyPr>
          <a:lstStyle/>
          <a:p>
            <a:r>
              <a:rPr lang="en-US" sz="2800" b="1" dirty="0">
                <a:solidFill>
                  <a:srgbClr val="FF0000"/>
                </a:solidFill>
              </a:rPr>
              <a:t>TN</a:t>
            </a:r>
          </a:p>
        </p:txBody>
      </p:sp>
      <p:sp>
        <p:nvSpPr>
          <p:cNvPr id="27" name="TextBox 26"/>
          <p:cNvSpPr txBox="1"/>
          <p:nvPr/>
        </p:nvSpPr>
        <p:spPr>
          <a:xfrm>
            <a:off x="7631374" y="4901820"/>
            <a:ext cx="612668" cy="523220"/>
          </a:xfrm>
          <a:prstGeom prst="rect">
            <a:avLst/>
          </a:prstGeom>
          <a:noFill/>
        </p:spPr>
        <p:txBody>
          <a:bodyPr wrap="none" rtlCol="0">
            <a:spAutoFit/>
          </a:bodyPr>
          <a:lstStyle/>
          <a:p>
            <a:r>
              <a:rPr lang="en-US" sz="2800" b="1" dirty="0">
                <a:solidFill>
                  <a:srgbClr val="FF0000"/>
                </a:solidFill>
              </a:rPr>
              <a:t>CN</a:t>
            </a:r>
          </a:p>
        </p:txBody>
      </p:sp>
      <p:sp>
        <p:nvSpPr>
          <p:cNvPr id="28" name="TextBox 27"/>
          <p:cNvSpPr txBox="1"/>
          <p:nvPr/>
        </p:nvSpPr>
        <p:spPr>
          <a:xfrm>
            <a:off x="9762699" y="4904095"/>
            <a:ext cx="633507" cy="523220"/>
          </a:xfrm>
          <a:prstGeom prst="rect">
            <a:avLst/>
          </a:prstGeom>
          <a:noFill/>
        </p:spPr>
        <p:txBody>
          <a:bodyPr wrap="none" rtlCol="0">
            <a:spAutoFit/>
          </a:bodyPr>
          <a:lstStyle/>
          <a:p>
            <a:r>
              <a:rPr lang="en-US" sz="2800" b="1" dirty="0">
                <a:solidFill>
                  <a:srgbClr val="FF0000"/>
                </a:solidFill>
              </a:rPr>
              <a:t>VN</a:t>
            </a:r>
          </a:p>
        </p:txBody>
      </p:sp>
      <p:graphicFrame>
        <p:nvGraphicFramePr>
          <p:cNvPr id="18" name="Group 34">
            <a:extLst>
              <a:ext uri="{FF2B5EF4-FFF2-40B4-BE49-F238E27FC236}">
                <a16:creationId xmlns:a16="http://schemas.microsoft.com/office/drawing/2014/main" id="{DD99A439-EE60-404C-983F-499DA9C83E47}"/>
              </a:ext>
            </a:extLst>
          </p:cNvPr>
          <p:cNvGraphicFramePr>
            <a:graphicFrameLocks noGrp="1"/>
          </p:cNvGraphicFramePr>
          <p:nvPr>
            <p:extLst>
              <p:ext uri="{D42A27DB-BD31-4B8C-83A1-F6EECF244321}">
                <p14:modId xmlns:p14="http://schemas.microsoft.com/office/powerpoint/2010/main" val="1461076123"/>
              </p:ext>
            </p:extLst>
          </p:nvPr>
        </p:nvGraphicFramePr>
        <p:xfrm>
          <a:off x="1588539" y="1869435"/>
          <a:ext cx="8693618" cy="2409825"/>
        </p:xfrm>
        <a:graphic>
          <a:graphicData uri="http://schemas.openxmlformats.org/drawingml/2006/table">
            <a:tbl>
              <a:tblPr/>
              <a:tblGrid>
                <a:gridCol w="7203283">
                  <a:extLst>
                    <a:ext uri="{9D8B030D-6E8A-4147-A177-3AD203B41FA5}">
                      <a16:colId xmlns:a16="http://schemas.microsoft.com/office/drawing/2014/main" val="20000"/>
                    </a:ext>
                  </a:extLst>
                </a:gridCol>
                <a:gridCol w="1490335">
                  <a:extLst>
                    <a:ext uri="{9D8B030D-6E8A-4147-A177-3AD203B41FA5}">
                      <a16:colId xmlns:a16="http://schemas.microsoft.com/office/drawing/2014/main" val="20001"/>
                    </a:ext>
                  </a:extLst>
                </a:gridCol>
              </a:tblGrid>
              <a:tr h="504825">
                <a:tc grid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dirty="0">
                          <a:ln>
                            <a:noFill/>
                          </a:ln>
                          <a:solidFill>
                            <a:srgbClr val="FF0000"/>
                          </a:solidFill>
                          <a:effectLst/>
                          <a:latin typeface="Times New Roman" panose="02020603050405020304" pitchFamily="18" charset="0"/>
                          <a:cs typeface="Times New Roman" panose="02020603050405020304" pitchFamily="18" charset="0"/>
                        </a:rPr>
                        <a:t>BẢNG TỔNG KẾT</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hMerge="1">
                  <a:txBody>
                    <a:bodyPr/>
                    <a:lstStyle/>
                    <a:p>
                      <a:endParaRPr lang="en-US"/>
                    </a:p>
                  </a:txBody>
                  <a:tcPr/>
                </a:tc>
                <a:extLst>
                  <a:ext uri="{0D108BD9-81ED-4DB2-BD59-A6C34878D82A}">
                    <a16:rowId xmlns:a16="http://schemas.microsoft.com/office/drawing/2014/main" val="10000"/>
                  </a:ext>
                </a:extLst>
              </a:tr>
              <a:tr h="5334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dirty="0" err="1">
                          <a:ln>
                            <a:noFill/>
                          </a:ln>
                          <a:solidFill>
                            <a:schemeClr val="tx2"/>
                          </a:solidFill>
                          <a:effectLst/>
                          <a:latin typeface="Times New Roman" panose="02020603050405020304" pitchFamily="18" charset="0"/>
                          <a:cs typeface="Times New Roman" panose="02020603050405020304" pitchFamily="18" charset="0"/>
                        </a:rPr>
                        <a:t>Tác</a:t>
                      </a:r>
                      <a:r>
                        <a:rPr kumimoji="0" lang="en-US" sz="2400" b="1" i="0" u="none" strike="noStrike" cap="none" normalizeH="0" baseline="0" dirty="0">
                          <a:ln>
                            <a:noFill/>
                          </a:ln>
                          <a:solidFill>
                            <a:schemeClr val="tx2"/>
                          </a:solidFill>
                          <a:effectLst/>
                          <a:latin typeface="Times New Roman" panose="02020603050405020304" pitchFamily="18" charset="0"/>
                          <a:cs typeface="Times New Roman" panose="02020603050405020304" pitchFamily="18" charset="0"/>
                        </a:rPr>
                        <a:t> </a:t>
                      </a:r>
                      <a:r>
                        <a:rPr kumimoji="0" lang="en-US" sz="2400" b="1" i="0" u="none" strike="noStrike" cap="none" normalizeH="0" baseline="0" dirty="0" err="1">
                          <a:ln>
                            <a:noFill/>
                          </a:ln>
                          <a:solidFill>
                            <a:schemeClr val="tx2"/>
                          </a:solidFill>
                          <a:effectLst/>
                          <a:latin typeface="Times New Roman" panose="02020603050405020304" pitchFamily="18" charset="0"/>
                          <a:cs typeface="Times New Roman" panose="02020603050405020304" pitchFamily="18" charset="0"/>
                        </a:rPr>
                        <a:t>dụng</a:t>
                      </a:r>
                      <a:r>
                        <a:rPr kumimoji="0" lang="en-US" sz="2400" b="1" i="0" u="none" strike="noStrike" cap="none" normalizeH="0" baseline="0" dirty="0">
                          <a:ln>
                            <a:noFill/>
                          </a:ln>
                          <a:solidFill>
                            <a:schemeClr val="tx2"/>
                          </a:solidFill>
                          <a:effectLst/>
                          <a:latin typeface="Times New Roman" panose="02020603050405020304" pitchFamily="18" charset="0"/>
                          <a:cs typeface="Times New Roman" panose="02020603050405020304" pitchFamily="18" charset="0"/>
                        </a:rPr>
                        <a:t> </a:t>
                      </a:r>
                      <a:r>
                        <a:rPr kumimoji="0" lang="en-US" sz="2400" b="1" i="0" u="none" strike="noStrike" cap="none" normalizeH="0" baseline="0" dirty="0" err="1">
                          <a:ln>
                            <a:noFill/>
                          </a:ln>
                          <a:solidFill>
                            <a:schemeClr val="tx2"/>
                          </a:solidFill>
                          <a:effectLst/>
                          <a:latin typeface="Times New Roman" panose="02020603050405020304" pitchFamily="18" charset="0"/>
                          <a:cs typeface="Times New Roman" panose="02020603050405020304" pitchFamily="18" charset="0"/>
                        </a:rPr>
                        <a:t>của</a:t>
                      </a:r>
                      <a:r>
                        <a:rPr kumimoji="0" lang="en-US" sz="2400" b="1" i="0" u="none" strike="noStrike" cap="none" normalizeH="0" baseline="0" dirty="0">
                          <a:ln>
                            <a:noFill/>
                          </a:ln>
                          <a:solidFill>
                            <a:schemeClr val="tx2"/>
                          </a:solidFill>
                          <a:effectLst/>
                          <a:latin typeface="Times New Roman" panose="02020603050405020304" pitchFamily="18" charset="0"/>
                          <a:cs typeface="Times New Roman" panose="02020603050405020304" pitchFamily="18" charset="0"/>
                        </a:rPr>
                        <a:t> </a:t>
                      </a:r>
                      <a:r>
                        <a:rPr kumimoji="0" lang="en-US" sz="2400" b="1" i="0" u="none" strike="noStrike" cap="none" normalizeH="0" baseline="0" dirty="0" err="1">
                          <a:ln>
                            <a:noFill/>
                          </a:ln>
                          <a:solidFill>
                            <a:schemeClr val="tx2"/>
                          </a:solidFill>
                          <a:effectLst/>
                          <a:latin typeface="Times New Roman" panose="02020603050405020304" pitchFamily="18" charset="0"/>
                          <a:cs typeface="Times New Roman" panose="02020603050405020304" pitchFamily="18" charset="0"/>
                        </a:rPr>
                        <a:t>dấu</a:t>
                      </a:r>
                      <a:r>
                        <a:rPr kumimoji="0" lang="en-US" sz="2400" b="1" i="0" u="none" strike="noStrike" cap="none" normalizeH="0" baseline="0" dirty="0">
                          <a:ln>
                            <a:noFill/>
                          </a:ln>
                          <a:solidFill>
                            <a:schemeClr val="tx2"/>
                          </a:solidFill>
                          <a:effectLst/>
                          <a:latin typeface="Times New Roman" panose="02020603050405020304" pitchFamily="18" charset="0"/>
                          <a:cs typeface="Times New Roman" panose="02020603050405020304" pitchFamily="18" charset="0"/>
                        </a:rPr>
                        <a:t> </a:t>
                      </a:r>
                      <a:r>
                        <a:rPr kumimoji="0" lang="en-US" sz="2400" b="1" i="0" u="none" strike="noStrike" cap="none" normalizeH="0" baseline="0" dirty="0" err="1">
                          <a:ln>
                            <a:noFill/>
                          </a:ln>
                          <a:solidFill>
                            <a:schemeClr val="tx2"/>
                          </a:solidFill>
                          <a:effectLst/>
                          <a:latin typeface="Times New Roman" panose="02020603050405020304" pitchFamily="18" charset="0"/>
                          <a:cs typeface="Times New Roman" panose="02020603050405020304" pitchFamily="18" charset="0"/>
                        </a:rPr>
                        <a:t>phẩy</a:t>
                      </a:r>
                      <a:endParaRPr kumimoji="0" lang="en-US" sz="2400" b="1" i="0" u="none" strike="noStrike" cap="none" normalizeH="0" baseline="0" dirty="0">
                        <a:ln>
                          <a:noFill/>
                        </a:ln>
                        <a:solidFill>
                          <a:schemeClr val="tx2"/>
                        </a:solidFill>
                        <a:effectLst/>
                        <a:latin typeface="Times New Roman" panose="02020603050405020304" pitchFamily="18" charset="0"/>
                        <a:cs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a:ln>
                            <a:noFill/>
                          </a:ln>
                          <a:solidFill>
                            <a:schemeClr val="tx2"/>
                          </a:solidFill>
                          <a:effectLst/>
                          <a:latin typeface="Times New Roman" panose="02020603050405020304" pitchFamily="18" charset="0"/>
                          <a:cs typeface="Times New Roman" panose="02020603050405020304" pitchFamily="18" charset="0"/>
                        </a:rPr>
                        <a:t>Ví dụ</a:t>
                      </a:r>
                      <a:endParaRPr kumimoji="0" lang="en-US" sz="2400" b="1" i="0" u="none" strike="noStrike" cap="none" normalizeH="0" baseline="0" dirty="0">
                        <a:ln>
                          <a:noFill/>
                        </a:ln>
                        <a:solidFill>
                          <a:schemeClr val="tx2"/>
                        </a:solidFill>
                        <a:effectLst/>
                        <a:latin typeface="Times New Roman" panose="02020603050405020304" pitchFamily="18" charset="0"/>
                        <a:cs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extLst>
                  <a:ext uri="{0D108BD9-81ED-4DB2-BD59-A6C34878D82A}">
                    <a16:rowId xmlns:a16="http://schemas.microsoft.com/office/drawing/2014/main" val="10001"/>
                  </a:ext>
                </a:extLst>
              </a:tr>
              <a:tr h="4572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dirty="0" err="1">
                          <a:ln>
                            <a:noFill/>
                          </a:ln>
                          <a:solidFill>
                            <a:srgbClr val="0000FF"/>
                          </a:solidFill>
                          <a:effectLst/>
                          <a:latin typeface="Times New Roman" panose="02020603050405020304" pitchFamily="18" charset="0"/>
                          <a:cs typeface="Times New Roman" panose="02020603050405020304" pitchFamily="18" charset="0"/>
                        </a:rPr>
                        <a:t>Ngăn</a:t>
                      </a:r>
                      <a:r>
                        <a:rPr kumimoji="0" lang="en-US" sz="2400" b="1" i="0" u="none" strike="noStrike" cap="none" normalizeH="0" baseline="0" dirty="0">
                          <a:ln>
                            <a:noFill/>
                          </a:ln>
                          <a:solidFill>
                            <a:srgbClr val="0000FF"/>
                          </a:solidFill>
                          <a:effectLst/>
                          <a:latin typeface="Times New Roman" panose="02020603050405020304" pitchFamily="18" charset="0"/>
                          <a:cs typeface="Times New Roman" panose="02020603050405020304" pitchFamily="18" charset="0"/>
                        </a:rPr>
                        <a:t> </a:t>
                      </a:r>
                      <a:r>
                        <a:rPr kumimoji="0" lang="en-US" sz="2400" b="1" i="0" u="none" strike="noStrike" cap="none" normalizeH="0" baseline="0" dirty="0" err="1">
                          <a:ln>
                            <a:noFill/>
                          </a:ln>
                          <a:solidFill>
                            <a:srgbClr val="0000FF"/>
                          </a:solidFill>
                          <a:effectLst/>
                          <a:latin typeface="Times New Roman" panose="02020603050405020304" pitchFamily="18" charset="0"/>
                          <a:cs typeface="Times New Roman" panose="02020603050405020304" pitchFamily="18" charset="0"/>
                        </a:rPr>
                        <a:t>cách</a:t>
                      </a:r>
                      <a:r>
                        <a:rPr kumimoji="0" lang="en-US" sz="2400" b="1" i="0" u="none" strike="noStrike" cap="none" normalizeH="0" baseline="0" dirty="0">
                          <a:ln>
                            <a:noFill/>
                          </a:ln>
                          <a:solidFill>
                            <a:srgbClr val="0000FF"/>
                          </a:solidFill>
                          <a:effectLst/>
                          <a:latin typeface="Times New Roman" panose="02020603050405020304" pitchFamily="18" charset="0"/>
                          <a:cs typeface="Times New Roman" panose="02020603050405020304" pitchFamily="18" charset="0"/>
                        </a:rPr>
                        <a:t> </a:t>
                      </a:r>
                      <a:r>
                        <a:rPr kumimoji="0" lang="en-US" sz="2400" b="1" i="0" u="none" strike="noStrike" cap="none" normalizeH="0" baseline="0" dirty="0" err="1">
                          <a:ln>
                            <a:noFill/>
                          </a:ln>
                          <a:solidFill>
                            <a:srgbClr val="0000FF"/>
                          </a:solidFill>
                          <a:effectLst/>
                          <a:latin typeface="Times New Roman" panose="02020603050405020304" pitchFamily="18" charset="0"/>
                          <a:cs typeface="Times New Roman" panose="02020603050405020304" pitchFamily="18" charset="0"/>
                        </a:rPr>
                        <a:t>các</a:t>
                      </a:r>
                      <a:r>
                        <a:rPr kumimoji="0" lang="en-US" sz="2400" b="1" i="0" u="none" strike="noStrike" cap="none" normalizeH="0" baseline="0" dirty="0">
                          <a:ln>
                            <a:noFill/>
                          </a:ln>
                          <a:solidFill>
                            <a:srgbClr val="0000FF"/>
                          </a:solidFill>
                          <a:effectLst/>
                          <a:latin typeface="Times New Roman" panose="02020603050405020304" pitchFamily="18" charset="0"/>
                          <a:cs typeface="Times New Roman" panose="02020603050405020304" pitchFamily="18" charset="0"/>
                        </a:rPr>
                        <a:t> </a:t>
                      </a:r>
                      <a:r>
                        <a:rPr kumimoji="0" lang="en-US" sz="2400" b="1" i="0" u="none" strike="noStrike" cap="none" normalizeH="0" baseline="0" dirty="0" err="1">
                          <a:ln>
                            <a:noFill/>
                          </a:ln>
                          <a:solidFill>
                            <a:srgbClr val="0000FF"/>
                          </a:solidFill>
                          <a:effectLst/>
                          <a:latin typeface="Times New Roman" panose="02020603050405020304" pitchFamily="18" charset="0"/>
                          <a:cs typeface="Times New Roman" panose="02020603050405020304" pitchFamily="18" charset="0"/>
                        </a:rPr>
                        <a:t>bộ</a:t>
                      </a:r>
                      <a:r>
                        <a:rPr kumimoji="0" lang="en-US" sz="2400" b="1" i="0" u="none" strike="noStrike" cap="none" normalizeH="0" baseline="0" dirty="0">
                          <a:ln>
                            <a:noFill/>
                          </a:ln>
                          <a:solidFill>
                            <a:srgbClr val="0000FF"/>
                          </a:solidFill>
                          <a:effectLst/>
                          <a:latin typeface="Times New Roman" panose="02020603050405020304" pitchFamily="18" charset="0"/>
                          <a:cs typeface="Times New Roman" panose="02020603050405020304" pitchFamily="18" charset="0"/>
                        </a:rPr>
                        <a:t> </a:t>
                      </a:r>
                      <a:r>
                        <a:rPr kumimoji="0" lang="en-US" sz="2400" b="1" i="0" u="none" strike="noStrike" cap="none" normalizeH="0" baseline="0" dirty="0" err="1">
                          <a:ln>
                            <a:noFill/>
                          </a:ln>
                          <a:solidFill>
                            <a:srgbClr val="0000FF"/>
                          </a:solidFill>
                          <a:effectLst/>
                          <a:latin typeface="Times New Roman" panose="02020603050405020304" pitchFamily="18" charset="0"/>
                          <a:cs typeface="Times New Roman" panose="02020603050405020304" pitchFamily="18" charset="0"/>
                        </a:rPr>
                        <a:t>phận</a:t>
                      </a:r>
                      <a:r>
                        <a:rPr kumimoji="0" lang="en-US" sz="2400" b="1" i="0" u="none" strike="noStrike" cap="none" normalizeH="0" baseline="0" dirty="0">
                          <a:ln>
                            <a:noFill/>
                          </a:ln>
                          <a:solidFill>
                            <a:srgbClr val="0000FF"/>
                          </a:solidFill>
                          <a:effectLst/>
                          <a:latin typeface="Times New Roman" panose="02020603050405020304" pitchFamily="18" charset="0"/>
                          <a:cs typeface="Times New Roman" panose="02020603050405020304" pitchFamily="18" charset="0"/>
                        </a:rPr>
                        <a:t> </a:t>
                      </a:r>
                      <a:r>
                        <a:rPr kumimoji="0" lang="en-US" sz="2400" b="1" i="0" u="none" strike="noStrike" cap="none" normalizeH="0" baseline="0" dirty="0" err="1">
                          <a:ln>
                            <a:noFill/>
                          </a:ln>
                          <a:solidFill>
                            <a:srgbClr val="0000FF"/>
                          </a:solidFill>
                          <a:effectLst/>
                          <a:latin typeface="Times New Roman" panose="02020603050405020304" pitchFamily="18" charset="0"/>
                          <a:cs typeface="Times New Roman" panose="02020603050405020304" pitchFamily="18" charset="0"/>
                        </a:rPr>
                        <a:t>cùng</a:t>
                      </a:r>
                      <a:r>
                        <a:rPr kumimoji="0" lang="en-US" sz="2400" b="1" i="0" u="none" strike="noStrike" cap="none" normalizeH="0" baseline="0" dirty="0">
                          <a:ln>
                            <a:noFill/>
                          </a:ln>
                          <a:solidFill>
                            <a:srgbClr val="0000FF"/>
                          </a:solidFill>
                          <a:effectLst/>
                          <a:latin typeface="Times New Roman" panose="02020603050405020304" pitchFamily="18" charset="0"/>
                          <a:cs typeface="Times New Roman" panose="02020603050405020304" pitchFamily="18" charset="0"/>
                        </a:rPr>
                        <a:t> </a:t>
                      </a:r>
                      <a:r>
                        <a:rPr kumimoji="0" lang="en-US" sz="2400" b="1" i="0" u="none" strike="noStrike" cap="none" normalizeH="0" baseline="0" dirty="0" err="1">
                          <a:ln>
                            <a:noFill/>
                          </a:ln>
                          <a:solidFill>
                            <a:srgbClr val="0000FF"/>
                          </a:solidFill>
                          <a:effectLst/>
                          <a:latin typeface="Times New Roman" panose="02020603050405020304" pitchFamily="18" charset="0"/>
                          <a:cs typeface="Times New Roman" panose="02020603050405020304" pitchFamily="18" charset="0"/>
                        </a:rPr>
                        <a:t>chức</a:t>
                      </a:r>
                      <a:r>
                        <a:rPr kumimoji="0" lang="en-US" sz="2400" b="1" i="0" u="none" strike="noStrike" cap="none" normalizeH="0" baseline="0" dirty="0">
                          <a:ln>
                            <a:noFill/>
                          </a:ln>
                          <a:solidFill>
                            <a:srgbClr val="0000FF"/>
                          </a:solidFill>
                          <a:effectLst/>
                          <a:latin typeface="Times New Roman" panose="02020603050405020304" pitchFamily="18" charset="0"/>
                          <a:cs typeface="Times New Roman" panose="02020603050405020304" pitchFamily="18" charset="0"/>
                        </a:rPr>
                        <a:t> </a:t>
                      </a:r>
                      <a:r>
                        <a:rPr kumimoji="0" lang="en-US" sz="2400" b="1" i="0" u="none" strike="noStrike" cap="none" normalizeH="0" baseline="0" dirty="0" err="1">
                          <a:ln>
                            <a:noFill/>
                          </a:ln>
                          <a:solidFill>
                            <a:srgbClr val="0000FF"/>
                          </a:solidFill>
                          <a:effectLst/>
                          <a:latin typeface="Times New Roman" panose="02020603050405020304" pitchFamily="18" charset="0"/>
                          <a:cs typeface="Times New Roman" panose="02020603050405020304" pitchFamily="18" charset="0"/>
                        </a:rPr>
                        <a:t>vụ</a:t>
                      </a:r>
                      <a:r>
                        <a:rPr kumimoji="0" lang="en-US" sz="2400" b="1" i="0" u="none" strike="noStrike" cap="none" normalizeH="0" baseline="0" dirty="0">
                          <a:ln>
                            <a:noFill/>
                          </a:ln>
                          <a:solidFill>
                            <a:srgbClr val="0000FF"/>
                          </a:solidFill>
                          <a:effectLst/>
                          <a:latin typeface="Times New Roman" panose="02020603050405020304" pitchFamily="18" charset="0"/>
                          <a:cs typeface="Times New Roman" panose="02020603050405020304" pitchFamily="18" charset="0"/>
                        </a:rPr>
                        <a:t> </a:t>
                      </a:r>
                      <a:r>
                        <a:rPr kumimoji="0" lang="en-US" sz="2400" b="1" i="0" u="none" strike="noStrike" cap="none" normalizeH="0" baseline="0" dirty="0" err="1">
                          <a:ln>
                            <a:noFill/>
                          </a:ln>
                          <a:solidFill>
                            <a:srgbClr val="0000FF"/>
                          </a:solidFill>
                          <a:effectLst/>
                          <a:latin typeface="Times New Roman" panose="02020603050405020304" pitchFamily="18" charset="0"/>
                          <a:cs typeface="Times New Roman" panose="02020603050405020304" pitchFamily="18" charset="0"/>
                        </a:rPr>
                        <a:t>trong</a:t>
                      </a:r>
                      <a:r>
                        <a:rPr kumimoji="0" lang="en-US" sz="2400" b="1" i="0" u="none" strike="noStrike" cap="none" normalizeH="0" baseline="0" dirty="0">
                          <a:ln>
                            <a:noFill/>
                          </a:ln>
                          <a:solidFill>
                            <a:srgbClr val="0000FF"/>
                          </a:solidFill>
                          <a:effectLst/>
                          <a:latin typeface="Times New Roman" panose="02020603050405020304" pitchFamily="18" charset="0"/>
                          <a:cs typeface="Times New Roman" panose="02020603050405020304" pitchFamily="18" charset="0"/>
                        </a:rPr>
                        <a:t> </a:t>
                      </a:r>
                      <a:r>
                        <a:rPr kumimoji="0" lang="en-US" sz="2400" b="1" i="0" u="none" strike="noStrike" cap="none" normalizeH="0" baseline="0" dirty="0" err="1">
                          <a:ln>
                            <a:noFill/>
                          </a:ln>
                          <a:solidFill>
                            <a:srgbClr val="0000FF"/>
                          </a:solidFill>
                          <a:effectLst/>
                          <a:latin typeface="Times New Roman" panose="02020603050405020304" pitchFamily="18" charset="0"/>
                          <a:cs typeface="Times New Roman" panose="02020603050405020304" pitchFamily="18" charset="0"/>
                        </a:rPr>
                        <a:t>câu</a:t>
                      </a:r>
                      <a:endParaRPr kumimoji="0" lang="en-US" sz="2400" b="1" i="0" u="none" strike="noStrike" cap="none" normalizeH="0" baseline="0" dirty="0">
                        <a:ln>
                          <a:noFill/>
                        </a:ln>
                        <a:solidFill>
                          <a:srgbClr val="0000FF"/>
                        </a:solidFill>
                        <a:effectLst/>
                        <a:latin typeface="Times New Roman" panose="02020603050405020304" pitchFamily="18" charset="0"/>
                        <a:cs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dirty="0">
                          <a:ln>
                            <a:noFill/>
                          </a:ln>
                          <a:solidFill>
                            <a:schemeClr val="tx2"/>
                          </a:solidFill>
                          <a:effectLst/>
                          <a:latin typeface="Times New Roman" panose="02020603050405020304" pitchFamily="18" charset="0"/>
                          <a:cs typeface="Times New Roman" panose="02020603050405020304" pitchFamily="18" charset="0"/>
                        </a:rPr>
                        <a: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extLst>
                  <a:ext uri="{0D108BD9-81ED-4DB2-BD59-A6C34878D82A}">
                    <a16:rowId xmlns:a16="http://schemas.microsoft.com/office/drawing/2014/main" val="10002"/>
                  </a:ext>
                </a:extLst>
              </a:tr>
              <a:tr h="3968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dirty="0" err="1">
                          <a:ln>
                            <a:noFill/>
                          </a:ln>
                          <a:solidFill>
                            <a:srgbClr val="0000FF"/>
                          </a:solidFill>
                          <a:effectLst/>
                          <a:latin typeface="Times New Roman" panose="02020603050405020304" pitchFamily="18" charset="0"/>
                          <a:cs typeface="Times New Roman" panose="02020603050405020304" pitchFamily="18" charset="0"/>
                        </a:rPr>
                        <a:t>Ngăn</a:t>
                      </a:r>
                      <a:r>
                        <a:rPr kumimoji="0" lang="en-US" sz="2400" b="1" i="0" u="none" strike="noStrike" cap="none" normalizeH="0" baseline="0" dirty="0">
                          <a:ln>
                            <a:noFill/>
                          </a:ln>
                          <a:solidFill>
                            <a:srgbClr val="0000FF"/>
                          </a:solidFill>
                          <a:effectLst/>
                          <a:latin typeface="Times New Roman" panose="02020603050405020304" pitchFamily="18" charset="0"/>
                          <a:cs typeface="Times New Roman" panose="02020603050405020304" pitchFamily="18" charset="0"/>
                        </a:rPr>
                        <a:t> </a:t>
                      </a:r>
                      <a:r>
                        <a:rPr kumimoji="0" lang="en-US" sz="2400" b="1" i="0" u="none" strike="noStrike" cap="none" normalizeH="0" baseline="0" dirty="0" err="1">
                          <a:ln>
                            <a:noFill/>
                          </a:ln>
                          <a:solidFill>
                            <a:srgbClr val="0000FF"/>
                          </a:solidFill>
                          <a:effectLst/>
                          <a:latin typeface="Times New Roman" panose="02020603050405020304" pitchFamily="18" charset="0"/>
                          <a:cs typeface="Times New Roman" panose="02020603050405020304" pitchFamily="18" charset="0"/>
                        </a:rPr>
                        <a:t>cách</a:t>
                      </a:r>
                      <a:r>
                        <a:rPr kumimoji="0" lang="en-US" sz="2400" b="1" i="0" u="none" strike="noStrike" cap="none" normalizeH="0" baseline="0" dirty="0">
                          <a:ln>
                            <a:noFill/>
                          </a:ln>
                          <a:solidFill>
                            <a:srgbClr val="0000FF"/>
                          </a:solidFill>
                          <a:effectLst/>
                          <a:latin typeface="Times New Roman" panose="02020603050405020304" pitchFamily="18" charset="0"/>
                          <a:cs typeface="Times New Roman" panose="02020603050405020304" pitchFamily="18" charset="0"/>
                        </a:rPr>
                        <a:t> </a:t>
                      </a:r>
                      <a:r>
                        <a:rPr kumimoji="0" lang="en-US" sz="2400" b="1" i="0" u="none" strike="noStrike" cap="none" normalizeH="0" baseline="0" dirty="0" err="1">
                          <a:ln>
                            <a:noFill/>
                          </a:ln>
                          <a:solidFill>
                            <a:srgbClr val="0000FF"/>
                          </a:solidFill>
                          <a:effectLst/>
                          <a:latin typeface="Times New Roman" panose="02020603050405020304" pitchFamily="18" charset="0"/>
                          <a:cs typeface="Times New Roman" panose="02020603050405020304" pitchFamily="18" charset="0"/>
                        </a:rPr>
                        <a:t>trạng</a:t>
                      </a:r>
                      <a:r>
                        <a:rPr kumimoji="0" lang="en-US" sz="2400" b="1" i="0" u="none" strike="noStrike" cap="none" normalizeH="0" baseline="0" dirty="0">
                          <a:ln>
                            <a:noFill/>
                          </a:ln>
                          <a:solidFill>
                            <a:srgbClr val="0000FF"/>
                          </a:solidFill>
                          <a:effectLst/>
                          <a:latin typeface="Times New Roman" panose="02020603050405020304" pitchFamily="18" charset="0"/>
                          <a:cs typeface="Times New Roman" panose="02020603050405020304" pitchFamily="18" charset="0"/>
                        </a:rPr>
                        <a:t> </a:t>
                      </a:r>
                      <a:r>
                        <a:rPr kumimoji="0" lang="en-US" sz="2400" b="1" i="0" u="none" strike="noStrike" cap="none" normalizeH="0" baseline="0" dirty="0" err="1">
                          <a:ln>
                            <a:noFill/>
                          </a:ln>
                          <a:solidFill>
                            <a:srgbClr val="0000FF"/>
                          </a:solidFill>
                          <a:effectLst/>
                          <a:latin typeface="Times New Roman" panose="02020603050405020304" pitchFamily="18" charset="0"/>
                          <a:cs typeface="Times New Roman" panose="02020603050405020304" pitchFamily="18" charset="0"/>
                        </a:rPr>
                        <a:t>ngữ</a:t>
                      </a:r>
                      <a:r>
                        <a:rPr kumimoji="0" lang="en-US" sz="2400" b="1" i="0" u="none" strike="noStrike" cap="none" normalizeH="0" baseline="0" dirty="0">
                          <a:ln>
                            <a:noFill/>
                          </a:ln>
                          <a:solidFill>
                            <a:srgbClr val="0000FF"/>
                          </a:solidFill>
                          <a:effectLst/>
                          <a:latin typeface="Times New Roman" panose="02020603050405020304" pitchFamily="18" charset="0"/>
                          <a:cs typeface="Times New Roman" panose="02020603050405020304" pitchFamily="18" charset="0"/>
                        </a:rPr>
                        <a:t> </a:t>
                      </a:r>
                      <a:r>
                        <a:rPr kumimoji="0" lang="en-US" sz="2400" b="1" i="0" u="none" strike="noStrike" cap="none" normalizeH="0" baseline="0" dirty="0" err="1">
                          <a:ln>
                            <a:noFill/>
                          </a:ln>
                          <a:solidFill>
                            <a:srgbClr val="0000FF"/>
                          </a:solidFill>
                          <a:effectLst/>
                          <a:latin typeface="Times New Roman" panose="02020603050405020304" pitchFamily="18" charset="0"/>
                          <a:cs typeface="Times New Roman" panose="02020603050405020304" pitchFamily="18" charset="0"/>
                        </a:rPr>
                        <a:t>với</a:t>
                      </a:r>
                      <a:r>
                        <a:rPr kumimoji="0" lang="en-US" sz="2400" b="1" i="0" u="none" strike="noStrike" cap="none" normalizeH="0" baseline="0" dirty="0">
                          <a:ln>
                            <a:noFill/>
                          </a:ln>
                          <a:solidFill>
                            <a:srgbClr val="0000FF"/>
                          </a:solidFill>
                          <a:effectLst/>
                          <a:latin typeface="Times New Roman" panose="02020603050405020304" pitchFamily="18" charset="0"/>
                          <a:cs typeface="Times New Roman" panose="02020603050405020304" pitchFamily="18" charset="0"/>
                        </a:rPr>
                        <a:t> </a:t>
                      </a:r>
                      <a:r>
                        <a:rPr kumimoji="0" lang="en-US" sz="2400" b="1" i="0" u="none" strike="noStrike" cap="none" normalizeH="0" baseline="0" dirty="0" err="1">
                          <a:ln>
                            <a:noFill/>
                          </a:ln>
                          <a:solidFill>
                            <a:srgbClr val="0000FF"/>
                          </a:solidFill>
                          <a:effectLst/>
                          <a:latin typeface="Times New Roman" panose="02020603050405020304" pitchFamily="18" charset="0"/>
                          <a:cs typeface="Times New Roman" panose="02020603050405020304" pitchFamily="18" charset="0"/>
                        </a:rPr>
                        <a:t>chủ</a:t>
                      </a:r>
                      <a:r>
                        <a:rPr kumimoji="0" lang="en-US" sz="2400" b="1" i="0" u="none" strike="noStrike" cap="none" normalizeH="0" baseline="0" dirty="0">
                          <a:ln>
                            <a:noFill/>
                          </a:ln>
                          <a:solidFill>
                            <a:srgbClr val="0000FF"/>
                          </a:solidFill>
                          <a:effectLst/>
                          <a:latin typeface="Times New Roman" panose="02020603050405020304" pitchFamily="18" charset="0"/>
                          <a:cs typeface="Times New Roman" panose="02020603050405020304" pitchFamily="18" charset="0"/>
                        </a:rPr>
                        <a:t> </a:t>
                      </a:r>
                      <a:r>
                        <a:rPr kumimoji="0" lang="en-US" sz="2400" b="1" i="0" u="none" strike="noStrike" cap="none" normalizeH="0" baseline="0" dirty="0" err="1">
                          <a:ln>
                            <a:noFill/>
                          </a:ln>
                          <a:solidFill>
                            <a:srgbClr val="0000FF"/>
                          </a:solidFill>
                          <a:effectLst/>
                          <a:latin typeface="Times New Roman" panose="02020603050405020304" pitchFamily="18" charset="0"/>
                          <a:cs typeface="Times New Roman" panose="02020603050405020304" pitchFamily="18" charset="0"/>
                        </a:rPr>
                        <a:t>ngữ</a:t>
                      </a:r>
                      <a:r>
                        <a:rPr kumimoji="0" lang="en-US" sz="2400" b="1" i="0" u="none" strike="noStrike" cap="none" normalizeH="0" baseline="0" dirty="0">
                          <a:ln>
                            <a:noFill/>
                          </a:ln>
                          <a:solidFill>
                            <a:srgbClr val="0000FF"/>
                          </a:solidFill>
                          <a:effectLst/>
                          <a:latin typeface="Times New Roman" panose="02020603050405020304" pitchFamily="18" charset="0"/>
                          <a:cs typeface="Times New Roman" panose="02020603050405020304" pitchFamily="18" charset="0"/>
                        </a:rPr>
                        <a:t> </a:t>
                      </a:r>
                      <a:r>
                        <a:rPr kumimoji="0" lang="en-US" sz="2400" b="1" i="0" u="none" strike="noStrike" cap="none" normalizeH="0" baseline="0" dirty="0" err="1">
                          <a:ln>
                            <a:noFill/>
                          </a:ln>
                          <a:solidFill>
                            <a:srgbClr val="0000FF"/>
                          </a:solidFill>
                          <a:effectLst/>
                          <a:latin typeface="Times New Roman" panose="02020603050405020304" pitchFamily="18" charset="0"/>
                          <a:cs typeface="Times New Roman" panose="02020603050405020304" pitchFamily="18" charset="0"/>
                        </a:rPr>
                        <a:t>và</a:t>
                      </a:r>
                      <a:r>
                        <a:rPr kumimoji="0" lang="en-US" sz="2400" b="1" i="0" u="none" strike="noStrike" cap="none" normalizeH="0" baseline="0" dirty="0">
                          <a:ln>
                            <a:noFill/>
                          </a:ln>
                          <a:solidFill>
                            <a:srgbClr val="0000FF"/>
                          </a:solidFill>
                          <a:effectLst/>
                          <a:latin typeface="Times New Roman" panose="02020603050405020304" pitchFamily="18" charset="0"/>
                          <a:cs typeface="Times New Roman" panose="02020603050405020304" pitchFamily="18" charset="0"/>
                        </a:rPr>
                        <a:t> </a:t>
                      </a:r>
                      <a:r>
                        <a:rPr kumimoji="0" lang="en-US" sz="2400" b="1" i="0" u="none" strike="noStrike" cap="none" normalizeH="0" baseline="0" dirty="0" err="1">
                          <a:ln>
                            <a:noFill/>
                          </a:ln>
                          <a:solidFill>
                            <a:srgbClr val="0000FF"/>
                          </a:solidFill>
                          <a:effectLst/>
                          <a:latin typeface="Times New Roman" panose="02020603050405020304" pitchFamily="18" charset="0"/>
                          <a:cs typeface="Times New Roman" panose="02020603050405020304" pitchFamily="18" charset="0"/>
                        </a:rPr>
                        <a:t>vị</a:t>
                      </a:r>
                      <a:r>
                        <a:rPr kumimoji="0" lang="en-US" sz="2400" b="1" i="0" u="none" strike="noStrike" cap="none" normalizeH="0" baseline="0" dirty="0">
                          <a:ln>
                            <a:noFill/>
                          </a:ln>
                          <a:solidFill>
                            <a:srgbClr val="0000FF"/>
                          </a:solidFill>
                          <a:effectLst/>
                          <a:latin typeface="Times New Roman" panose="02020603050405020304" pitchFamily="18" charset="0"/>
                          <a:cs typeface="Times New Roman" panose="02020603050405020304" pitchFamily="18" charset="0"/>
                        </a:rPr>
                        <a:t> </a:t>
                      </a:r>
                      <a:r>
                        <a:rPr kumimoji="0" lang="en-US" sz="2400" b="1" i="0" u="none" strike="noStrike" cap="none" normalizeH="0" baseline="0" dirty="0" err="1">
                          <a:ln>
                            <a:noFill/>
                          </a:ln>
                          <a:solidFill>
                            <a:srgbClr val="0000FF"/>
                          </a:solidFill>
                          <a:effectLst/>
                          <a:latin typeface="Times New Roman" panose="02020603050405020304" pitchFamily="18" charset="0"/>
                          <a:cs typeface="Times New Roman" panose="02020603050405020304" pitchFamily="18" charset="0"/>
                        </a:rPr>
                        <a:t>ngữ</a:t>
                      </a:r>
                      <a:endParaRPr kumimoji="0" lang="en-US" sz="2400" b="1" i="0" u="none" strike="noStrike" cap="none" normalizeH="0" baseline="0" dirty="0">
                        <a:ln>
                          <a:noFill/>
                        </a:ln>
                        <a:solidFill>
                          <a:srgbClr val="0000FF"/>
                        </a:solidFill>
                        <a:effectLst/>
                        <a:latin typeface="Times New Roman" panose="02020603050405020304" pitchFamily="18" charset="0"/>
                        <a:cs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dirty="0">
                          <a:ln>
                            <a:noFill/>
                          </a:ln>
                          <a:solidFill>
                            <a:schemeClr val="tx2"/>
                          </a:solidFill>
                          <a:effectLst/>
                          <a:latin typeface="Times New Roman" panose="02020603050405020304" pitchFamily="18" charset="0"/>
                          <a:cs typeface="Times New Roman" panose="02020603050405020304" pitchFamily="18" charset="0"/>
                        </a:rPr>
                        <a: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extLst>
                  <a:ext uri="{0D108BD9-81ED-4DB2-BD59-A6C34878D82A}">
                    <a16:rowId xmlns:a16="http://schemas.microsoft.com/office/drawing/2014/main" val="10003"/>
                  </a:ext>
                </a:extLst>
              </a:tr>
              <a:tr h="4127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dirty="0" err="1">
                          <a:ln>
                            <a:noFill/>
                          </a:ln>
                          <a:solidFill>
                            <a:srgbClr val="0000FF"/>
                          </a:solidFill>
                          <a:effectLst/>
                          <a:latin typeface="Times New Roman" panose="02020603050405020304" pitchFamily="18" charset="0"/>
                          <a:cs typeface="Times New Roman" panose="02020603050405020304" pitchFamily="18" charset="0"/>
                        </a:rPr>
                        <a:t>Ngăn</a:t>
                      </a:r>
                      <a:r>
                        <a:rPr kumimoji="0" lang="en-US" sz="2400" b="1" i="0" u="none" strike="noStrike" cap="none" normalizeH="0" baseline="0" dirty="0">
                          <a:ln>
                            <a:noFill/>
                          </a:ln>
                          <a:solidFill>
                            <a:srgbClr val="0000FF"/>
                          </a:solidFill>
                          <a:effectLst/>
                          <a:latin typeface="Times New Roman" panose="02020603050405020304" pitchFamily="18" charset="0"/>
                          <a:cs typeface="Times New Roman" panose="02020603050405020304" pitchFamily="18" charset="0"/>
                        </a:rPr>
                        <a:t> </a:t>
                      </a:r>
                      <a:r>
                        <a:rPr kumimoji="0" lang="en-US" sz="2400" b="1" i="0" u="none" strike="noStrike" cap="none" normalizeH="0" baseline="0" dirty="0" err="1">
                          <a:ln>
                            <a:noFill/>
                          </a:ln>
                          <a:solidFill>
                            <a:srgbClr val="0000FF"/>
                          </a:solidFill>
                          <a:effectLst/>
                          <a:latin typeface="Times New Roman" panose="02020603050405020304" pitchFamily="18" charset="0"/>
                          <a:cs typeface="Times New Roman" panose="02020603050405020304" pitchFamily="18" charset="0"/>
                        </a:rPr>
                        <a:t>cách</a:t>
                      </a:r>
                      <a:r>
                        <a:rPr kumimoji="0" lang="en-US" sz="2400" b="1" i="0" u="none" strike="noStrike" cap="none" normalizeH="0" baseline="0" dirty="0">
                          <a:ln>
                            <a:noFill/>
                          </a:ln>
                          <a:solidFill>
                            <a:srgbClr val="0000FF"/>
                          </a:solidFill>
                          <a:effectLst/>
                          <a:latin typeface="Times New Roman" panose="02020603050405020304" pitchFamily="18" charset="0"/>
                          <a:cs typeface="Times New Roman" panose="02020603050405020304" pitchFamily="18" charset="0"/>
                        </a:rPr>
                        <a:t> </a:t>
                      </a:r>
                      <a:r>
                        <a:rPr kumimoji="0" lang="en-US" sz="2400" b="1" i="0" u="none" strike="noStrike" cap="none" normalizeH="0" baseline="0" dirty="0" err="1">
                          <a:ln>
                            <a:noFill/>
                          </a:ln>
                          <a:solidFill>
                            <a:srgbClr val="0000FF"/>
                          </a:solidFill>
                          <a:effectLst/>
                          <a:latin typeface="Times New Roman" panose="02020603050405020304" pitchFamily="18" charset="0"/>
                          <a:cs typeface="Times New Roman" panose="02020603050405020304" pitchFamily="18" charset="0"/>
                        </a:rPr>
                        <a:t>các</a:t>
                      </a:r>
                      <a:r>
                        <a:rPr kumimoji="0" lang="en-US" sz="2400" b="1" i="0" u="none" strike="noStrike" cap="none" normalizeH="0" baseline="0" dirty="0">
                          <a:ln>
                            <a:noFill/>
                          </a:ln>
                          <a:solidFill>
                            <a:srgbClr val="0000FF"/>
                          </a:solidFill>
                          <a:effectLst/>
                          <a:latin typeface="Times New Roman" panose="02020603050405020304" pitchFamily="18" charset="0"/>
                          <a:cs typeface="Times New Roman" panose="02020603050405020304" pitchFamily="18" charset="0"/>
                        </a:rPr>
                        <a:t> </a:t>
                      </a:r>
                      <a:r>
                        <a:rPr kumimoji="0" lang="en-US" sz="2400" b="1" i="0" u="none" strike="noStrike" cap="none" normalizeH="0" baseline="0" dirty="0" err="1">
                          <a:ln>
                            <a:noFill/>
                          </a:ln>
                          <a:solidFill>
                            <a:srgbClr val="0000FF"/>
                          </a:solidFill>
                          <a:effectLst/>
                          <a:latin typeface="Times New Roman" panose="02020603050405020304" pitchFamily="18" charset="0"/>
                          <a:cs typeface="Times New Roman" panose="02020603050405020304" pitchFamily="18" charset="0"/>
                        </a:rPr>
                        <a:t>vế</a:t>
                      </a:r>
                      <a:r>
                        <a:rPr kumimoji="0" lang="en-US" sz="2400" b="1" i="0" u="none" strike="noStrike" cap="none" normalizeH="0" baseline="0" dirty="0">
                          <a:ln>
                            <a:noFill/>
                          </a:ln>
                          <a:solidFill>
                            <a:srgbClr val="0000FF"/>
                          </a:solidFill>
                          <a:effectLst/>
                          <a:latin typeface="Times New Roman" panose="02020603050405020304" pitchFamily="18" charset="0"/>
                          <a:cs typeface="Times New Roman" panose="02020603050405020304" pitchFamily="18" charset="0"/>
                        </a:rPr>
                        <a:t> </a:t>
                      </a:r>
                      <a:r>
                        <a:rPr kumimoji="0" lang="en-US" sz="2400" b="1" i="0" u="none" strike="noStrike" cap="none" normalizeH="0" baseline="0" dirty="0" err="1">
                          <a:ln>
                            <a:noFill/>
                          </a:ln>
                          <a:solidFill>
                            <a:srgbClr val="0000FF"/>
                          </a:solidFill>
                          <a:effectLst/>
                          <a:latin typeface="Times New Roman" panose="02020603050405020304" pitchFamily="18" charset="0"/>
                          <a:cs typeface="Times New Roman" panose="02020603050405020304" pitchFamily="18" charset="0"/>
                        </a:rPr>
                        <a:t>câu</a:t>
                      </a:r>
                      <a:r>
                        <a:rPr kumimoji="0" lang="en-US" sz="2400" b="1" i="0" u="none" strike="noStrike" cap="none" normalizeH="0" baseline="0" dirty="0">
                          <a:ln>
                            <a:noFill/>
                          </a:ln>
                          <a:solidFill>
                            <a:srgbClr val="0000FF"/>
                          </a:solidFill>
                          <a:effectLst/>
                          <a:latin typeface="Times New Roman" panose="02020603050405020304" pitchFamily="18" charset="0"/>
                          <a:cs typeface="Times New Roman" panose="02020603050405020304" pitchFamily="18" charset="0"/>
                        </a:rPr>
                        <a:t> </a:t>
                      </a:r>
                      <a:r>
                        <a:rPr kumimoji="0" lang="en-US" sz="2400" b="1" i="0" u="none" strike="noStrike" cap="none" normalizeH="0" baseline="0" dirty="0" err="1">
                          <a:ln>
                            <a:noFill/>
                          </a:ln>
                          <a:solidFill>
                            <a:srgbClr val="0000FF"/>
                          </a:solidFill>
                          <a:effectLst/>
                          <a:latin typeface="Times New Roman" panose="02020603050405020304" pitchFamily="18" charset="0"/>
                          <a:cs typeface="Times New Roman" panose="02020603050405020304" pitchFamily="18" charset="0"/>
                        </a:rPr>
                        <a:t>trong</a:t>
                      </a:r>
                      <a:r>
                        <a:rPr kumimoji="0" lang="en-US" sz="2400" b="1" i="0" u="none" strike="noStrike" cap="none" normalizeH="0" baseline="0" dirty="0">
                          <a:ln>
                            <a:noFill/>
                          </a:ln>
                          <a:solidFill>
                            <a:srgbClr val="0000FF"/>
                          </a:solidFill>
                          <a:effectLst/>
                          <a:latin typeface="Times New Roman" panose="02020603050405020304" pitchFamily="18" charset="0"/>
                          <a:cs typeface="Times New Roman" panose="02020603050405020304" pitchFamily="18" charset="0"/>
                        </a:rPr>
                        <a:t> </a:t>
                      </a:r>
                      <a:r>
                        <a:rPr kumimoji="0" lang="en-US" sz="2400" b="1" i="0" u="none" strike="noStrike" cap="none" normalizeH="0" baseline="0" dirty="0" err="1">
                          <a:ln>
                            <a:noFill/>
                          </a:ln>
                          <a:solidFill>
                            <a:srgbClr val="0000FF"/>
                          </a:solidFill>
                          <a:effectLst/>
                          <a:latin typeface="Times New Roman" panose="02020603050405020304" pitchFamily="18" charset="0"/>
                          <a:cs typeface="Times New Roman" panose="02020603050405020304" pitchFamily="18" charset="0"/>
                        </a:rPr>
                        <a:t>câu</a:t>
                      </a:r>
                      <a:r>
                        <a:rPr kumimoji="0" lang="en-US" sz="2400" b="1" i="0" u="none" strike="noStrike" cap="none" normalizeH="0" baseline="0" dirty="0">
                          <a:ln>
                            <a:noFill/>
                          </a:ln>
                          <a:solidFill>
                            <a:srgbClr val="0000FF"/>
                          </a:solidFill>
                          <a:effectLst/>
                          <a:latin typeface="Times New Roman" panose="02020603050405020304" pitchFamily="18" charset="0"/>
                          <a:cs typeface="Times New Roman" panose="02020603050405020304" pitchFamily="18" charset="0"/>
                        </a:rPr>
                        <a:t> </a:t>
                      </a:r>
                      <a:r>
                        <a:rPr kumimoji="0" lang="en-US" sz="2400" b="1" i="0" u="none" strike="noStrike" cap="none" normalizeH="0" baseline="0" dirty="0" err="1">
                          <a:ln>
                            <a:noFill/>
                          </a:ln>
                          <a:solidFill>
                            <a:srgbClr val="0000FF"/>
                          </a:solidFill>
                          <a:effectLst/>
                          <a:latin typeface="Times New Roman" panose="02020603050405020304" pitchFamily="18" charset="0"/>
                          <a:cs typeface="Times New Roman" panose="02020603050405020304" pitchFamily="18" charset="0"/>
                        </a:rPr>
                        <a:t>ghép</a:t>
                      </a:r>
                      <a:endParaRPr kumimoji="0" lang="en-US" sz="2400" b="1" i="0" u="none" strike="noStrike" cap="none" normalizeH="0" baseline="0" dirty="0">
                        <a:ln>
                          <a:noFill/>
                        </a:ln>
                        <a:solidFill>
                          <a:srgbClr val="0000FF"/>
                        </a:solidFill>
                        <a:effectLst/>
                        <a:latin typeface="Times New Roman" panose="02020603050405020304" pitchFamily="18" charset="0"/>
                        <a:cs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dirty="0">
                          <a:ln>
                            <a:noFill/>
                          </a:ln>
                          <a:solidFill>
                            <a:schemeClr val="tx2"/>
                          </a:solidFill>
                          <a:effectLst/>
                          <a:latin typeface="Times New Roman" panose="02020603050405020304" pitchFamily="18" charset="0"/>
                          <a:cs typeface="Times New Roman" panose="02020603050405020304" pitchFamily="18" charset="0"/>
                        </a:rPr>
                        <a: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extLst>
                  <a:ext uri="{0D108BD9-81ED-4DB2-BD59-A6C34878D82A}">
                    <a16:rowId xmlns:a16="http://schemas.microsoft.com/office/drawing/2014/main" val="10004"/>
                  </a:ext>
                </a:extLst>
              </a:tr>
            </a:tbl>
          </a:graphicData>
        </a:graphic>
      </p:graphicFrame>
      <p:sp>
        <p:nvSpPr>
          <p:cNvPr id="29" name="TextBox 28"/>
          <p:cNvSpPr txBox="1"/>
          <p:nvPr/>
        </p:nvSpPr>
        <p:spPr>
          <a:xfrm>
            <a:off x="9291587" y="3317488"/>
            <a:ext cx="362600" cy="523220"/>
          </a:xfrm>
          <a:prstGeom prst="rect">
            <a:avLst/>
          </a:prstGeom>
          <a:noFill/>
        </p:spPr>
        <p:txBody>
          <a:bodyPr wrap="none" rtlCol="0">
            <a:spAutoFit/>
          </a:bodyPr>
          <a:lstStyle/>
          <a:p>
            <a:r>
              <a:rPr lang="en-US" sz="2800" b="1">
                <a:solidFill>
                  <a:srgbClr val="7030A0"/>
                </a:solidFill>
              </a:rPr>
              <a:t>a</a:t>
            </a:r>
            <a:endParaRPr lang="en-US" sz="2800" b="1" dirty="0">
              <a:solidFill>
                <a:srgbClr val="7030A0"/>
              </a:solidFill>
            </a:endParaRPr>
          </a:p>
        </p:txBody>
      </p:sp>
      <p:cxnSp>
        <p:nvCxnSpPr>
          <p:cNvPr id="17" name="Straight Connector 16">
            <a:extLst>
              <a:ext uri="{FF2B5EF4-FFF2-40B4-BE49-F238E27FC236}">
                <a16:creationId xmlns:a16="http://schemas.microsoft.com/office/drawing/2014/main" id="{5676A879-5028-44C3-B179-9D9D92DF46BF}"/>
              </a:ext>
            </a:extLst>
          </p:cNvPr>
          <p:cNvCxnSpPr/>
          <p:nvPr/>
        </p:nvCxnSpPr>
        <p:spPr>
          <a:xfrm>
            <a:off x="8844366" y="4986074"/>
            <a:ext cx="2456597"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004327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strips(downLeft)">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22"/>
                                        </p:tgtEl>
                                        <p:attrNameLst>
                                          <p:attrName>style.visibility</p:attrName>
                                        </p:attrNameLst>
                                      </p:cBhvr>
                                      <p:to>
                                        <p:strVal val="visible"/>
                                      </p:to>
                                    </p:set>
                                    <p:animEffect transition="in" filter="wipe(down)">
                                      <p:cBhvr>
                                        <p:cTn id="12" dur="500"/>
                                        <p:tgtEl>
                                          <p:spTgt spid="22"/>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12" fill="hold" nodeType="clickEffect">
                                  <p:stCondLst>
                                    <p:cond delay="0"/>
                                  </p:stCondLst>
                                  <p:childTnLst>
                                    <p:set>
                                      <p:cBhvr>
                                        <p:cTn id="16" dur="1" fill="hold">
                                          <p:stCondLst>
                                            <p:cond delay="0"/>
                                          </p:stCondLst>
                                        </p:cTn>
                                        <p:tgtEl>
                                          <p:spTgt spid="16"/>
                                        </p:tgtEl>
                                        <p:attrNameLst>
                                          <p:attrName>style.visibility</p:attrName>
                                        </p:attrNameLst>
                                      </p:cBhvr>
                                      <p:to>
                                        <p:strVal val="visible"/>
                                      </p:to>
                                    </p:set>
                                    <p:animEffect transition="in" filter="strips(downLeft)">
                                      <p:cBhvr>
                                        <p:cTn id="17" dur="500"/>
                                        <p:tgtEl>
                                          <p:spTgt spid="16"/>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27"/>
                                        </p:tgtEl>
                                        <p:attrNameLst>
                                          <p:attrName>style.visibility</p:attrName>
                                        </p:attrNameLst>
                                      </p:cBhvr>
                                      <p:to>
                                        <p:strVal val="visible"/>
                                      </p:to>
                                    </p:set>
                                    <p:animEffect transition="in" filter="barn(inVertical)">
                                      <p:cBhvr>
                                        <p:cTn id="22" dur="500"/>
                                        <p:tgtEl>
                                          <p:spTgt spid="27"/>
                                        </p:tgtEl>
                                      </p:cBhvr>
                                    </p:animEffect>
                                  </p:childTnLst>
                                </p:cTn>
                              </p:par>
                            </p:childTnLst>
                          </p:cTn>
                        </p:par>
                      </p:childTnLst>
                    </p:cTn>
                  </p:par>
                  <p:par>
                    <p:cTn id="23" fill="hold">
                      <p:stCondLst>
                        <p:cond delay="indefinite"/>
                      </p:stCondLst>
                      <p:childTnLst>
                        <p:par>
                          <p:cTn id="24" fill="hold">
                            <p:stCondLst>
                              <p:cond delay="0"/>
                            </p:stCondLst>
                            <p:childTnLst>
                              <p:par>
                                <p:cTn id="25" presetID="18" presetClass="entr" presetSubtype="12" fill="hold" nodeType="clickEffect">
                                  <p:stCondLst>
                                    <p:cond delay="0"/>
                                  </p:stCondLst>
                                  <p:childTnLst>
                                    <p:set>
                                      <p:cBhvr>
                                        <p:cTn id="26" dur="1" fill="hold">
                                          <p:stCondLst>
                                            <p:cond delay="0"/>
                                          </p:stCondLst>
                                        </p:cTn>
                                        <p:tgtEl>
                                          <p:spTgt spid="20"/>
                                        </p:tgtEl>
                                        <p:attrNameLst>
                                          <p:attrName>style.visibility</p:attrName>
                                        </p:attrNameLst>
                                      </p:cBhvr>
                                      <p:to>
                                        <p:strVal val="visible"/>
                                      </p:to>
                                    </p:set>
                                    <p:animEffect transition="in" filter="strips(downLeft)">
                                      <p:cBhvr>
                                        <p:cTn id="27" dur="500"/>
                                        <p:tgtEl>
                                          <p:spTgt spid="20"/>
                                        </p:tgtEl>
                                      </p:cBhvr>
                                    </p:animEffect>
                                  </p:childTnLst>
                                </p:cTn>
                              </p:par>
                              <p:par>
                                <p:cTn id="28" presetID="18" presetClass="entr" presetSubtype="12" fill="hold" nodeType="withEffect">
                                  <p:stCondLst>
                                    <p:cond delay="0"/>
                                  </p:stCondLst>
                                  <p:childTnLst>
                                    <p:set>
                                      <p:cBhvr>
                                        <p:cTn id="29" dur="1" fill="hold">
                                          <p:stCondLst>
                                            <p:cond delay="0"/>
                                          </p:stCondLst>
                                        </p:cTn>
                                        <p:tgtEl>
                                          <p:spTgt spid="17"/>
                                        </p:tgtEl>
                                        <p:attrNameLst>
                                          <p:attrName>style.visibility</p:attrName>
                                        </p:attrNameLst>
                                      </p:cBhvr>
                                      <p:to>
                                        <p:strVal val="visible"/>
                                      </p:to>
                                    </p:set>
                                    <p:animEffect transition="in" filter="strips(downLeft)">
                                      <p:cBhvr>
                                        <p:cTn id="30" dur="500"/>
                                        <p:tgtEl>
                                          <p:spTgt spid="17"/>
                                        </p:tgtEl>
                                      </p:cBhvr>
                                    </p:animEffect>
                                  </p:childTnLst>
                                </p:cTn>
                              </p:par>
                            </p:childTnLst>
                          </p:cTn>
                        </p:par>
                      </p:childTnLst>
                    </p:cTn>
                  </p:par>
                  <p:par>
                    <p:cTn id="31" fill="hold">
                      <p:stCondLst>
                        <p:cond delay="indefinite"/>
                      </p:stCondLst>
                      <p:childTnLst>
                        <p:par>
                          <p:cTn id="32" fill="hold">
                            <p:stCondLst>
                              <p:cond delay="0"/>
                            </p:stCondLst>
                            <p:childTnLst>
                              <p:par>
                                <p:cTn id="33" presetID="22" presetClass="entr" presetSubtype="4" fill="hold" grpId="0" nodeType="clickEffect">
                                  <p:stCondLst>
                                    <p:cond delay="0"/>
                                  </p:stCondLst>
                                  <p:childTnLst>
                                    <p:set>
                                      <p:cBhvr>
                                        <p:cTn id="34" dur="1" fill="hold">
                                          <p:stCondLst>
                                            <p:cond delay="0"/>
                                          </p:stCondLst>
                                        </p:cTn>
                                        <p:tgtEl>
                                          <p:spTgt spid="28"/>
                                        </p:tgtEl>
                                        <p:attrNameLst>
                                          <p:attrName>style.visibility</p:attrName>
                                        </p:attrNameLst>
                                      </p:cBhvr>
                                      <p:to>
                                        <p:strVal val="visible"/>
                                      </p:to>
                                    </p:set>
                                    <p:animEffect transition="in" filter="wipe(down)">
                                      <p:cBhvr>
                                        <p:cTn id="35" dur="500"/>
                                        <p:tgtEl>
                                          <p:spTgt spid="28"/>
                                        </p:tgtEl>
                                      </p:cBhvr>
                                    </p:animEffect>
                                  </p:childTnLst>
                                </p:cTn>
                              </p:par>
                            </p:childTnLst>
                          </p:cTn>
                        </p:par>
                      </p:childTnLst>
                    </p:cTn>
                  </p:par>
                  <p:par>
                    <p:cTn id="36" fill="hold">
                      <p:stCondLst>
                        <p:cond delay="indefinite"/>
                      </p:stCondLst>
                      <p:childTnLst>
                        <p:par>
                          <p:cTn id="37" fill="hold">
                            <p:stCondLst>
                              <p:cond delay="0"/>
                            </p:stCondLst>
                            <p:childTnLst>
                              <p:par>
                                <p:cTn id="38" presetID="22" presetClass="entr" presetSubtype="4" fill="hold" grpId="0" nodeType="clickEffect">
                                  <p:stCondLst>
                                    <p:cond delay="0"/>
                                  </p:stCondLst>
                                  <p:childTnLst>
                                    <p:set>
                                      <p:cBhvr>
                                        <p:cTn id="39" dur="1" fill="hold">
                                          <p:stCondLst>
                                            <p:cond delay="0"/>
                                          </p:stCondLst>
                                        </p:cTn>
                                        <p:tgtEl>
                                          <p:spTgt spid="29"/>
                                        </p:tgtEl>
                                        <p:attrNameLst>
                                          <p:attrName>style.visibility</p:attrName>
                                        </p:attrNameLst>
                                      </p:cBhvr>
                                      <p:to>
                                        <p:strVal val="visible"/>
                                      </p:to>
                                    </p:set>
                                    <p:animEffect transition="in" filter="wipe(down)">
                                      <p:cBhvr>
                                        <p:cTn id="40" dur="5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P spid="27" grpId="0"/>
      <p:bldP spid="28" grpId="0"/>
      <p:bldP spid="29"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474162" y="399106"/>
            <a:ext cx="11313994" cy="954107"/>
          </a:xfrm>
          <a:prstGeom prst="rect">
            <a:avLst/>
          </a:prstGeom>
        </p:spPr>
        <p:txBody>
          <a:bodyPr wrap="square">
            <a:spAutoFit/>
          </a:bodyPr>
          <a:lstStyle/>
          <a:p>
            <a:r>
              <a:rPr lang="vi-VN" altLang="en-US" sz="2800" dirty="0">
                <a:solidFill>
                  <a:srgbClr val="0033CC"/>
                </a:solidFill>
                <a:latin typeface="Times New Roman" panose="02020603050405020304" pitchFamily="18" charset="0"/>
                <a:cs typeface="Times New Roman" panose="02020603050405020304" pitchFamily="18" charset="0"/>
              </a:rPr>
              <a:t>Bài 1. Xếp các ví dụ cho dưới đây vào ô thích hợp trong bảng tổng kết về dấu phẩy:</a:t>
            </a:r>
          </a:p>
        </p:txBody>
      </p:sp>
      <p:cxnSp>
        <p:nvCxnSpPr>
          <p:cNvPr id="28" name="Straight Connector 27"/>
          <p:cNvCxnSpPr/>
          <p:nvPr/>
        </p:nvCxnSpPr>
        <p:spPr>
          <a:xfrm flipV="1">
            <a:off x="859806" y="4640239"/>
            <a:ext cx="7465328" cy="2"/>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flipV="1">
            <a:off x="8516204" y="4640239"/>
            <a:ext cx="2920620" cy="4"/>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flipV="1">
            <a:off x="8516201" y="5186149"/>
            <a:ext cx="3248169" cy="4"/>
          </a:xfrm>
          <a:prstGeom prst="line">
            <a:avLst/>
          </a:prstGeom>
          <a:ln w="19050">
            <a:solidFill>
              <a:srgbClr val="0033CC"/>
            </a:solidFill>
          </a:ln>
        </p:spPr>
        <p:style>
          <a:lnRef idx="1">
            <a:schemeClr val="accent1"/>
          </a:lnRef>
          <a:fillRef idx="0">
            <a:schemeClr val="accent1"/>
          </a:fillRef>
          <a:effectRef idx="0">
            <a:schemeClr val="accent1"/>
          </a:effectRef>
          <a:fontRef idx="minor">
            <a:schemeClr val="tx1"/>
          </a:fontRef>
        </p:style>
      </p:cxnSp>
      <p:sp>
        <p:nvSpPr>
          <p:cNvPr id="31" name="TextBox 30"/>
          <p:cNvSpPr txBox="1"/>
          <p:nvPr/>
        </p:nvSpPr>
        <p:spPr>
          <a:xfrm>
            <a:off x="3575702" y="5104267"/>
            <a:ext cx="774571" cy="461665"/>
          </a:xfrm>
          <a:prstGeom prst="rect">
            <a:avLst/>
          </a:prstGeom>
          <a:noFill/>
          <a:ln>
            <a:noFill/>
          </a:ln>
        </p:spPr>
        <p:txBody>
          <a:bodyPr wrap="none" rtlCol="0">
            <a:spAutoFit/>
          </a:bodyPr>
          <a:lstStyle/>
          <a:p>
            <a:r>
              <a:rPr lang="en-US" sz="2400" b="1" dirty="0">
                <a:solidFill>
                  <a:srgbClr val="C00000"/>
                </a:solidFill>
              </a:rPr>
              <a:t>CN 2</a:t>
            </a:r>
          </a:p>
        </p:txBody>
      </p:sp>
      <p:sp>
        <p:nvSpPr>
          <p:cNvPr id="33" name="TextBox 32"/>
          <p:cNvSpPr txBox="1"/>
          <p:nvPr/>
        </p:nvSpPr>
        <p:spPr>
          <a:xfrm>
            <a:off x="5859439" y="5736613"/>
            <a:ext cx="569387" cy="461665"/>
          </a:xfrm>
          <a:prstGeom prst="rect">
            <a:avLst/>
          </a:prstGeom>
          <a:noFill/>
        </p:spPr>
        <p:txBody>
          <a:bodyPr wrap="none" rtlCol="0">
            <a:spAutoFit/>
          </a:bodyPr>
          <a:lstStyle/>
          <a:p>
            <a:r>
              <a:rPr lang="en-US" sz="2400" b="1" dirty="0">
                <a:solidFill>
                  <a:srgbClr val="0033CC"/>
                </a:solidFill>
              </a:rPr>
              <a:t>VN</a:t>
            </a:r>
          </a:p>
        </p:txBody>
      </p:sp>
      <p:sp>
        <p:nvSpPr>
          <p:cNvPr id="2" name="Rectangle 1"/>
          <p:cNvSpPr/>
          <p:nvPr/>
        </p:nvSpPr>
        <p:spPr>
          <a:xfrm>
            <a:off x="412072" y="4241132"/>
            <a:ext cx="11464120" cy="1920240"/>
          </a:xfrm>
          <a:prstGeom prst="rect">
            <a:avLst/>
          </a:prstGeom>
        </p:spPr>
        <p:txBody>
          <a:bodyPr wrap="square">
            <a:spAutoFit/>
          </a:bodyPr>
          <a:lstStyle/>
          <a:p>
            <a:r>
              <a:rPr lang="vi-VN" altLang="en-US" sz="2800" dirty="0">
                <a:solidFill>
                  <a:srgbClr val="7030A0"/>
                </a:solidFill>
                <a:latin typeface="Times New Roman" panose="02020603050405020304" pitchFamily="18" charset="0"/>
                <a:cs typeface="Times New Roman" panose="02020603050405020304" pitchFamily="18" charset="0"/>
              </a:rPr>
              <a:t>b) Phong trào </a:t>
            </a:r>
            <a:r>
              <a:rPr lang="vi-VN" altLang="en-US" sz="2800" i="1" dirty="0">
                <a:solidFill>
                  <a:srgbClr val="7030A0"/>
                </a:solidFill>
                <a:latin typeface="Times New Roman" panose="02020603050405020304" pitchFamily="18" charset="0"/>
                <a:cs typeface="Times New Roman" panose="02020603050405020304" pitchFamily="18" charset="0"/>
              </a:rPr>
              <a:t>Ba đảm đang </a:t>
            </a:r>
            <a:r>
              <a:rPr lang="vi-VN" altLang="en-US" sz="2800" dirty="0">
                <a:solidFill>
                  <a:srgbClr val="7030A0"/>
                </a:solidFill>
                <a:latin typeface="Times New Roman" panose="02020603050405020304" pitchFamily="18" charset="0"/>
                <a:cs typeface="Times New Roman" panose="02020603050405020304" pitchFamily="18" charset="0"/>
              </a:rPr>
              <a:t>thời kì chống Mĩ cứu nước</a:t>
            </a:r>
            <a:r>
              <a:rPr lang="vi-VN" altLang="en-US" sz="2800" dirty="0">
                <a:solidFill>
                  <a:schemeClr val="bg1"/>
                </a:solidFill>
                <a:latin typeface="Times New Roman" panose="02020603050405020304" pitchFamily="18" charset="0"/>
                <a:cs typeface="Times New Roman" panose="02020603050405020304" pitchFamily="18" charset="0"/>
              </a:rPr>
              <a:t>,</a:t>
            </a:r>
            <a:r>
              <a:rPr lang="vi-VN" altLang="en-US" sz="2800" dirty="0">
                <a:solidFill>
                  <a:srgbClr val="7030A0"/>
                </a:solidFill>
                <a:latin typeface="Times New Roman" panose="02020603050405020304" pitchFamily="18" charset="0"/>
                <a:cs typeface="Times New Roman" panose="02020603050405020304" pitchFamily="18" charset="0"/>
              </a:rPr>
              <a:t> phong trào </a:t>
            </a:r>
            <a:r>
              <a:rPr lang="vi-VN" altLang="en-US" sz="2800" i="1" dirty="0">
                <a:solidFill>
                  <a:srgbClr val="7030A0"/>
                </a:solidFill>
                <a:latin typeface="Times New Roman" panose="02020603050405020304" pitchFamily="18" charset="0"/>
                <a:cs typeface="Times New Roman" panose="02020603050405020304" pitchFamily="18" charset="0"/>
              </a:rPr>
              <a:t>Giỏi việc</a:t>
            </a:r>
            <a:endParaRPr lang="en-US" altLang="en-US" sz="2800" i="1" dirty="0">
              <a:solidFill>
                <a:srgbClr val="7030A0"/>
              </a:solidFill>
              <a:latin typeface="Times New Roman" panose="02020603050405020304" pitchFamily="18" charset="0"/>
              <a:cs typeface="Times New Roman" panose="02020603050405020304" pitchFamily="18" charset="0"/>
            </a:endParaRPr>
          </a:p>
          <a:p>
            <a:endParaRPr lang="en-US" altLang="en-US" sz="800" i="1" dirty="0">
              <a:solidFill>
                <a:srgbClr val="7030A0"/>
              </a:solidFill>
              <a:latin typeface="Times New Roman" panose="02020603050405020304" pitchFamily="18" charset="0"/>
              <a:cs typeface="Times New Roman" panose="02020603050405020304" pitchFamily="18" charset="0"/>
            </a:endParaRPr>
          </a:p>
          <a:p>
            <a:r>
              <a:rPr lang="vi-VN" altLang="en-US" sz="2800" i="1" dirty="0">
                <a:solidFill>
                  <a:srgbClr val="7030A0"/>
                </a:solidFill>
                <a:latin typeface="Times New Roman" panose="02020603050405020304" pitchFamily="18" charset="0"/>
                <a:cs typeface="Times New Roman" panose="02020603050405020304" pitchFamily="18" charset="0"/>
              </a:rPr>
              <a:t>nước, đảm việc nhà</a:t>
            </a:r>
            <a:r>
              <a:rPr lang="vi-VN" altLang="en-US" sz="2800" b="1" i="1" dirty="0">
                <a:solidFill>
                  <a:srgbClr val="7030A0"/>
                </a:solidFill>
                <a:latin typeface="Times New Roman" panose="02020603050405020304" pitchFamily="18" charset="0"/>
                <a:cs typeface="Times New Roman" panose="02020603050405020304" pitchFamily="18" charset="0"/>
              </a:rPr>
              <a:t> </a:t>
            </a:r>
            <a:r>
              <a:rPr lang="vi-VN" altLang="en-US" sz="2800" dirty="0">
                <a:solidFill>
                  <a:srgbClr val="7030A0"/>
                </a:solidFill>
                <a:latin typeface="Times New Roman" panose="02020603050405020304" pitchFamily="18" charset="0"/>
                <a:cs typeface="Times New Roman" panose="02020603050405020304" pitchFamily="18" charset="0"/>
              </a:rPr>
              <a:t>thời kì xây dựng và bảo vệ Tổ quốc đã góp phần động viên</a:t>
            </a:r>
            <a:endParaRPr lang="en-US" altLang="en-US" sz="2800" dirty="0">
              <a:solidFill>
                <a:srgbClr val="7030A0"/>
              </a:solidFill>
              <a:latin typeface="Times New Roman" panose="02020603050405020304" pitchFamily="18" charset="0"/>
              <a:cs typeface="Times New Roman" panose="02020603050405020304" pitchFamily="18" charset="0"/>
            </a:endParaRPr>
          </a:p>
          <a:p>
            <a:endParaRPr lang="en-US" altLang="en-US" sz="800" dirty="0">
              <a:solidFill>
                <a:srgbClr val="7030A0"/>
              </a:solidFill>
              <a:latin typeface="Times New Roman" panose="02020603050405020304" pitchFamily="18" charset="0"/>
              <a:cs typeface="Times New Roman" panose="02020603050405020304" pitchFamily="18" charset="0"/>
            </a:endParaRPr>
          </a:p>
          <a:p>
            <a:r>
              <a:rPr lang="vi-VN" altLang="en-US" sz="2800" dirty="0">
                <a:solidFill>
                  <a:srgbClr val="7030A0"/>
                </a:solidFill>
                <a:latin typeface="Times New Roman" panose="02020603050405020304" pitchFamily="18" charset="0"/>
                <a:cs typeface="Times New Roman" panose="02020603050405020304" pitchFamily="18" charset="0"/>
              </a:rPr>
              <a:t>hàng triệu phụ nữ cống hiến sức lực và tài năng của mình cho sự nghiệp chung.</a:t>
            </a:r>
            <a:endParaRPr lang="en-US" altLang="en-US" sz="2800" dirty="0">
              <a:solidFill>
                <a:srgbClr val="7030A0"/>
              </a:solidFill>
              <a:latin typeface="Times New Roman" panose="02020603050405020304" pitchFamily="18" charset="0"/>
              <a:cs typeface="Times New Roman" panose="02020603050405020304" pitchFamily="18" charset="0"/>
            </a:endParaRPr>
          </a:p>
        </p:txBody>
      </p:sp>
      <p:cxnSp>
        <p:nvCxnSpPr>
          <p:cNvPr id="35" name="Straight Connector 34"/>
          <p:cNvCxnSpPr/>
          <p:nvPr/>
        </p:nvCxnSpPr>
        <p:spPr>
          <a:xfrm flipV="1">
            <a:off x="493587" y="5186149"/>
            <a:ext cx="7954377" cy="2284"/>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flipV="1">
            <a:off x="509507" y="5732060"/>
            <a:ext cx="11104738" cy="4566"/>
          </a:xfrm>
          <a:prstGeom prst="line">
            <a:avLst/>
          </a:prstGeom>
          <a:ln w="19050">
            <a:solidFill>
              <a:srgbClr val="0033CC"/>
            </a:solidFill>
          </a:ln>
        </p:spPr>
        <p:style>
          <a:lnRef idx="1">
            <a:schemeClr val="accent1"/>
          </a:lnRef>
          <a:fillRef idx="0">
            <a:schemeClr val="accent1"/>
          </a:fillRef>
          <a:effectRef idx="0">
            <a:schemeClr val="accent1"/>
          </a:effectRef>
          <a:fontRef idx="minor">
            <a:schemeClr val="tx1"/>
          </a:fontRef>
        </p:style>
      </p:cxnSp>
      <p:sp>
        <p:nvSpPr>
          <p:cNvPr id="37" name="TextBox 36"/>
          <p:cNvSpPr txBox="1"/>
          <p:nvPr/>
        </p:nvSpPr>
        <p:spPr>
          <a:xfrm>
            <a:off x="3646217" y="4546977"/>
            <a:ext cx="774571" cy="461665"/>
          </a:xfrm>
          <a:prstGeom prst="rect">
            <a:avLst/>
          </a:prstGeom>
          <a:noFill/>
        </p:spPr>
        <p:txBody>
          <a:bodyPr wrap="none" rtlCol="0">
            <a:spAutoFit/>
          </a:bodyPr>
          <a:lstStyle/>
          <a:p>
            <a:r>
              <a:rPr lang="en-US" sz="2400" b="1" dirty="0">
                <a:solidFill>
                  <a:srgbClr val="FF0000"/>
                </a:solidFill>
              </a:rPr>
              <a:t>CN 1</a:t>
            </a:r>
          </a:p>
        </p:txBody>
      </p:sp>
      <p:sp>
        <p:nvSpPr>
          <p:cNvPr id="38" name="Rectangle 37"/>
          <p:cNvSpPr/>
          <p:nvPr/>
        </p:nvSpPr>
        <p:spPr>
          <a:xfrm>
            <a:off x="8256897" y="4240620"/>
            <a:ext cx="204716" cy="523220"/>
          </a:xfrm>
          <a:prstGeom prst="rect">
            <a:avLst/>
          </a:prstGeom>
        </p:spPr>
        <p:txBody>
          <a:bodyPr wrap="square">
            <a:spAutoFit/>
          </a:bodyPr>
          <a:lstStyle/>
          <a:p>
            <a:r>
              <a:rPr lang="vi-VN" altLang="en-US" sz="2800" dirty="0">
                <a:solidFill>
                  <a:srgbClr val="7030A0"/>
                </a:solidFill>
                <a:latin typeface="Times New Roman" panose="02020603050405020304" pitchFamily="18" charset="0"/>
                <a:cs typeface="Times New Roman" panose="02020603050405020304" pitchFamily="18" charset="0"/>
              </a:rPr>
              <a:t>,</a:t>
            </a:r>
            <a:endParaRPr lang="en-US" sz="2800" dirty="0"/>
          </a:p>
        </p:txBody>
      </p:sp>
      <p:graphicFrame>
        <p:nvGraphicFramePr>
          <p:cNvPr id="22" name="Group 34">
            <a:extLst>
              <a:ext uri="{FF2B5EF4-FFF2-40B4-BE49-F238E27FC236}">
                <a16:creationId xmlns:a16="http://schemas.microsoft.com/office/drawing/2014/main" id="{FB97C1C8-D7DA-4A2D-A9AC-E87602539306}"/>
              </a:ext>
            </a:extLst>
          </p:cNvPr>
          <p:cNvGraphicFramePr>
            <a:graphicFrameLocks noGrp="1"/>
          </p:cNvGraphicFramePr>
          <p:nvPr>
            <p:extLst>
              <p:ext uri="{D42A27DB-BD31-4B8C-83A1-F6EECF244321}">
                <p14:modId xmlns:p14="http://schemas.microsoft.com/office/powerpoint/2010/main" val="2523265411"/>
              </p:ext>
            </p:extLst>
          </p:nvPr>
        </p:nvGraphicFramePr>
        <p:xfrm>
          <a:off x="1700865" y="1530720"/>
          <a:ext cx="8693618" cy="2427839"/>
        </p:xfrm>
        <a:graphic>
          <a:graphicData uri="http://schemas.openxmlformats.org/drawingml/2006/table">
            <a:tbl>
              <a:tblPr/>
              <a:tblGrid>
                <a:gridCol w="7203283">
                  <a:extLst>
                    <a:ext uri="{9D8B030D-6E8A-4147-A177-3AD203B41FA5}">
                      <a16:colId xmlns:a16="http://schemas.microsoft.com/office/drawing/2014/main" val="20000"/>
                    </a:ext>
                  </a:extLst>
                </a:gridCol>
                <a:gridCol w="1490335">
                  <a:extLst>
                    <a:ext uri="{9D8B030D-6E8A-4147-A177-3AD203B41FA5}">
                      <a16:colId xmlns:a16="http://schemas.microsoft.com/office/drawing/2014/main" val="20001"/>
                    </a:ext>
                  </a:extLst>
                </a:gridCol>
              </a:tblGrid>
              <a:tr h="522839">
                <a:tc grid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dirty="0">
                          <a:ln>
                            <a:noFill/>
                          </a:ln>
                          <a:solidFill>
                            <a:srgbClr val="FF0000"/>
                          </a:solidFill>
                          <a:effectLst/>
                          <a:latin typeface="Times New Roman" panose="02020603050405020304" pitchFamily="18" charset="0"/>
                          <a:cs typeface="Times New Roman" panose="02020603050405020304" pitchFamily="18" charset="0"/>
                        </a:rPr>
                        <a:t>BẢNG TỔNG KẾT</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hMerge="1">
                  <a:txBody>
                    <a:bodyPr/>
                    <a:lstStyle/>
                    <a:p>
                      <a:endParaRPr lang="en-US"/>
                    </a:p>
                  </a:txBody>
                  <a:tcPr/>
                </a:tc>
                <a:extLst>
                  <a:ext uri="{0D108BD9-81ED-4DB2-BD59-A6C34878D82A}">
                    <a16:rowId xmlns:a16="http://schemas.microsoft.com/office/drawing/2014/main" val="10000"/>
                  </a:ext>
                </a:extLst>
              </a:tr>
              <a:tr h="5334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dirty="0" err="1">
                          <a:ln>
                            <a:noFill/>
                          </a:ln>
                          <a:solidFill>
                            <a:schemeClr val="tx2"/>
                          </a:solidFill>
                          <a:effectLst/>
                          <a:latin typeface="Times New Roman" panose="02020603050405020304" pitchFamily="18" charset="0"/>
                          <a:cs typeface="Times New Roman" panose="02020603050405020304" pitchFamily="18" charset="0"/>
                        </a:rPr>
                        <a:t>Tác</a:t>
                      </a:r>
                      <a:r>
                        <a:rPr kumimoji="0" lang="en-US" sz="2400" b="1" i="0" u="none" strike="noStrike" cap="none" normalizeH="0" baseline="0" dirty="0">
                          <a:ln>
                            <a:noFill/>
                          </a:ln>
                          <a:solidFill>
                            <a:schemeClr val="tx2"/>
                          </a:solidFill>
                          <a:effectLst/>
                          <a:latin typeface="Times New Roman" panose="02020603050405020304" pitchFamily="18" charset="0"/>
                          <a:cs typeface="Times New Roman" panose="02020603050405020304" pitchFamily="18" charset="0"/>
                        </a:rPr>
                        <a:t> </a:t>
                      </a:r>
                      <a:r>
                        <a:rPr kumimoji="0" lang="en-US" sz="2400" b="1" i="0" u="none" strike="noStrike" cap="none" normalizeH="0" baseline="0" dirty="0" err="1">
                          <a:ln>
                            <a:noFill/>
                          </a:ln>
                          <a:solidFill>
                            <a:schemeClr val="tx2"/>
                          </a:solidFill>
                          <a:effectLst/>
                          <a:latin typeface="Times New Roman" panose="02020603050405020304" pitchFamily="18" charset="0"/>
                          <a:cs typeface="Times New Roman" panose="02020603050405020304" pitchFamily="18" charset="0"/>
                        </a:rPr>
                        <a:t>dụng</a:t>
                      </a:r>
                      <a:r>
                        <a:rPr kumimoji="0" lang="en-US" sz="2400" b="1" i="0" u="none" strike="noStrike" cap="none" normalizeH="0" baseline="0" dirty="0">
                          <a:ln>
                            <a:noFill/>
                          </a:ln>
                          <a:solidFill>
                            <a:schemeClr val="tx2"/>
                          </a:solidFill>
                          <a:effectLst/>
                          <a:latin typeface="Times New Roman" panose="02020603050405020304" pitchFamily="18" charset="0"/>
                          <a:cs typeface="Times New Roman" panose="02020603050405020304" pitchFamily="18" charset="0"/>
                        </a:rPr>
                        <a:t> </a:t>
                      </a:r>
                      <a:r>
                        <a:rPr kumimoji="0" lang="en-US" sz="2400" b="1" i="0" u="none" strike="noStrike" cap="none" normalizeH="0" baseline="0" dirty="0" err="1">
                          <a:ln>
                            <a:noFill/>
                          </a:ln>
                          <a:solidFill>
                            <a:schemeClr val="tx2"/>
                          </a:solidFill>
                          <a:effectLst/>
                          <a:latin typeface="Times New Roman" panose="02020603050405020304" pitchFamily="18" charset="0"/>
                          <a:cs typeface="Times New Roman" panose="02020603050405020304" pitchFamily="18" charset="0"/>
                        </a:rPr>
                        <a:t>của</a:t>
                      </a:r>
                      <a:r>
                        <a:rPr kumimoji="0" lang="en-US" sz="2400" b="1" i="0" u="none" strike="noStrike" cap="none" normalizeH="0" baseline="0" dirty="0">
                          <a:ln>
                            <a:noFill/>
                          </a:ln>
                          <a:solidFill>
                            <a:schemeClr val="tx2"/>
                          </a:solidFill>
                          <a:effectLst/>
                          <a:latin typeface="Times New Roman" panose="02020603050405020304" pitchFamily="18" charset="0"/>
                          <a:cs typeface="Times New Roman" panose="02020603050405020304" pitchFamily="18" charset="0"/>
                        </a:rPr>
                        <a:t> </a:t>
                      </a:r>
                      <a:r>
                        <a:rPr kumimoji="0" lang="en-US" sz="2400" b="1" i="0" u="none" strike="noStrike" cap="none" normalizeH="0" baseline="0" dirty="0" err="1">
                          <a:ln>
                            <a:noFill/>
                          </a:ln>
                          <a:solidFill>
                            <a:schemeClr val="tx2"/>
                          </a:solidFill>
                          <a:effectLst/>
                          <a:latin typeface="Times New Roman" panose="02020603050405020304" pitchFamily="18" charset="0"/>
                          <a:cs typeface="Times New Roman" panose="02020603050405020304" pitchFamily="18" charset="0"/>
                        </a:rPr>
                        <a:t>dấu</a:t>
                      </a:r>
                      <a:r>
                        <a:rPr kumimoji="0" lang="en-US" sz="2400" b="1" i="0" u="none" strike="noStrike" cap="none" normalizeH="0" baseline="0" dirty="0">
                          <a:ln>
                            <a:noFill/>
                          </a:ln>
                          <a:solidFill>
                            <a:schemeClr val="tx2"/>
                          </a:solidFill>
                          <a:effectLst/>
                          <a:latin typeface="Times New Roman" panose="02020603050405020304" pitchFamily="18" charset="0"/>
                          <a:cs typeface="Times New Roman" panose="02020603050405020304" pitchFamily="18" charset="0"/>
                        </a:rPr>
                        <a:t> </a:t>
                      </a:r>
                      <a:r>
                        <a:rPr kumimoji="0" lang="en-US" sz="2400" b="1" i="0" u="none" strike="noStrike" cap="none" normalizeH="0" baseline="0" dirty="0" err="1">
                          <a:ln>
                            <a:noFill/>
                          </a:ln>
                          <a:solidFill>
                            <a:schemeClr val="tx2"/>
                          </a:solidFill>
                          <a:effectLst/>
                          <a:latin typeface="Times New Roman" panose="02020603050405020304" pitchFamily="18" charset="0"/>
                          <a:cs typeface="Times New Roman" panose="02020603050405020304" pitchFamily="18" charset="0"/>
                        </a:rPr>
                        <a:t>phẩy</a:t>
                      </a:r>
                      <a:endParaRPr kumimoji="0" lang="en-US" sz="2400" b="1" i="0" u="none" strike="noStrike" cap="none" normalizeH="0" baseline="0" dirty="0">
                        <a:ln>
                          <a:noFill/>
                        </a:ln>
                        <a:solidFill>
                          <a:schemeClr val="tx2"/>
                        </a:solidFill>
                        <a:effectLst/>
                        <a:latin typeface="Times New Roman" panose="02020603050405020304" pitchFamily="18" charset="0"/>
                        <a:cs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a:ln>
                            <a:noFill/>
                          </a:ln>
                          <a:solidFill>
                            <a:schemeClr val="tx2"/>
                          </a:solidFill>
                          <a:effectLst/>
                          <a:latin typeface="Times New Roman" panose="02020603050405020304" pitchFamily="18" charset="0"/>
                          <a:cs typeface="Times New Roman" panose="02020603050405020304" pitchFamily="18" charset="0"/>
                        </a:rPr>
                        <a:t>Ví dụ</a:t>
                      </a:r>
                      <a:endParaRPr kumimoji="0" lang="en-US" sz="2400" b="1" i="0" u="none" strike="noStrike" cap="none" normalizeH="0" baseline="0" dirty="0">
                        <a:ln>
                          <a:noFill/>
                        </a:ln>
                        <a:solidFill>
                          <a:schemeClr val="tx2"/>
                        </a:solidFill>
                        <a:effectLst/>
                        <a:latin typeface="Times New Roman" panose="02020603050405020304" pitchFamily="18" charset="0"/>
                        <a:cs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extLst>
                  <a:ext uri="{0D108BD9-81ED-4DB2-BD59-A6C34878D82A}">
                    <a16:rowId xmlns:a16="http://schemas.microsoft.com/office/drawing/2014/main" val="10001"/>
                  </a:ext>
                </a:extLst>
              </a:tr>
              <a:tr h="4572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dirty="0" err="1">
                          <a:ln>
                            <a:noFill/>
                          </a:ln>
                          <a:solidFill>
                            <a:srgbClr val="0000FF"/>
                          </a:solidFill>
                          <a:effectLst/>
                          <a:latin typeface="Times New Roman" panose="02020603050405020304" pitchFamily="18" charset="0"/>
                          <a:cs typeface="Times New Roman" panose="02020603050405020304" pitchFamily="18" charset="0"/>
                        </a:rPr>
                        <a:t>Ngăn</a:t>
                      </a:r>
                      <a:r>
                        <a:rPr kumimoji="0" lang="en-US" sz="2400" b="1" i="0" u="none" strike="noStrike" cap="none" normalizeH="0" baseline="0" dirty="0">
                          <a:ln>
                            <a:noFill/>
                          </a:ln>
                          <a:solidFill>
                            <a:srgbClr val="0000FF"/>
                          </a:solidFill>
                          <a:effectLst/>
                          <a:latin typeface="Times New Roman" panose="02020603050405020304" pitchFamily="18" charset="0"/>
                          <a:cs typeface="Times New Roman" panose="02020603050405020304" pitchFamily="18" charset="0"/>
                        </a:rPr>
                        <a:t> </a:t>
                      </a:r>
                      <a:r>
                        <a:rPr kumimoji="0" lang="en-US" sz="2400" b="1" i="0" u="none" strike="noStrike" cap="none" normalizeH="0" baseline="0" dirty="0" err="1">
                          <a:ln>
                            <a:noFill/>
                          </a:ln>
                          <a:solidFill>
                            <a:srgbClr val="0000FF"/>
                          </a:solidFill>
                          <a:effectLst/>
                          <a:latin typeface="Times New Roman" panose="02020603050405020304" pitchFamily="18" charset="0"/>
                          <a:cs typeface="Times New Roman" panose="02020603050405020304" pitchFamily="18" charset="0"/>
                        </a:rPr>
                        <a:t>cách</a:t>
                      </a:r>
                      <a:r>
                        <a:rPr kumimoji="0" lang="en-US" sz="2400" b="1" i="0" u="none" strike="noStrike" cap="none" normalizeH="0" baseline="0" dirty="0">
                          <a:ln>
                            <a:noFill/>
                          </a:ln>
                          <a:solidFill>
                            <a:srgbClr val="0000FF"/>
                          </a:solidFill>
                          <a:effectLst/>
                          <a:latin typeface="Times New Roman" panose="02020603050405020304" pitchFamily="18" charset="0"/>
                          <a:cs typeface="Times New Roman" panose="02020603050405020304" pitchFamily="18" charset="0"/>
                        </a:rPr>
                        <a:t> </a:t>
                      </a:r>
                      <a:r>
                        <a:rPr kumimoji="0" lang="en-US" sz="2400" b="1" i="0" u="none" strike="noStrike" cap="none" normalizeH="0" baseline="0" dirty="0" err="1">
                          <a:ln>
                            <a:noFill/>
                          </a:ln>
                          <a:solidFill>
                            <a:srgbClr val="0000FF"/>
                          </a:solidFill>
                          <a:effectLst/>
                          <a:latin typeface="Times New Roman" panose="02020603050405020304" pitchFamily="18" charset="0"/>
                          <a:cs typeface="Times New Roman" panose="02020603050405020304" pitchFamily="18" charset="0"/>
                        </a:rPr>
                        <a:t>các</a:t>
                      </a:r>
                      <a:r>
                        <a:rPr kumimoji="0" lang="en-US" sz="2400" b="1" i="0" u="none" strike="noStrike" cap="none" normalizeH="0" baseline="0" dirty="0">
                          <a:ln>
                            <a:noFill/>
                          </a:ln>
                          <a:solidFill>
                            <a:srgbClr val="0000FF"/>
                          </a:solidFill>
                          <a:effectLst/>
                          <a:latin typeface="Times New Roman" panose="02020603050405020304" pitchFamily="18" charset="0"/>
                          <a:cs typeface="Times New Roman" panose="02020603050405020304" pitchFamily="18" charset="0"/>
                        </a:rPr>
                        <a:t> </a:t>
                      </a:r>
                      <a:r>
                        <a:rPr kumimoji="0" lang="en-US" sz="2400" b="1" i="0" u="none" strike="noStrike" cap="none" normalizeH="0" baseline="0" dirty="0" err="1">
                          <a:ln>
                            <a:noFill/>
                          </a:ln>
                          <a:solidFill>
                            <a:srgbClr val="0000FF"/>
                          </a:solidFill>
                          <a:effectLst/>
                          <a:latin typeface="Times New Roman" panose="02020603050405020304" pitchFamily="18" charset="0"/>
                          <a:cs typeface="Times New Roman" panose="02020603050405020304" pitchFamily="18" charset="0"/>
                        </a:rPr>
                        <a:t>bộ</a:t>
                      </a:r>
                      <a:r>
                        <a:rPr kumimoji="0" lang="en-US" sz="2400" b="1" i="0" u="none" strike="noStrike" cap="none" normalizeH="0" baseline="0" dirty="0">
                          <a:ln>
                            <a:noFill/>
                          </a:ln>
                          <a:solidFill>
                            <a:srgbClr val="0000FF"/>
                          </a:solidFill>
                          <a:effectLst/>
                          <a:latin typeface="Times New Roman" panose="02020603050405020304" pitchFamily="18" charset="0"/>
                          <a:cs typeface="Times New Roman" panose="02020603050405020304" pitchFamily="18" charset="0"/>
                        </a:rPr>
                        <a:t> </a:t>
                      </a:r>
                      <a:r>
                        <a:rPr kumimoji="0" lang="en-US" sz="2400" b="1" i="0" u="none" strike="noStrike" cap="none" normalizeH="0" baseline="0" dirty="0" err="1">
                          <a:ln>
                            <a:noFill/>
                          </a:ln>
                          <a:solidFill>
                            <a:srgbClr val="0000FF"/>
                          </a:solidFill>
                          <a:effectLst/>
                          <a:latin typeface="Times New Roman" panose="02020603050405020304" pitchFamily="18" charset="0"/>
                          <a:cs typeface="Times New Roman" panose="02020603050405020304" pitchFamily="18" charset="0"/>
                        </a:rPr>
                        <a:t>phận</a:t>
                      </a:r>
                      <a:r>
                        <a:rPr kumimoji="0" lang="en-US" sz="2400" b="1" i="0" u="none" strike="noStrike" cap="none" normalizeH="0" baseline="0" dirty="0">
                          <a:ln>
                            <a:noFill/>
                          </a:ln>
                          <a:solidFill>
                            <a:srgbClr val="0000FF"/>
                          </a:solidFill>
                          <a:effectLst/>
                          <a:latin typeface="Times New Roman" panose="02020603050405020304" pitchFamily="18" charset="0"/>
                          <a:cs typeface="Times New Roman" panose="02020603050405020304" pitchFamily="18" charset="0"/>
                        </a:rPr>
                        <a:t> </a:t>
                      </a:r>
                      <a:r>
                        <a:rPr kumimoji="0" lang="en-US" sz="2400" b="1" i="0" u="none" strike="noStrike" cap="none" normalizeH="0" baseline="0" dirty="0" err="1">
                          <a:ln>
                            <a:noFill/>
                          </a:ln>
                          <a:solidFill>
                            <a:srgbClr val="0000FF"/>
                          </a:solidFill>
                          <a:effectLst/>
                          <a:latin typeface="Times New Roman" panose="02020603050405020304" pitchFamily="18" charset="0"/>
                          <a:cs typeface="Times New Roman" panose="02020603050405020304" pitchFamily="18" charset="0"/>
                        </a:rPr>
                        <a:t>cùng</a:t>
                      </a:r>
                      <a:r>
                        <a:rPr kumimoji="0" lang="en-US" sz="2400" b="1" i="0" u="none" strike="noStrike" cap="none" normalizeH="0" baseline="0" dirty="0">
                          <a:ln>
                            <a:noFill/>
                          </a:ln>
                          <a:solidFill>
                            <a:srgbClr val="0000FF"/>
                          </a:solidFill>
                          <a:effectLst/>
                          <a:latin typeface="Times New Roman" panose="02020603050405020304" pitchFamily="18" charset="0"/>
                          <a:cs typeface="Times New Roman" panose="02020603050405020304" pitchFamily="18" charset="0"/>
                        </a:rPr>
                        <a:t> </a:t>
                      </a:r>
                      <a:r>
                        <a:rPr kumimoji="0" lang="en-US" sz="2400" b="1" i="0" u="none" strike="noStrike" cap="none" normalizeH="0" baseline="0" dirty="0" err="1">
                          <a:ln>
                            <a:noFill/>
                          </a:ln>
                          <a:solidFill>
                            <a:srgbClr val="0000FF"/>
                          </a:solidFill>
                          <a:effectLst/>
                          <a:latin typeface="Times New Roman" panose="02020603050405020304" pitchFamily="18" charset="0"/>
                          <a:cs typeface="Times New Roman" panose="02020603050405020304" pitchFamily="18" charset="0"/>
                        </a:rPr>
                        <a:t>chức</a:t>
                      </a:r>
                      <a:r>
                        <a:rPr kumimoji="0" lang="en-US" sz="2400" b="1" i="0" u="none" strike="noStrike" cap="none" normalizeH="0" baseline="0" dirty="0">
                          <a:ln>
                            <a:noFill/>
                          </a:ln>
                          <a:solidFill>
                            <a:srgbClr val="0000FF"/>
                          </a:solidFill>
                          <a:effectLst/>
                          <a:latin typeface="Times New Roman" panose="02020603050405020304" pitchFamily="18" charset="0"/>
                          <a:cs typeface="Times New Roman" panose="02020603050405020304" pitchFamily="18" charset="0"/>
                        </a:rPr>
                        <a:t> </a:t>
                      </a:r>
                      <a:r>
                        <a:rPr kumimoji="0" lang="en-US" sz="2400" b="1" i="0" u="none" strike="noStrike" cap="none" normalizeH="0" baseline="0" dirty="0" err="1">
                          <a:ln>
                            <a:noFill/>
                          </a:ln>
                          <a:solidFill>
                            <a:srgbClr val="0000FF"/>
                          </a:solidFill>
                          <a:effectLst/>
                          <a:latin typeface="Times New Roman" panose="02020603050405020304" pitchFamily="18" charset="0"/>
                          <a:cs typeface="Times New Roman" panose="02020603050405020304" pitchFamily="18" charset="0"/>
                        </a:rPr>
                        <a:t>vụ</a:t>
                      </a:r>
                      <a:r>
                        <a:rPr kumimoji="0" lang="en-US" sz="2400" b="1" i="0" u="none" strike="noStrike" cap="none" normalizeH="0" baseline="0" dirty="0">
                          <a:ln>
                            <a:noFill/>
                          </a:ln>
                          <a:solidFill>
                            <a:srgbClr val="0000FF"/>
                          </a:solidFill>
                          <a:effectLst/>
                          <a:latin typeface="Times New Roman" panose="02020603050405020304" pitchFamily="18" charset="0"/>
                          <a:cs typeface="Times New Roman" panose="02020603050405020304" pitchFamily="18" charset="0"/>
                        </a:rPr>
                        <a:t> </a:t>
                      </a:r>
                      <a:r>
                        <a:rPr kumimoji="0" lang="en-US" sz="2400" b="1" i="0" u="none" strike="noStrike" cap="none" normalizeH="0" baseline="0" dirty="0" err="1">
                          <a:ln>
                            <a:noFill/>
                          </a:ln>
                          <a:solidFill>
                            <a:srgbClr val="0000FF"/>
                          </a:solidFill>
                          <a:effectLst/>
                          <a:latin typeface="Times New Roman" panose="02020603050405020304" pitchFamily="18" charset="0"/>
                          <a:cs typeface="Times New Roman" panose="02020603050405020304" pitchFamily="18" charset="0"/>
                        </a:rPr>
                        <a:t>trong</a:t>
                      </a:r>
                      <a:r>
                        <a:rPr kumimoji="0" lang="en-US" sz="2400" b="1" i="0" u="none" strike="noStrike" cap="none" normalizeH="0" baseline="0" dirty="0">
                          <a:ln>
                            <a:noFill/>
                          </a:ln>
                          <a:solidFill>
                            <a:srgbClr val="0000FF"/>
                          </a:solidFill>
                          <a:effectLst/>
                          <a:latin typeface="Times New Roman" panose="02020603050405020304" pitchFamily="18" charset="0"/>
                          <a:cs typeface="Times New Roman" panose="02020603050405020304" pitchFamily="18" charset="0"/>
                        </a:rPr>
                        <a:t> </a:t>
                      </a:r>
                      <a:r>
                        <a:rPr kumimoji="0" lang="en-US" sz="2400" b="1" i="0" u="none" strike="noStrike" cap="none" normalizeH="0" baseline="0" dirty="0" err="1">
                          <a:ln>
                            <a:noFill/>
                          </a:ln>
                          <a:solidFill>
                            <a:srgbClr val="0000FF"/>
                          </a:solidFill>
                          <a:effectLst/>
                          <a:latin typeface="Times New Roman" panose="02020603050405020304" pitchFamily="18" charset="0"/>
                          <a:cs typeface="Times New Roman" panose="02020603050405020304" pitchFamily="18" charset="0"/>
                        </a:rPr>
                        <a:t>câu</a:t>
                      </a:r>
                      <a:endParaRPr kumimoji="0" lang="en-US" sz="2400" b="1" i="0" u="none" strike="noStrike" cap="none" normalizeH="0" baseline="0" dirty="0">
                        <a:ln>
                          <a:noFill/>
                        </a:ln>
                        <a:solidFill>
                          <a:srgbClr val="0000FF"/>
                        </a:solidFill>
                        <a:effectLst/>
                        <a:latin typeface="Times New Roman" panose="02020603050405020304" pitchFamily="18" charset="0"/>
                        <a:cs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dirty="0">
                          <a:ln>
                            <a:noFill/>
                          </a:ln>
                          <a:solidFill>
                            <a:schemeClr val="tx2"/>
                          </a:solidFill>
                          <a:effectLst/>
                          <a:latin typeface="Times New Roman" panose="02020603050405020304" pitchFamily="18" charset="0"/>
                          <a:cs typeface="Times New Roman" panose="02020603050405020304" pitchFamily="18" charset="0"/>
                        </a:rPr>
                        <a: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extLst>
                  <a:ext uri="{0D108BD9-81ED-4DB2-BD59-A6C34878D82A}">
                    <a16:rowId xmlns:a16="http://schemas.microsoft.com/office/drawing/2014/main" val="10002"/>
                  </a:ext>
                </a:extLst>
              </a:tr>
              <a:tr h="3968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dirty="0" err="1">
                          <a:ln>
                            <a:noFill/>
                          </a:ln>
                          <a:solidFill>
                            <a:srgbClr val="0000FF"/>
                          </a:solidFill>
                          <a:effectLst/>
                          <a:latin typeface="Times New Roman" panose="02020603050405020304" pitchFamily="18" charset="0"/>
                          <a:cs typeface="Times New Roman" panose="02020603050405020304" pitchFamily="18" charset="0"/>
                        </a:rPr>
                        <a:t>Ngăn</a:t>
                      </a:r>
                      <a:r>
                        <a:rPr kumimoji="0" lang="en-US" sz="2400" b="1" i="0" u="none" strike="noStrike" cap="none" normalizeH="0" baseline="0" dirty="0">
                          <a:ln>
                            <a:noFill/>
                          </a:ln>
                          <a:solidFill>
                            <a:srgbClr val="0000FF"/>
                          </a:solidFill>
                          <a:effectLst/>
                          <a:latin typeface="Times New Roman" panose="02020603050405020304" pitchFamily="18" charset="0"/>
                          <a:cs typeface="Times New Roman" panose="02020603050405020304" pitchFamily="18" charset="0"/>
                        </a:rPr>
                        <a:t> </a:t>
                      </a:r>
                      <a:r>
                        <a:rPr kumimoji="0" lang="en-US" sz="2400" b="1" i="0" u="none" strike="noStrike" cap="none" normalizeH="0" baseline="0" dirty="0" err="1">
                          <a:ln>
                            <a:noFill/>
                          </a:ln>
                          <a:solidFill>
                            <a:srgbClr val="0000FF"/>
                          </a:solidFill>
                          <a:effectLst/>
                          <a:latin typeface="Times New Roman" panose="02020603050405020304" pitchFamily="18" charset="0"/>
                          <a:cs typeface="Times New Roman" panose="02020603050405020304" pitchFamily="18" charset="0"/>
                        </a:rPr>
                        <a:t>cách</a:t>
                      </a:r>
                      <a:r>
                        <a:rPr kumimoji="0" lang="en-US" sz="2400" b="1" i="0" u="none" strike="noStrike" cap="none" normalizeH="0" baseline="0" dirty="0">
                          <a:ln>
                            <a:noFill/>
                          </a:ln>
                          <a:solidFill>
                            <a:srgbClr val="0000FF"/>
                          </a:solidFill>
                          <a:effectLst/>
                          <a:latin typeface="Times New Roman" panose="02020603050405020304" pitchFamily="18" charset="0"/>
                          <a:cs typeface="Times New Roman" panose="02020603050405020304" pitchFamily="18" charset="0"/>
                        </a:rPr>
                        <a:t> </a:t>
                      </a:r>
                      <a:r>
                        <a:rPr kumimoji="0" lang="en-US" sz="2400" b="1" i="0" u="none" strike="noStrike" cap="none" normalizeH="0" baseline="0" dirty="0" err="1">
                          <a:ln>
                            <a:noFill/>
                          </a:ln>
                          <a:solidFill>
                            <a:srgbClr val="0000FF"/>
                          </a:solidFill>
                          <a:effectLst/>
                          <a:latin typeface="Times New Roman" panose="02020603050405020304" pitchFamily="18" charset="0"/>
                          <a:cs typeface="Times New Roman" panose="02020603050405020304" pitchFamily="18" charset="0"/>
                        </a:rPr>
                        <a:t>trạng</a:t>
                      </a:r>
                      <a:r>
                        <a:rPr kumimoji="0" lang="en-US" sz="2400" b="1" i="0" u="none" strike="noStrike" cap="none" normalizeH="0" baseline="0" dirty="0">
                          <a:ln>
                            <a:noFill/>
                          </a:ln>
                          <a:solidFill>
                            <a:srgbClr val="0000FF"/>
                          </a:solidFill>
                          <a:effectLst/>
                          <a:latin typeface="Times New Roman" panose="02020603050405020304" pitchFamily="18" charset="0"/>
                          <a:cs typeface="Times New Roman" panose="02020603050405020304" pitchFamily="18" charset="0"/>
                        </a:rPr>
                        <a:t> </a:t>
                      </a:r>
                      <a:r>
                        <a:rPr kumimoji="0" lang="en-US" sz="2400" b="1" i="0" u="none" strike="noStrike" cap="none" normalizeH="0" baseline="0" dirty="0" err="1">
                          <a:ln>
                            <a:noFill/>
                          </a:ln>
                          <a:solidFill>
                            <a:srgbClr val="0000FF"/>
                          </a:solidFill>
                          <a:effectLst/>
                          <a:latin typeface="Times New Roman" panose="02020603050405020304" pitchFamily="18" charset="0"/>
                          <a:cs typeface="Times New Roman" panose="02020603050405020304" pitchFamily="18" charset="0"/>
                        </a:rPr>
                        <a:t>ngữ</a:t>
                      </a:r>
                      <a:r>
                        <a:rPr kumimoji="0" lang="en-US" sz="2400" b="1" i="0" u="none" strike="noStrike" cap="none" normalizeH="0" baseline="0" dirty="0">
                          <a:ln>
                            <a:noFill/>
                          </a:ln>
                          <a:solidFill>
                            <a:srgbClr val="0000FF"/>
                          </a:solidFill>
                          <a:effectLst/>
                          <a:latin typeface="Times New Roman" panose="02020603050405020304" pitchFamily="18" charset="0"/>
                          <a:cs typeface="Times New Roman" panose="02020603050405020304" pitchFamily="18" charset="0"/>
                        </a:rPr>
                        <a:t> </a:t>
                      </a:r>
                      <a:r>
                        <a:rPr kumimoji="0" lang="en-US" sz="2400" b="1" i="0" u="none" strike="noStrike" cap="none" normalizeH="0" baseline="0" dirty="0" err="1">
                          <a:ln>
                            <a:noFill/>
                          </a:ln>
                          <a:solidFill>
                            <a:srgbClr val="0000FF"/>
                          </a:solidFill>
                          <a:effectLst/>
                          <a:latin typeface="Times New Roman" panose="02020603050405020304" pitchFamily="18" charset="0"/>
                          <a:cs typeface="Times New Roman" panose="02020603050405020304" pitchFamily="18" charset="0"/>
                        </a:rPr>
                        <a:t>với</a:t>
                      </a:r>
                      <a:r>
                        <a:rPr kumimoji="0" lang="en-US" sz="2400" b="1" i="0" u="none" strike="noStrike" cap="none" normalizeH="0" baseline="0" dirty="0">
                          <a:ln>
                            <a:noFill/>
                          </a:ln>
                          <a:solidFill>
                            <a:srgbClr val="0000FF"/>
                          </a:solidFill>
                          <a:effectLst/>
                          <a:latin typeface="Times New Roman" panose="02020603050405020304" pitchFamily="18" charset="0"/>
                          <a:cs typeface="Times New Roman" panose="02020603050405020304" pitchFamily="18" charset="0"/>
                        </a:rPr>
                        <a:t> </a:t>
                      </a:r>
                      <a:r>
                        <a:rPr kumimoji="0" lang="en-US" sz="2400" b="1" i="0" u="none" strike="noStrike" cap="none" normalizeH="0" baseline="0" dirty="0" err="1">
                          <a:ln>
                            <a:noFill/>
                          </a:ln>
                          <a:solidFill>
                            <a:srgbClr val="0000FF"/>
                          </a:solidFill>
                          <a:effectLst/>
                          <a:latin typeface="Times New Roman" panose="02020603050405020304" pitchFamily="18" charset="0"/>
                          <a:cs typeface="Times New Roman" panose="02020603050405020304" pitchFamily="18" charset="0"/>
                        </a:rPr>
                        <a:t>chủ</a:t>
                      </a:r>
                      <a:r>
                        <a:rPr kumimoji="0" lang="en-US" sz="2400" b="1" i="0" u="none" strike="noStrike" cap="none" normalizeH="0" baseline="0" dirty="0">
                          <a:ln>
                            <a:noFill/>
                          </a:ln>
                          <a:solidFill>
                            <a:srgbClr val="0000FF"/>
                          </a:solidFill>
                          <a:effectLst/>
                          <a:latin typeface="Times New Roman" panose="02020603050405020304" pitchFamily="18" charset="0"/>
                          <a:cs typeface="Times New Roman" panose="02020603050405020304" pitchFamily="18" charset="0"/>
                        </a:rPr>
                        <a:t> </a:t>
                      </a:r>
                      <a:r>
                        <a:rPr kumimoji="0" lang="en-US" sz="2400" b="1" i="0" u="none" strike="noStrike" cap="none" normalizeH="0" baseline="0" dirty="0" err="1">
                          <a:ln>
                            <a:noFill/>
                          </a:ln>
                          <a:solidFill>
                            <a:srgbClr val="0000FF"/>
                          </a:solidFill>
                          <a:effectLst/>
                          <a:latin typeface="Times New Roman" panose="02020603050405020304" pitchFamily="18" charset="0"/>
                          <a:cs typeface="Times New Roman" panose="02020603050405020304" pitchFamily="18" charset="0"/>
                        </a:rPr>
                        <a:t>ngữ</a:t>
                      </a:r>
                      <a:r>
                        <a:rPr kumimoji="0" lang="en-US" sz="2400" b="1" i="0" u="none" strike="noStrike" cap="none" normalizeH="0" baseline="0" dirty="0">
                          <a:ln>
                            <a:noFill/>
                          </a:ln>
                          <a:solidFill>
                            <a:srgbClr val="0000FF"/>
                          </a:solidFill>
                          <a:effectLst/>
                          <a:latin typeface="Times New Roman" panose="02020603050405020304" pitchFamily="18" charset="0"/>
                          <a:cs typeface="Times New Roman" panose="02020603050405020304" pitchFamily="18" charset="0"/>
                        </a:rPr>
                        <a:t> </a:t>
                      </a:r>
                      <a:r>
                        <a:rPr kumimoji="0" lang="en-US" sz="2400" b="1" i="0" u="none" strike="noStrike" cap="none" normalizeH="0" baseline="0" dirty="0" err="1">
                          <a:ln>
                            <a:noFill/>
                          </a:ln>
                          <a:solidFill>
                            <a:srgbClr val="0000FF"/>
                          </a:solidFill>
                          <a:effectLst/>
                          <a:latin typeface="Times New Roman" panose="02020603050405020304" pitchFamily="18" charset="0"/>
                          <a:cs typeface="Times New Roman" panose="02020603050405020304" pitchFamily="18" charset="0"/>
                        </a:rPr>
                        <a:t>và</a:t>
                      </a:r>
                      <a:r>
                        <a:rPr kumimoji="0" lang="en-US" sz="2400" b="1" i="0" u="none" strike="noStrike" cap="none" normalizeH="0" baseline="0" dirty="0">
                          <a:ln>
                            <a:noFill/>
                          </a:ln>
                          <a:solidFill>
                            <a:srgbClr val="0000FF"/>
                          </a:solidFill>
                          <a:effectLst/>
                          <a:latin typeface="Times New Roman" panose="02020603050405020304" pitchFamily="18" charset="0"/>
                          <a:cs typeface="Times New Roman" panose="02020603050405020304" pitchFamily="18" charset="0"/>
                        </a:rPr>
                        <a:t> </a:t>
                      </a:r>
                      <a:r>
                        <a:rPr kumimoji="0" lang="en-US" sz="2400" b="1" i="0" u="none" strike="noStrike" cap="none" normalizeH="0" baseline="0" dirty="0" err="1">
                          <a:ln>
                            <a:noFill/>
                          </a:ln>
                          <a:solidFill>
                            <a:srgbClr val="0000FF"/>
                          </a:solidFill>
                          <a:effectLst/>
                          <a:latin typeface="Times New Roman" panose="02020603050405020304" pitchFamily="18" charset="0"/>
                          <a:cs typeface="Times New Roman" panose="02020603050405020304" pitchFamily="18" charset="0"/>
                        </a:rPr>
                        <a:t>vị</a:t>
                      </a:r>
                      <a:r>
                        <a:rPr kumimoji="0" lang="en-US" sz="2400" b="1" i="0" u="none" strike="noStrike" cap="none" normalizeH="0" baseline="0" dirty="0">
                          <a:ln>
                            <a:noFill/>
                          </a:ln>
                          <a:solidFill>
                            <a:srgbClr val="0000FF"/>
                          </a:solidFill>
                          <a:effectLst/>
                          <a:latin typeface="Times New Roman" panose="02020603050405020304" pitchFamily="18" charset="0"/>
                          <a:cs typeface="Times New Roman" panose="02020603050405020304" pitchFamily="18" charset="0"/>
                        </a:rPr>
                        <a:t> </a:t>
                      </a:r>
                      <a:r>
                        <a:rPr kumimoji="0" lang="en-US" sz="2400" b="1" i="0" u="none" strike="noStrike" cap="none" normalizeH="0" baseline="0" dirty="0" err="1">
                          <a:ln>
                            <a:noFill/>
                          </a:ln>
                          <a:solidFill>
                            <a:srgbClr val="0000FF"/>
                          </a:solidFill>
                          <a:effectLst/>
                          <a:latin typeface="Times New Roman" panose="02020603050405020304" pitchFamily="18" charset="0"/>
                          <a:cs typeface="Times New Roman" panose="02020603050405020304" pitchFamily="18" charset="0"/>
                        </a:rPr>
                        <a:t>ngữ</a:t>
                      </a:r>
                      <a:endParaRPr kumimoji="0" lang="en-US" sz="2400" b="1" i="0" u="none" strike="noStrike" cap="none" normalizeH="0" baseline="0" dirty="0">
                        <a:ln>
                          <a:noFill/>
                        </a:ln>
                        <a:solidFill>
                          <a:srgbClr val="0000FF"/>
                        </a:solidFill>
                        <a:effectLst/>
                        <a:latin typeface="Times New Roman" panose="02020603050405020304" pitchFamily="18" charset="0"/>
                        <a:cs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dirty="0">
                          <a:ln>
                            <a:noFill/>
                          </a:ln>
                          <a:solidFill>
                            <a:schemeClr val="tx2"/>
                          </a:solidFill>
                          <a:effectLst/>
                          <a:latin typeface="Times New Roman" panose="02020603050405020304" pitchFamily="18" charset="0"/>
                          <a:cs typeface="Times New Roman" panose="02020603050405020304" pitchFamily="18" charset="0"/>
                        </a:rPr>
                        <a: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extLst>
                  <a:ext uri="{0D108BD9-81ED-4DB2-BD59-A6C34878D82A}">
                    <a16:rowId xmlns:a16="http://schemas.microsoft.com/office/drawing/2014/main" val="10003"/>
                  </a:ext>
                </a:extLst>
              </a:tr>
              <a:tr h="4127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dirty="0" err="1">
                          <a:ln>
                            <a:noFill/>
                          </a:ln>
                          <a:solidFill>
                            <a:srgbClr val="0000FF"/>
                          </a:solidFill>
                          <a:effectLst/>
                          <a:latin typeface="Times New Roman" panose="02020603050405020304" pitchFamily="18" charset="0"/>
                          <a:cs typeface="Times New Roman" panose="02020603050405020304" pitchFamily="18" charset="0"/>
                        </a:rPr>
                        <a:t>Ngăn</a:t>
                      </a:r>
                      <a:r>
                        <a:rPr kumimoji="0" lang="en-US" sz="2400" b="1" i="0" u="none" strike="noStrike" cap="none" normalizeH="0" baseline="0" dirty="0">
                          <a:ln>
                            <a:noFill/>
                          </a:ln>
                          <a:solidFill>
                            <a:srgbClr val="0000FF"/>
                          </a:solidFill>
                          <a:effectLst/>
                          <a:latin typeface="Times New Roman" panose="02020603050405020304" pitchFamily="18" charset="0"/>
                          <a:cs typeface="Times New Roman" panose="02020603050405020304" pitchFamily="18" charset="0"/>
                        </a:rPr>
                        <a:t> </a:t>
                      </a:r>
                      <a:r>
                        <a:rPr kumimoji="0" lang="en-US" sz="2400" b="1" i="0" u="none" strike="noStrike" cap="none" normalizeH="0" baseline="0" dirty="0" err="1">
                          <a:ln>
                            <a:noFill/>
                          </a:ln>
                          <a:solidFill>
                            <a:srgbClr val="0000FF"/>
                          </a:solidFill>
                          <a:effectLst/>
                          <a:latin typeface="Times New Roman" panose="02020603050405020304" pitchFamily="18" charset="0"/>
                          <a:cs typeface="Times New Roman" panose="02020603050405020304" pitchFamily="18" charset="0"/>
                        </a:rPr>
                        <a:t>cách</a:t>
                      </a:r>
                      <a:r>
                        <a:rPr kumimoji="0" lang="en-US" sz="2400" b="1" i="0" u="none" strike="noStrike" cap="none" normalizeH="0" baseline="0" dirty="0">
                          <a:ln>
                            <a:noFill/>
                          </a:ln>
                          <a:solidFill>
                            <a:srgbClr val="0000FF"/>
                          </a:solidFill>
                          <a:effectLst/>
                          <a:latin typeface="Times New Roman" panose="02020603050405020304" pitchFamily="18" charset="0"/>
                          <a:cs typeface="Times New Roman" panose="02020603050405020304" pitchFamily="18" charset="0"/>
                        </a:rPr>
                        <a:t> </a:t>
                      </a:r>
                      <a:r>
                        <a:rPr kumimoji="0" lang="en-US" sz="2400" b="1" i="0" u="none" strike="noStrike" cap="none" normalizeH="0" baseline="0" dirty="0" err="1">
                          <a:ln>
                            <a:noFill/>
                          </a:ln>
                          <a:solidFill>
                            <a:srgbClr val="0000FF"/>
                          </a:solidFill>
                          <a:effectLst/>
                          <a:latin typeface="Times New Roman" panose="02020603050405020304" pitchFamily="18" charset="0"/>
                          <a:cs typeface="Times New Roman" panose="02020603050405020304" pitchFamily="18" charset="0"/>
                        </a:rPr>
                        <a:t>các</a:t>
                      </a:r>
                      <a:r>
                        <a:rPr kumimoji="0" lang="en-US" sz="2400" b="1" i="0" u="none" strike="noStrike" cap="none" normalizeH="0" baseline="0" dirty="0">
                          <a:ln>
                            <a:noFill/>
                          </a:ln>
                          <a:solidFill>
                            <a:srgbClr val="0000FF"/>
                          </a:solidFill>
                          <a:effectLst/>
                          <a:latin typeface="Times New Roman" panose="02020603050405020304" pitchFamily="18" charset="0"/>
                          <a:cs typeface="Times New Roman" panose="02020603050405020304" pitchFamily="18" charset="0"/>
                        </a:rPr>
                        <a:t> </a:t>
                      </a:r>
                      <a:r>
                        <a:rPr kumimoji="0" lang="en-US" sz="2400" b="1" i="0" u="none" strike="noStrike" cap="none" normalizeH="0" baseline="0" dirty="0" err="1">
                          <a:ln>
                            <a:noFill/>
                          </a:ln>
                          <a:solidFill>
                            <a:srgbClr val="0000FF"/>
                          </a:solidFill>
                          <a:effectLst/>
                          <a:latin typeface="Times New Roman" panose="02020603050405020304" pitchFamily="18" charset="0"/>
                          <a:cs typeface="Times New Roman" panose="02020603050405020304" pitchFamily="18" charset="0"/>
                        </a:rPr>
                        <a:t>vế</a:t>
                      </a:r>
                      <a:r>
                        <a:rPr kumimoji="0" lang="en-US" sz="2400" b="1" i="0" u="none" strike="noStrike" cap="none" normalizeH="0" baseline="0" dirty="0">
                          <a:ln>
                            <a:noFill/>
                          </a:ln>
                          <a:solidFill>
                            <a:srgbClr val="0000FF"/>
                          </a:solidFill>
                          <a:effectLst/>
                          <a:latin typeface="Times New Roman" panose="02020603050405020304" pitchFamily="18" charset="0"/>
                          <a:cs typeface="Times New Roman" panose="02020603050405020304" pitchFamily="18" charset="0"/>
                        </a:rPr>
                        <a:t> </a:t>
                      </a:r>
                      <a:r>
                        <a:rPr kumimoji="0" lang="en-US" sz="2400" b="1" i="0" u="none" strike="noStrike" cap="none" normalizeH="0" baseline="0" dirty="0" err="1">
                          <a:ln>
                            <a:noFill/>
                          </a:ln>
                          <a:solidFill>
                            <a:srgbClr val="0000FF"/>
                          </a:solidFill>
                          <a:effectLst/>
                          <a:latin typeface="Times New Roman" panose="02020603050405020304" pitchFamily="18" charset="0"/>
                          <a:cs typeface="Times New Roman" panose="02020603050405020304" pitchFamily="18" charset="0"/>
                        </a:rPr>
                        <a:t>câu</a:t>
                      </a:r>
                      <a:r>
                        <a:rPr kumimoji="0" lang="en-US" sz="2400" b="1" i="0" u="none" strike="noStrike" cap="none" normalizeH="0" baseline="0" dirty="0">
                          <a:ln>
                            <a:noFill/>
                          </a:ln>
                          <a:solidFill>
                            <a:srgbClr val="0000FF"/>
                          </a:solidFill>
                          <a:effectLst/>
                          <a:latin typeface="Times New Roman" panose="02020603050405020304" pitchFamily="18" charset="0"/>
                          <a:cs typeface="Times New Roman" panose="02020603050405020304" pitchFamily="18" charset="0"/>
                        </a:rPr>
                        <a:t> </a:t>
                      </a:r>
                      <a:r>
                        <a:rPr kumimoji="0" lang="en-US" sz="2400" b="1" i="0" u="none" strike="noStrike" cap="none" normalizeH="0" baseline="0" dirty="0" err="1">
                          <a:ln>
                            <a:noFill/>
                          </a:ln>
                          <a:solidFill>
                            <a:srgbClr val="0000FF"/>
                          </a:solidFill>
                          <a:effectLst/>
                          <a:latin typeface="Times New Roman" panose="02020603050405020304" pitchFamily="18" charset="0"/>
                          <a:cs typeface="Times New Roman" panose="02020603050405020304" pitchFamily="18" charset="0"/>
                        </a:rPr>
                        <a:t>trong</a:t>
                      </a:r>
                      <a:r>
                        <a:rPr kumimoji="0" lang="en-US" sz="2400" b="1" i="0" u="none" strike="noStrike" cap="none" normalizeH="0" baseline="0" dirty="0">
                          <a:ln>
                            <a:noFill/>
                          </a:ln>
                          <a:solidFill>
                            <a:srgbClr val="0000FF"/>
                          </a:solidFill>
                          <a:effectLst/>
                          <a:latin typeface="Times New Roman" panose="02020603050405020304" pitchFamily="18" charset="0"/>
                          <a:cs typeface="Times New Roman" panose="02020603050405020304" pitchFamily="18" charset="0"/>
                        </a:rPr>
                        <a:t> </a:t>
                      </a:r>
                      <a:r>
                        <a:rPr kumimoji="0" lang="en-US" sz="2400" b="1" i="0" u="none" strike="noStrike" cap="none" normalizeH="0" baseline="0" dirty="0" err="1">
                          <a:ln>
                            <a:noFill/>
                          </a:ln>
                          <a:solidFill>
                            <a:srgbClr val="0000FF"/>
                          </a:solidFill>
                          <a:effectLst/>
                          <a:latin typeface="Times New Roman" panose="02020603050405020304" pitchFamily="18" charset="0"/>
                          <a:cs typeface="Times New Roman" panose="02020603050405020304" pitchFamily="18" charset="0"/>
                        </a:rPr>
                        <a:t>câu</a:t>
                      </a:r>
                      <a:r>
                        <a:rPr kumimoji="0" lang="en-US" sz="2400" b="1" i="0" u="none" strike="noStrike" cap="none" normalizeH="0" baseline="0" dirty="0">
                          <a:ln>
                            <a:noFill/>
                          </a:ln>
                          <a:solidFill>
                            <a:srgbClr val="0000FF"/>
                          </a:solidFill>
                          <a:effectLst/>
                          <a:latin typeface="Times New Roman" panose="02020603050405020304" pitchFamily="18" charset="0"/>
                          <a:cs typeface="Times New Roman" panose="02020603050405020304" pitchFamily="18" charset="0"/>
                        </a:rPr>
                        <a:t> </a:t>
                      </a:r>
                      <a:r>
                        <a:rPr kumimoji="0" lang="en-US" sz="2400" b="1" i="0" u="none" strike="noStrike" cap="none" normalizeH="0" baseline="0" dirty="0" err="1">
                          <a:ln>
                            <a:noFill/>
                          </a:ln>
                          <a:solidFill>
                            <a:srgbClr val="0000FF"/>
                          </a:solidFill>
                          <a:effectLst/>
                          <a:latin typeface="Times New Roman" panose="02020603050405020304" pitchFamily="18" charset="0"/>
                          <a:cs typeface="Times New Roman" panose="02020603050405020304" pitchFamily="18" charset="0"/>
                        </a:rPr>
                        <a:t>ghép</a:t>
                      </a:r>
                      <a:endParaRPr kumimoji="0" lang="en-US" sz="2400" b="1" i="0" u="none" strike="noStrike" cap="none" normalizeH="0" baseline="0" dirty="0">
                        <a:ln>
                          <a:noFill/>
                        </a:ln>
                        <a:solidFill>
                          <a:srgbClr val="0000FF"/>
                        </a:solidFill>
                        <a:effectLst/>
                        <a:latin typeface="Times New Roman" panose="02020603050405020304" pitchFamily="18" charset="0"/>
                        <a:cs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dirty="0">
                          <a:ln>
                            <a:noFill/>
                          </a:ln>
                          <a:solidFill>
                            <a:schemeClr val="tx2"/>
                          </a:solidFill>
                          <a:effectLst/>
                          <a:latin typeface="Times New Roman" panose="02020603050405020304" pitchFamily="18" charset="0"/>
                          <a:cs typeface="Times New Roman" panose="02020603050405020304" pitchFamily="18" charset="0"/>
                        </a:rPr>
                        <a: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extLst>
                  <a:ext uri="{0D108BD9-81ED-4DB2-BD59-A6C34878D82A}">
                    <a16:rowId xmlns:a16="http://schemas.microsoft.com/office/drawing/2014/main" val="10004"/>
                  </a:ext>
                </a:extLst>
              </a:tr>
            </a:tbl>
          </a:graphicData>
        </a:graphic>
      </p:graphicFrame>
      <p:sp>
        <p:nvSpPr>
          <p:cNvPr id="34" name="TextBox 33"/>
          <p:cNvSpPr txBox="1"/>
          <p:nvPr/>
        </p:nvSpPr>
        <p:spPr>
          <a:xfrm>
            <a:off x="9469176" y="2997978"/>
            <a:ext cx="362600" cy="523220"/>
          </a:xfrm>
          <a:prstGeom prst="rect">
            <a:avLst/>
          </a:prstGeom>
          <a:noFill/>
        </p:spPr>
        <p:txBody>
          <a:bodyPr wrap="none" rtlCol="0">
            <a:spAutoFit/>
          </a:bodyPr>
          <a:lstStyle/>
          <a:p>
            <a:r>
              <a:rPr lang="en-US" sz="2800" b="1">
                <a:solidFill>
                  <a:srgbClr val="7030A0"/>
                </a:solidFill>
              </a:rPr>
              <a:t>a</a:t>
            </a:r>
            <a:endParaRPr lang="en-US" sz="2800" b="1" dirty="0">
              <a:solidFill>
                <a:srgbClr val="7030A0"/>
              </a:solidFill>
            </a:endParaRPr>
          </a:p>
        </p:txBody>
      </p:sp>
      <p:sp>
        <p:nvSpPr>
          <p:cNvPr id="41" name="TextBox 40"/>
          <p:cNvSpPr txBox="1"/>
          <p:nvPr/>
        </p:nvSpPr>
        <p:spPr>
          <a:xfrm>
            <a:off x="9454750" y="2525448"/>
            <a:ext cx="377026" cy="523220"/>
          </a:xfrm>
          <a:prstGeom prst="rect">
            <a:avLst/>
          </a:prstGeom>
          <a:noFill/>
        </p:spPr>
        <p:txBody>
          <a:bodyPr wrap="none" rtlCol="0">
            <a:spAutoFit/>
          </a:bodyPr>
          <a:lstStyle/>
          <a:p>
            <a:r>
              <a:rPr lang="en-US" sz="2800" b="1">
                <a:solidFill>
                  <a:srgbClr val="7030A0"/>
                </a:solidFill>
              </a:rPr>
              <a:t>b</a:t>
            </a:r>
            <a:endParaRPr lang="en-US" sz="2800" b="1" dirty="0">
              <a:solidFill>
                <a:srgbClr val="7030A0"/>
              </a:solidFill>
            </a:endParaRPr>
          </a:p>
        </p:txBody>
      </p:sp>
      <p:cxnSp>
        <p:nvCxnSpPr>
          <p:cNvPr id="16" name="Straight Connector 15">
            <a:extLst>
              <a:ext uri="{FF2B5EF4-FFF2-40B4-BE49-F238E27FC236}">
                <a16:creationId xmlns:a16="http://schemas.microsoft.com/office/drawing/2014/main" id="{C637C19C-26FB-4389-A3F3-7C1AD98E5ADC}"/>
              </a:ext>
            </a:extLst>
          </p:cNvPr>
          <p:cNvCxnSpPr/>
          <p:nvPr/>
        </p:nvCxnSpPr>
        <p:spPr>
          <a:xfrm flipV="1">
            <a:off x="551067" y="5787475"/>
            <a:ext cx="11104738" cy="4566"/>
          </a:xfrm>
          <a:prstGeom prst="line">
            <a:avLst/>
          </a:prstGeom>
          <a:ln w="19050">
            <a:solidFill>
              <a:srgbClr val="0033CC"/>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575522AD-43E7-4363-98DA-997609AB3CD3}"/>
              </a:ext>
            </a:extLst>
          </p:cNvPr>
          <p:cNvCxnSpPr/>
          <p:nvPr/>
        </p:nvCxnSpPr>
        <p:spPr>
          <a:xfrm flipV="1">
            <a:off x="8557761" y="5255419"/>
            <a:ext cx="3248169" cy="4"/>
          </a:xfrm>
          <a:prstGeom prst="line">
            <a:avLst/>
          </a:prstGeom>
          <a:ln w="19050">
            <a:solidFill>
              <a:srgbClr val="0033CC"/>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111844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nodeType="clickEffect">
                                  <p:stCondLst>
                                    <p:cond delay="0"/>
                                  </p:stCondLst>
                                  <p:childTnLst>
                                    <p:set>
                                      <p:cBhvr>
                                        <p:cTn id="6" dur="1" fill="hold">
                                          <p:stCondLst>
                                            <p:cond delay="0"/>
                                          </p:stCondLst>
                                        </p:cTn>
                                        <p:tgtEl>
                                          <p:spTgt spid="28"/>
                                        </p:tgtEl>
                                        <p:attrNameLst>
                                          <p:attrName>style.visibility</p:attrName>
                                        </p:attrNameLst>
                                      </p:cBhvr>
                                      <p:to>
                                        <p:strVal val="visible"/>
                                      </p:to>
                                    </p:set>
                                    <p:animEffect transition="in" filter="strips(downLeft)">
                                      <p:cBhvr>
                                        <p:cTn id="7" dur="500"/>
                                        <p:tgtEl>
                                          <p:spTgt spid="28"/>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7"/>
                                        </p:tgtEl>
                                        <p:attrNameLst>
                                          <p:attrName>style.visibility</p:attrName>
                                        </p:attrNameLst>
                                      </p:cBhvr>
                                      <p:to>
                                        <p:strVal val="visible"/>
                                      </p:to>
                                    </p:set>
                                    <p:animEffect transition="in" filter="wipe(down)">
                                      <p:cBhvr>
                                        <p:cTn id="12" dur="500"/>
                                        <p:tgtEl>
                                          <p:spTgt spid="37"/>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12" fill="hold" nodeType="clickEffect">
                                  <p:stCondLst>
                                    <p:cond delay="0"/>
                                  </p:stCondLst>
                                  <p:childTnLst>
                                    <p:set>
                                      <p:cBhvr>
                                        <p:cTn id="16" dur="1" fill="hold">
                                          <p:stCondLst>
                                            <p:cond delay="0"/>
                                          </p:stCondLst>
                                        </p:cTn>
                                        <p:tgtEl>
                                          <p:spTgt spid="29"/>
                                        </p:tgtEl>
                                        <p:attrNameLst>
                                          <p:attrName>style.visibility</p:attrName>
                                        </p:attrNameLst>
                                      </p:cBhvr>
                                      <p:to>
                                        <p:strVal val="visible"/>
                                      </p:to>
                                    </p:set>
                                    <p:animEffect transition="in" filter="strips(downLeft)">
                                      <p:cBhvr>
                                        <p:cTn id="17" dur="500"/>
                                        <p:tgtEl>
                                          <p:spTgt spid="29"/>
                                        </p:tgtEl>
                                      </p:cBhvr>
                                    </p:animEffect>
                                  </p:childTnLst>
                                </p:cTn>
                              </p:par>
                              <p:par>
                                <p:cTn id="18" presetID="18" presetClass="entr" presetSubtype="12" fill="hold" nodeType="withEffect">
                                  <p:stCondLst>
                                    <p:cond delay="0"/>
                                  </p:stCondLst>
                                  <p:childTnLst>
                                    <p:set>
                                      <p:cBhvr>
                                        <p:cTn id="19" dur="1" fill="hold">
                                          <p:stCondLst>
                                            <p:cond delay="0"/>
                                          </p:stCondLst>
                                        </p:cTn>
                                        <p:tgtEl>
                                          <p:spTgt spid="35"/>
                                        </p:tgtEl>
                                        <p:attrNameLst>
                                          <p:attrName>style.visibility</p:attrName>
                                        </p:attrNameLst>
                                      </p:cBhvr>
                                      <p:to>
                                        <p:strVal val="visible"/>
                                      </p:to>
                                    </p:set>
                                    <p:animEffect transition="in" filter="strips(downLeft)">
                                      <p:cBhvr>
                                        <p:cTn id="20" dur="500"/>
                                        <p:tgtEl>
                                          <p:spTgt spid="35"/>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4" fill="hold" grpId="0" nodeType="clickEffect">
                                  <p:stCondLst>
                                    <p:cond delay="0"/>
                                  </p:stCondLst>
                                  <p:childTnLst>
                                    <p:set>
                                      <p:cBhvr>
                                        <p:cTn id="24" dur="1" fill="hold">
                                          <p:stCondLst>
                                            <p:cond delay="0"/>
                                          </p:stCondLst>
                                        </p:cTn>
                                        <p:tgtEl>
                                          <p:spTgt spid="31"/>
                                        </p:tgtEl>
                                        <p:attrNameLst>
                                          <p:attrName>style.visibility</p:attrName>
                                        </p:attrNameLst>
                                      </p:cBhvr>
                                      <p:to>
                                        <p:strVal val="visible"/>
                                      </p:to>
                                    </p:set>
                                    <p:animEffect transition="in" filter="wipe(down)">
                                      <p:cBhvr>
                                        <p:cTn id="25" dur="500"/>
                                        <p:tgtEl>
                                          <p:spTgt spid="31"/>
                                        </p:tgtEl>
                                      </p:cBhvr>
                                    </p:animEffect>
                                  </p:childTnLst>
                                </p:cTn>
                              </p:par>
                            </p:childTnLst>
                          </p:cTn>
                        </p:par>
                      </p:childTnLst>
                    </p:cTn>
                  </p:par>
                  <p:par>
                    <p:cTn id="26" fill="hold">
                      <p:stCondLst>
                        <p:cond delay="indefinite"/>
                      </p:stCondLst>
                      <p:childTnLst>
                        <p:par>
                          <p:cTn id="27" fill="hold">
                            <p:stCondLst>
                              <p:cond delay="0"/>
                            </p:stCondLst>
                            <p:childTnLst>
                              <p:par>
                                <p:cTn id="28" presetID="18" presetClass="entr" presetSubtype="12" fill="hold" nodeType="clickEffect">
                                  <p:stCondLst>
                                    <p:cond delay="0"/>
                                  </p:stCondLst>
                                  <p:childTnLst>
                                    <p:set>
                                      <p:cBhvr>
                                        <p:cTn id="29" dur="1" fill="hold">
                                          <p:stCondLst>
                                            <p:cond delay="0"/>
                                          </p:stCondLst>
                                        </p:cTn>
                                        <p:tgtEl>
                                          <p:spTgt spid="30"/>
                                        </p:tgtEl>
                                        <p:attrNameLst>
                                          <p:attrName>style.visibility</p:attrName>
                                        </p:attrNameLst>
                                      </p:cBhvr>
                                      <p:to>
                                        <p:strVal val="visible"/>
                                      </p:to>
                                    </p:set>
                                    <p:animEffect transition="in" filter="strips(downLeft)">
                                      <p:cBhvr>
                                        <p:cTn id="30" dur="500"/>
                                        <p:tgtEl>
                                          <p:spTgt spid="30"/>
                                        </p:tgtEl>
                                      </p:cBhvr>
                                    </p:animEffect>
                                  </p:childTnLst>
                                </p:cTn>
                              </p:par>
                              <p:par>
                                <p:cTn id="31" presetID="18" presetClass="entr" presetSubtype="12" fill="hold" nodeType="withEffect">
                                  <p:stCondLst>
                                    <p:cond delay="0"/>
                                  </p:stCondLst>
                                  <p:childTnLst>
                                    <p:set>
                                      <p:cBhvr>
                                        <p:cTn id="32" dur="1" fill="hold">
                                          <p:stCondLst>
                                            <p:cond delay="0"/>
                                          </p:stCondLst>
                                        </p:cTn>
                                        <p:tgtEl>
                                          <p:spTgt spid="17"/>
                                        </p:tgtEl>
                                        <p:attrNameLst>
                                          <p:attrName>style.visibility</p:attrName>
                                        </p:attrNameLst>
                                      </p:cBhvr>
                                      <p:to>
                                        <p:strVal val="visible"/>
                                      </p:to>
                                    </p:set>
                                    <p:animEffect transition="in" filter="strips(downLeft)">
                                      <p:cBhvr>
                                        <p:cTn id="33" dur="500"/>
                                        <p:tgtEl>
                                          <p:spTgt spid="17"/>
                                        </p:tgtEl>
                                      </p:cBhvr>
                                    </p:animEffect>
                                  </p:childTnLst>
                                </p:cTn>
                              </p:par>
                              <p:par>
                                <p:cTn id="34" presetID="18" presetClass="entr" presetSubtype="12" fill="hold" nodeType="withEffect">
                                  <p:stCondLst>
                                    <p:cond delay="0"/>
                                  </p:stCondLst>
                                  <p:childTnLst>
                                    <p:set>
                                      <p:cBhvr>
                                        <p:cTn id="35" dur="1" fill="hold">
                                          <p:stCondLst>
                                            <p:cond delay="0"/>
                                          </p:stCondLst>
                                        </p:cTn>
                                        <p:tgtEl>
                                          <p:spTgt spid="36"/>
                                        </p:tgtEl>
                                        <p:attrNameLst>
                                          <p:attrName>style.visibility</p:attrName>
                                        </p:attrNameLst>
                                      </p:cBhvr>
                                      <p:to>
                                        <p:strVal val="visible"/>
                                      </p:to>
                                    </p:set>
                                    <p:animEffect transition="in" filter="strips(downLeft)">
                                      <p:cBhvr>
                                        <p:cTn id="36" dur="500"/>
                                        <p:tgtEl>
                                          <p:spTgt spid="36"/>
                                        </p:tgtEl>
                                      </p:cBhvr>
                                    </p:animEffect>
                                  </p:childTnLst>
                                </p:cTn>
                              </p:par>
                              <p:par>
                                <p:cTn id="37" presetID="18" presetClass="entr" presetSubtype="12" fill="hold" nodeType="withEffect">
                                  <p:stCondLst>
                                    <p:cond delay="0"/>
                                  </p:stCondLst>
                                  <p:childTnLst>
                                    <p:set>
                                      <p:cBhvr>
                                        <p:cTn id="38" dur="1" fill="hold">
                                          <p:stCondLst>
                                            <p:cond delay="0"/>
                                          </p:stCondLst>
                                        </p:cTn>
                                        <p:tgtEl>
                                          <p:spTgt spid="16"/>
                                        </p:tgtEl>
                                        <p:attrNameLst>
                                          <p:attrName>style.visibility</p:attrName>
                                        </p:attrNameLst>
                                      </p:cBhvr>
                                      <p:to>
                                        <p:strVal val="visible"/>
                                      </p:to>
                                    </p:set>
                                    <p:animEffect transition="in" filter="strips(downLeft)">
                                      <p:cBhvr>
                                        <p:cTn id="39" dur="500"/>
                                        <p:tgtEl>
                                          <p:spTgt spid="16"/>
                                        </p:tgtEl>
                                      </p:cBhvr>
                                    </p:animEffect>
                                  </p:childTnLst>
                                </p:cTn>
                              </p:par>
                            </p:childTnLst>
                          </p:cTn>
                        </p:par>
                      </p:childTnLst>
                    </p:cTn>
                  </p:par>
                  <p:par>
                    <p:cTn id="40" fill="hold">
                      <p:stCondLst>
                        <p:cond delay="indefinite"/>
                      </p:stCondLst>
                      <p:childTnLst>
                        <p:par>
                          <p:cTn id="41" fill="hold">
                            <p:stCondLst>
                              <p:cond delay="0"/>
                            </p:stCondLst>
                            <p:childTnLst>
                              <p:par>
                                <p:cTn id="42" presetID="22" presetClass="entr" presetSubtype="4" fill="hold" grpId="0" nodeType="clickEffect">
                                  <p:stCondLst>
                                    <p:cond delay="0"/>
                                  </p:stCondLst>
                                  <p:childTnLst>
                                    <p:set>
                                      <p:cBhvr>
                                        <p:cTn id="43" dur="1" fill="hold">
                                          <p:stCondLst>
                                            <p:cond delay="0"/>
                                          </p:stCondLst>
                                        </p:cTn>
                                        <p:tgtEl>
                                          <p:spTgt spid="33"/>
                                        </p:tgtEl>
                                        <p:attrNameLst>
                                          <p:attrName>style.visibility</p:attrName>
                                        </p:attrNameLst>
                                      </p:cBhvr>
                                      <p:to>
                                        <p:strVal val="visible"/>
                                      </p:to>
                                    </p:set>
                                    <p:animEffect transition="in" filter="wipe(down)">
                                      <p:cBhvr>
                                        <p:cTn id="44" dur="500"/>
                                        <p:tgtEl>
                                          <p:spTgt spid="33"/>
                                        </p:tgtEl>
                                      </p:cBhvr>
                                    </p:animEffect>
                                  </p:childTnLst>
                                </p:cTn>
                              </p:par>
                            </p:childTnLst>
                          </p:cTn>
                        </p:par>
                      </p:childTnLst>
                    </p:cTn>
                  </p:par>
                  <p:par>
                    <p:cTn id="45" fill="hold">
                      <p:stCondLst>
                        <p:cond delay="indefinite"/>
                      </p:stCondLst>
                      <p:childTnLst>
                        <p:par>
                          <p:cTn id="46" fill="hold">
                            <p:stCondLst>
                              <p:cond delay="0"/>
                            </p:stCondLst>
                            <p:childTnLst>
                              <p:par>
                                <p:cTn id="47" presetID="16" presetClass="emph" presetSubtype="0" fill="hold" grpId="0" nodeType="clickEffect">
                                  <p:stCondLst>
                                    <p:cond delay="0"/>
                                  </p:stCondLst>
                                  <p:iterate type="lt">
                                    <p:tmPct val="4000"/>
                                  </p:iterate>
                                  <p:childTnLst>
                                    <p:set>
                                      <p:cBhvr override="childStyle">
                                        <p:cTn id="48" dur="500" fill="hold"/>
                                        <p:tgtEl>
                                          <p:spTgt spid="38"/>
                                        </p:tgtEl>
                                        <p:attrNameLst>
                                          <p:attrName>style.color</p:attrName>
                                        </p:attrNameLst>
                                      </p:cBhvr>
                                      <p:to>
                                        <p:clrVal>
                                          <a:srgbClr val="FF0000"/>
                                        </p:clrVal>
                                      </p:to>
                                    </p:set>
                                    <p:set>
                                      <p:cBhvr>
                                        <p:cTn id="49" dur="500" fill="hold"/>
                                        <p:tgtEl>
                                          <p:spTgt spid="38"/>
                                        </p:tgtEl>
                                        <p:attrNameLst>
                                          <p:attrName>fillcolor</p:attrName>
                                        </p:attrNameLst>
                                      </p:cBhvr>
                                      <p:to>
                                        <p:clrVal>
                                          <a:srgbClr val="FF0000"/>
                                        </p:clrVal>
                                      </p:to>
                                    </p:set>
                                    <p:set>
                                      <p:cBhvr>
                                        <p:cTn id="50" dur="500" fill="hold"/>
                                        <p:tgtEl>
                                          <p:spTgt spid="38"/>
                                        </p:tgtEl>
                                        <p:attrNameLst>
                                          <p:attrName>fill.type</p:attrName>
                                        </p:attrNameLst>
                                      </p:cBhvr>
                                      <p:to>
                                        <p:strVal val="solid"/>
                                      </p:to>
                                    </p:set>
                                  </p:childTnLst>
                                </p:cTn>
                              </p:par>
                            </p:childTnLst>
                          </p:cTn>
                        </p:par>
                      </p:childTnLst>
                    </p:cTn>
                  </p:par>
                  <p:par>
                    <p:cTn id="51" fill="hold">
                      <p:stCondLst>
                        <p:cond delay="indefinite"/>
                      </p:stCondLst>
                      <p:childTnLst>
                        <p:par>
                          <p:cTn id="52" fill="hold">
                            <p:stCondLst>
                              <p:cond delay="0"/>
                            </p:stCondLst>
                            <p:childTnLst>
                              <p:par>
                                <p:cTn id="53" presetID="22" presetClass="entr" presetSubtype="4" fill="hold" grpId="0" nodeType="clickEffect">
                                  <p:stCondLst>
                                    <p:cond delay="0"/>
                                  </p:stCondLst>
                                  <p:childTnLst>
                                    <p:set>
                                      <p:cBhvr>
                                        <p:cTn id="54" dur="1" fill="hold">
                                          <p:stCondLst>
                                            <p:cond delay="0"/>
                                          </p:stCondLst>
                                        </p:cTn>
                                        <p:tgtEl>
                                          <p:spTgt spid="41"/>
                                        </p:tgtEl>
                                        <p:attrNameLst>
                                          <p:attrName>style.visibility</p:attrName>
                                        </p:attrNameLst>
                                      </p:cBhvr>
                                      <p:to>
                                        <p:strVal val="visible"/>
                                      </p:to>
                                    </p:set>
                                    <p:animEffect transition="in" filter="wipe(down)">
                                      <p:cBhvr>
                                        <p:cTn id="55" dur="500"/>
                                        <p:tgtEl>
                                          <p:spTgt spid="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p:bldP spid="33" grpId="0"/>
      <p:bldP spid="37" grpId="0"/>
      <p:bldP spid="38" grpId="0"/>
      <p:bldP spid="41"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477672" y="436909"/>
            <a:ext cx="11313994" cy="954107"/>
          </a:xfrm>
          <a:prstGeom prst="rect">
            <a:avLst/>
          </a:prstGeom>
        </p:spPr>
        <p:txBody>
          <a:bodyPr wrap="square">
            <a:spAutoFit/>
          </a:bodyPr>
          <a:lstStyle/>
          <a:p>
            <a:r>
              <a:rPr lang="vi-VN" altLang="en-US" sz="2800" dirty="0">
                <a:solidFill>
                  <a:srgbClr val="0033CC"/>
                </a:solidFill>
                <a:latin typeface="Times New Roman" panose="02020603050405020304" pitchFamily="18" charset="0"/>
                <a:cs typeface="Times New Roman" panose="02020603050405020304" pitchFamily="18" charset="0"/>
              </a:rPr>
              <a:t>Bài 1. Xếp các ví dụ cho dưới đây vào ô thích hợp trong bảng tổng kết về dấu phẩy:</a:t>
            </a:r>
          </a:p>
        </p:txBody>
      </p:sp>
      <p:sp>
        <p:nvSpPr>
          <p:cNvPr id="2" name="Rectangle 1"/>
          <p:cNvSpPr/>
          <p:nvPr/>
        </p:nvSpPr>
        <p:spPr>
          <a:xfrm>
            <a:off x="386687" y="4224950"/>
            <a:ext cx="11323092" cy="954107"/>
          </a:xfrm>
          <a:prstGeom prst="rect">
            <a:avLst/>
          </a:prstGeom>
        </p:spPr>
        <p:txBody>
          <a:bodyPr wrap="square">
            <a:spAutoFit/>
          </a:bodyPr>
          <a:lstStyle/>
          <a:p>
            <a:r>
              <a:rPr lang="vi-VN" altLang="en-US" sz="2800" dirty="0">
                <a:solidFill>
                  <a:srgbClr val="7030A0"/>
                </a:solidFill>
                <a:latin typeface="Times New Roman" panose="02020603050405020304" pitchFamily="18" charset="0"/>
                <a:cs typeface="Times New Roman" panose="02020603050405020304" pitchFamily="18" charset="0"/>
              </a:rPr>
              <a:t>c) Thế kỉ XX là thế kỉ giải phóng phụ nữ, còn thế kỉ XXI phải là thế kỉ hoàn thành sự nghiệp đó.</a:t>
            </a:r>
            <a:endParaRPr lang="en-US" altLang="en-US" sz="2800" dirty="0">
              <a:solidFill>
                <a:srgbClr val="7030A0"/>
              </a:solidFill>
              <a:latin typeface="Times New Roman" panose="02020603050405020304" pitchFamily="18" charset="0"/>
              <a:cs typeface="Times New Roman" panose="02020603050405020304" pitchFamily="18" charset="0"/>
            </a:endParaRPr>
          </a:p>
        </p:txBody>
      </p:sp>
      <p:sp>
        <p:nvSpPr>
          <p:cNvPr id="8" name="TextBox 7"/>
          <p:cNvSpPr txBox="1"/>
          <p:nvPr/>
        </p:nvSpPr>
        <p:spPr>
          <a:xfrm>
            <a:off x="6263472" y="4157964"/>
            <a:ext cx="343364" cy="584775"/>
          </a:xfrm>
          <a:prstGeom prst="rect">
            <a:avLst/>
          </a:prstGeom>
          <a:noFill/>
        </p:spPr>
        <p:txBody>
          <a:bodyPr wrap="none" rtlCol="0">
            <a:spAutoFit/>
          </a:bodyPr>
          <a:lstStyle/>
          <a:p>
            <a:r>
              <a:rPr lang="en-US" sz="3200" dirty="0">
                <a:solidFill>
                  <a:srgbClr val="FF0000"/>
                </a:solidFill>
              </a:rPr>
              <a:t>/</a:t>
            </a:r>
          </a:p>
        </p:txBody>
      </p:sp>
      <p:cxnSp>
        <p:nvCxnSpPr>
          <p:cNvPr id="10" name="Straight Connector 9"/>
          <p:cNvCxnSpPr>
            <a:cxnSpLocks/>
          </p:cNvCxnSpPr>
          <p:nvPr/>
        </p:nvCxnSpPr>
        <p:spPr>
          <a:xfrm flipV="1">
            <a:off x="846161" y="4640446"/>
            <a:ext cx="1425984" cy="0"/>
          </a:xfrm>
          <a:prstGeom prst="line">
            <a:avLst/>
          </a:prstGeom>
          <a:ln w="19050">
            <a:solidFill>
              <a:srgbClr val="0033CC"/>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a:cxnSpLocks/>
          </p:cNvCxnSpPr>
          <p:nvPr/>
        </p:nvCxnSpPr>
        <p:spPr>
          <a:xfrm flipV="1">
            <a:off x="7105729" y="4640446"/>
            <a:ext cx="1411724" cy="0"/>
          </a:xfrm>
          <a:prstGeom prst="line">
            <a:avLst/>
          </a:prstGeom>
          <a:ln w="19050">
            <a:solidFill>
              <a:srgbClr val="BE02B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a:off x="477672" y="5063319"/>
            <a:ext cx="2715904" cy="0"/>
          </a:xfrm>
          <a:prstGeom prst="line">
            <a:avLst/>
          </a:prstGeom>
          <a:ln w="19050">
            <a:solidFill>
              <a:srgbClr val="BE02B1"/>
            </a:solidFill>
          </a:ln>
        </p:spPr>
        <p:style>
          <a:lnRef idx="1">
            <a:schemeClr val="accent1"/>
          </a:lnRef>
          <a:fillRef idx="0">
            <a:schemeClr val="accent1"/>
          </a:fillRef>
          <a:effectRef idx="0">
            <a:schemeClr val="accent1"/>
          </a:effectRef>
          <a:fontRef idx="minor">
            <a:schemeClr val="tx1"/>
          </a:fontRef>
        </p:style>
      </p:cxnSp>
      <p:sp>
        <p:nvSpPr>
          <p:cNvPr id="25" name="TextBox 24"/>
          <p:cNvSpPr txBox="1"/>
          <p:nvPr/>
        </p:nvSpPr>
        <p:spPr>
          <a:xfrm>
            <a:off x="3684896" y="4626591"/>
            <a:ext cx="722377" cy="461665"/>
          </a:xfrm>
          <a:prstGeom prst="rect">
            <a:avLst/>
          </a:prstGeom>
          <a:noFill/>
        </p:spPr>
        <p:txBody>
          <a:bodyPr wrap="none" rtlCol="0">
            <a:spAutoFit/>
          </a:bodyPr>
          <a:lstStyle/>
          <a:p>
            <a:r>
              <a:rPr lang="en-US" sz="2400" dirty="0" err="1">
                <a:solidFill>
                  <a:srgbClr val="0033CC"/>
                </a:solidFill>
              </a:rPr>
              <a:t>Vế</a:t>
            </a:r>
            <a:r>
              <a:rPr lang="en-US" sz="2400" dirty="0">
                <a:solidFill>
                  <a:srgbClr val="0033CC"/>
                </a:solidFill>
              </a:rPr>
              <a:t> 1</a:t>
            </a:r>
          </a:p>
        </p:txBody>
      </p:sp>
      <p:sp>
        <p:nvSpPr>
          <p:cNvPr id="26" name="TextBox 25"/>
          <p:cNvSpPr txBox="1"/>
          <p:nvPr/>
        </p:nvSpPr>
        <p:spPr>
          <a:xfrm>
            <a:off x="8586728" y="4656159"/>
            <a:ext cx="722377" cy="461665"/>
          </a:xfrm>
          <a:prstGeom prst="rect">
            <a:avLst/>
          </a:prstGeom>
          <a:noFill/>
        </p:spPr>
        <p:txBody>
          <a:bodyPr wrap="none" rtlCol="0">
            <a:spAutoFit/>
          </a:bodyPr>
          <a:lstStyle/>
          <a:p>
            <a:r>
              <a:rPr lang="en-US" sz="2400" dirty="0" err="1">
                <a:solidFill>
                  <a:srgbClr val="BE02B1"/>
                </a:solidFill>
              </a:rPr>
              <a:t>Vế</a:t>
            </a:r>
            <a:r>
              <a:rPr lang="en-US" sz="2400" dirty="0">
                <a:solidFill>
                  <a:srgbClr val="BE02B1"/>
                </a:solidFill>
              </a:rPr>
              <a:t> 2</a:t>
            </a:r>
          </a:p>
        </p:txBody>
      </p:sp>
      <p:graphicFrame>
        <p:nvGraphicFramePr>
          <p:cNvPr id="22" name="Group 34">
            <a:extLst>
              <a:ext uri="{FF2B5EF4-FFF2-40B4-BE49-F238E27FC236}">
                <a16:creationId xmlns:a16="http://schemas.microsoft.com/office/drawing/2014/main" id="{56206F60-6E2A-4D39-BD7C-163F5277B827}"/>
              </a:ext>
            </a:extLst>
          </p:cNvPr>
          <p:cNvGraphicFramePr>
            <a:graphicFrameLocks noGrp="1"/>
          </p:cNvGraphicFramePr>
          <p:nvPr>
            <p:extLst>
              <p:ext uri="{D42A27DB-BD31-4B8C-83A1-F6EECF244321}">
                <p14:modId xmlns:p14="http://schemas.microsoft.com/office/powerpoint/2010/main" val="3459157913"/>
              </p:ext>
            </p:extLst>
          </p:nvPr>
        </p:nvGraphicFramePr>
        <p:xfrm>
          <a:off x="1682242" y="1526379"/>
          <a:ext cx="8693618" cy="2409825"/>
        </p:xfrm>
        <a:graphic>
          <a:graphicData uri="http://schemas.openxmlformats.org/drawingml/2006/table">
            <a:tbl>
              <a:tblPr/>
              <a:tblGrid>
                <a:gridCol w="7203283">
                  <a:extLst>
                    <a:ext uri="{9D8B030D-6E8A-4147-A177-3AD203B41FA5}">
                      <a16:colId xmlns:a16="http://schemas.microsoft.com/office/drawing/2014/main" val="20000"/>
                    </a:ext>
                  </a:extLst>
                </a:gridCol>
                <a:gridCol w="1490335">
                  <a:extLst>
                    <a:ext uri="{9D8B030D-6E8A-4147-A177-3AD203B41FA5}">
                      <a16:colId xmlns:a16="http://schemas.microsoft.com/office/drawing/2014/main" val="20001"/>
                    </a:ext>
                  </a:extLst>
                </a:gridCol>
              </a:tblGrid>
              <a:tr h="504825">
                <a:tc grid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dirty="0">
                          <a:ln>
                            <a:noFill/>
                          </a:ln>
                          <a:solidFill>
                            <a:srgbClr val="FF0000"/>
                          </a:solidFill>
                          <a:effectLst/>
                          <a:latin typeface="Times New Roman" panose="02020603050405020304" pitchFamily="18" charset="0"/>
                          <a:cs typeface="Times New Roman" panose="02020603050405020304" pitchFamily="18" charset="0"/>
                        </a:rPr>
                        <a:t>BẢNG TỔNG KẾT</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hMerge="1">
                  <a:txBody>
                    <a:bodyPr/>
                    <a:lstStyle/>
                    <a:p>
                      <a:endParaRPr lang="en-US"/>
                    </a:p>
                  </a:txBody>
                  <a:tcPr/>
                </a:tc>
                <a:extLst>
                  <a:ext uri="{0D108BD9-81ED-4DB2-BD59-A6C34878D82A}">
                    <a16:rowId xmlns:a16="http://schemas.microsoft.com/office/drawing/2014/main" val="10000"/>
                  </a:ext>
                </a:extLst>
              </a:tr>
              <a:tr h="5334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dirty="0" err="1">
                          <a:ln>
                            <a:noFill/>
                          </a:ln>
                          <a:solidFill>
                            <a:schemeClr val="tx2"/>
                          </a:solidFill>
                          <a:effectLst/>
                          <a:latin typeface="Times New Roman" panose="02020603050405020304" pitchFamily="18" charset="0"/>
                          <a:cs typeface="Times New Roman" panose="02020603050405020304" pitchFamily="18" charset="0"/>
                        </a:rPr>
                        <a:t>Tác</a:t>
                      </a:r>
                      <a:r>
                        <a:rPr kumimoji="0" lang="en-US" sz="2400" b="1" i="0" u="none" strike="noStrike" cap="none" normalizeH="0" baseline="0" dirty="0">
                          <a:ln>
                            <a:noFill/>
                          </a:ln>
                          <a:solidFill>
                            <a:schemeClr val="tx2"/>
                          </a:solidFill>
                          <a:effectLst/>
                          <a:latin typeface="Times New Roman" panose="02020603050405020304" pitchFamily="18" charset="0"/>
                          <a:cs typeface="Times New Roman" panose="02020603050405020304" pitchFamily="18" charset="0"/>
                        </a:rPr>
                        <a:t> </a:t>
                      </a:r>
                      <a:r>
                        <a:rPr kumimoji="0" lang="en-US" sz="2400" b="1" i="0" u="none" strike="noStrike" cap="none" normalizeH="0" baseline="0" dirty="0" err="1">
                          <a:ln>
                            <a:noFill/>
                          </a:ln>
                          <a:solidFill>
                            <a:schemeClr val="tx2"/>
                          </a:solidFill>
                          <a:effectLst/>
                          <a:latin typeface="Times New Roman" panose="02020603050405020304" pitchFamily="18" charset="0"/>
                          <a:cs typeface="Times New Roman" panose="02020603050405020304" pitchFamily="18" charset="0"/>
                        </a:rPr>
                        <a:t>dụng</a:t>
                      </a:r>
                      <a:r>
                        <a:rPr kumimoji="0" lang="en-US" sz="2400" b="1" i="0" u="none" strike="noStrike" cap="none" normalizeH="0" baseline="0" dirty="0">
                          <a:ln>
                            <a:noFill/>
                          </a:ln>
                          <a:solidFill>
                            <a:schemeClr val="tx2"/>
                          </a:solidFill>
                          <a:effectLst/>
                          <a:latin typeface="Times New Roman" panose="02020603050405020304" pitchFamily="18" charset="0"/>
                          <a:cs typeface="Times New Roman" panose="02020603050405020304" pitchFamily="18" charset="0"/>
                        </a:rPr>
                        <a:t> </a:t>
                      </a:r>
                      <a:r>
                        <a:rPr kumimoji="0" lang="en-US" sz="2400" b="1" i="0" u="none" strike="noStrike" cap="none" normalizeH="0" baseline="0" dirty="0" err="1">
                          <a:ln>
                            <a:noFill/>
                          </a:ln>
                          <a:solidFill>
                            <a:schemeClr val="tx2"/>
                          </a:solidFill>
                          <a:effectLst/>
                          <a:latin typeface="Times New Roman" panose="02020603050405020304" pitchFamily="18" charset="0"/>
                          <a:cs typeface="Times New Roman" panose="02020603050405020304" pitchFamily="18" charset="0"/>
                        </a:rPr>
                        <a:t>của</a:t>
                      </a:r>
                      <a:r>
                        <a:rPr kumimoji="0" lang="en-US" sz="2400" b="1" i="0" u="none" strike="noStrike" cap="none" normalizeH="0" baseline="0" dirty="0">
                          <a:ln>
                            <a:noFill/>
                          </a:ln>
                          <a:solidFill>
                            <a:schemeClr val="tx2"/>
                          </a:solidFill>
                          <a:effectLst/>
                          <a:latin typeface="Times New Roman" panose="02020603050405020304" pitchFamily="18" charset="0"/>
                          <a:cs typeface="Times New Roman" panose="02020603050405020304" pitchFamily="18" charset="0"/>
                        </a:rPr>
                        <a:t> </a:t>
                      </a:r>
                      <a:r>
                        <a:rPr kumimoji="0" lang="en-US" sz="2400" b="1" i="0" u="none" strike="noStrike" cap="none" normalizeH="0" baseline="0" dirty="0" err="1">
                          <a:ln>
                            <a:noFill/>
                          </a:ln>
                          <a:solidFill>
                            <a:schemeClr val="tx2"/>
                          </a:solidFill>
                          <a:effectLst/>
                          <a:latin typeface="Times New Roman" panose="02020603050405020304" pitchFamily="18" charset="0"/>
                          <a:cs typeface="Times New Roman" panose="02020603050405020304" pitchFamily="18" charset="0"/>
                        </a:rPr>
                        <a:t>dấu</a:t>
                      </a:r>
                      <a:r>
                        <a:rPr kumimoji="0" lang="en-US" sz="2400" b="1" i="0" u="none" strike="noStrike" cap="none" normalizeH="0" baseline="0" dirty="0">
                          <a:ln>
                            <a:noFill/>
                          </a:ln>
                          <a:solidFill>
                            <a:schemeClr val="tx2"/>
                          </a:solidFill>
                          <a:effectLst/>
                          <a:latin typeface="Times New Roman" panose="02020603050405020304" pitchFamily="18" charset="0"/>
                          <a:cs typeface="Times New Roman" panose="02020603050405020304" pitchFamily="18" charset="0"/>
                        </a:rPr>
                        <a:t> </a:t>
                      </a:r>
                      <a:r>
                        <a:rPr kumimoji="0" lang="en-US" sz="2400" b="1" i="0" u="none" strike="noStrike" cap="none" normalizeH="0" baseline="0" dirty="0" err="1">
                          <a:ln>
                            <a:noFill/>
                          </a:ln>
                          <a:solidFill>
                            <a:schemeClr val="tx2"/>
                          </a:solidFill>
                          <a:effectLst/>
                          <a:latin typeface="Times New Roman" panose="02020603050405020304" pitchFamily="18" charset="0"/>
                          <a:cs typeface="Times New Roman" panose="02020603050405020304" pitchFamily="18" charset="0"/>
                        </a:rPr>
                        <a:t>phẩy</a:t>
                      </a:r>
                      <a:endParaRPr kumimoji="0" lang="en-US" sz="2400" b="1" i="0" u="none" strike="noStrike" cap="none" normalizeH="0" baseline="0" dirty="0">
                        <a:ln>
                          <a:noFill/>
                        </a:ln>
                        <a:solidFill>
                          <a:schemeClr val="tx2"/>
                        </a:solidFill>
                        <a:effectLst/>
                        <a:latin typeface="Times New Roman" panose="02020603050405020304" pitchFamily="18" charset="0"/>
                        <a:cs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a:ln>
                            <a:noFill/>
                          </a:ln>
                          <a:solidFill>
                            <a:schemeClr val="tx2"/>
                          </a:solidFill>
                          <a:effectLst/>
                          <a:latin typeface="Times New Roman" panose="02020603050405020304" pitchFamily="18" charset="0"/>
                          <a:cs typeface="Times New Roman" panose="02020603050405020304" pitchFamily="18" charset="0"/>
                        </a:rPr>
                        <a:t>Ví dụ</a:t>
                      </a:r>
                      <a:endParaRPr kumimoji="0" lang="en-US" sz="2400" b="1" i="0" u="none" strike="noStrike" cap="none" normalizeH="0" baseline="0" dirty="0">
                        <a:ln>
                          <a:noFill/>
                        </a:ln>
                        <a:solidFill>
                          <a:schemeClr val="tx2"/>
                        </a:solidFill>
                        <a:effectLst/>
                        <a:latin typeface="Times New Roman" panose="02020603050405020304" pitchFamily="18" charset="0"/>
                        <a:cs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extLst>
                  <a:ext uri="{0D108BD9-81ED-4DB2-BD59-A6C34878D82A}">
                    <a16:rowId xmlns:a16="http://schemas.microsoft.com/office/drawing/2014/main" val="10001"/>
                  </a:ext>
                </a:extLst>
              </a:tr>
              <a:tr h="4572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dirty="0" err="1">
                          <a:ln>
                            <a:noFill/>
                          </a:ln>
                          <a:solidFill>
                            <a:srgbClr val="0000FF"/>
                          </a:solidFill>
                          <a:effectLst/>
                          <a:latin typeface="Times New Roman" panose="02020603050405020304" pitchFamily="18" charset="0"/>
                          <a:cs typeface="Times New Roman" panose="02020603050405020304" pitchFamily="18" charset="0"/>
                        </a:rPr>
                        <a:t>Ngăn</a:t>
                      </a:r>
                      <a:r>
                        <a:rPr kumimoji="0" lang="en-US" sz="2400" b="1" i="0" u="none" strike="noStrike" cap="none" normalizeH="0" baseline="0" dirty="0">
                          <a:ln>
                            <a:noFill/>
                          </a:ln>
                          <a:solidFill>
                            <a:srgbClr val="0000FF"/>
                          </a:solidFill>
                          <a:effectLst/>
                          <a:latin typeface="Times New Roman" panose="02020603050405020304" pitchFamily="18" charset="0"/>
                          <a:cs typeface="Times New Roman" panose="02020603050405020304" pitchFamily="18" charset="0"/>
                        </a:rPr>
                        <a:t> </a:t>
                      </a:r>
                      <a:r>
                        <a:rPr kumimoji="0" lang="en-US" sz="2400" b="1" i="0" u="none" strike="noStrike" cap="none" normalizeH="0" baseline="0" dirty="0" err="1">
                          <a:ln>
                            <a:noFill/>
                          </a:ln>
                          <a:solidFill>
                            <a:srgbClr val="0000FF"/>
                          </a:solidFill>
                          <a:effectLst/>
                          <a:latin typeface="Times New Roman" panose="02020603050405020304" pitchFamily="18" charset="0"/>
                          <a:cs typeface="Times New Roman" panose="02020603050405020304" pitchFamily="18" charset="0"/>
                        </a:rPr>
                        <a:t>cách</a:t>
                      </a:r>
                      <a:r>
                        <a:rPr kumimoji="0" lang="en-US" sz="2400" b="1" i="0" u="none" strike="noStrike" cap="none" normalizeH="0" baseline="0" dirty="0">
                          <a:ln>
                            <a:noFill/>
                          </a:ln>
                          <a:solidFill>
                            <a:srgbClr val="0000FF"/>
                          </a:solidFill>
                          <a:effectLst/>
                          <a:latin typeface="Times New Roman" panose="02020603050405020304" pitchFamily="18" charset="0"/>
                          <a:cs typeface="Times New Roman" panose="02020603050405020304" pitchFamily="18" charset="0"/>
                        </a:rPr>
                        <a:t> </a:t>
                      </a:r>
                      <a:r>
                        <a:rPr kumimoji="0" lang="en-US" sz="2400" b="1" i="0" u="none" strike="noStrike" cap="none" normalizeH="0" baseline="0" dirty="0" err="1">
                          <a:ln>
                            <a:noFill/>
                          </a:ln>
                          <a:solidFill>
                            <a:srgbClr val="0000FF"/>
                          </a:solidFill>
                          <a:effectLst/>
                          <a:latin typeface="Times New Roman" panose="02020603050405020304" pitchFamily="18" charset="0"/>
                          <a:cs typeface="Times New Roman" panose="02020603050405020304" pitchFamily="18" charset="0"/>
                        </a:rPr>
                        <a:t>các</a:t>
                      </a:r>
                      <a:r>
                        <a:rPr kumimoji="0" lang="en-US" sz="2400" b="1" i="0" u="none" strike="noStrike" cap="none" normalizeH="0" baseline="0" dirty="0">
                          <a:ln>
                            <a:noFill/>
                          </a:ln>
                          <a:solidFill>
                            <a:srgbClr val="0000FF"/>
                          </a:solidFill>
                          <a:effectLst/>
                          <a:latin typeface="Times New Roman" panose="02020603050405020304" pitchFamily="18" charset="0"/>
                          <a:cs typeface="Times New Roman" panose="02020603050405020304" pitchFamily="18" charset="0"/>
                        </a:rPr>
                        <a:t> </a:t>
                      </a:r>
                      <a:r>
                        <a:rPr kumimoji="0" lang="en-US" sz="2400" b="1" i="0" u="none" strike="noStrike" cap="none" normalizeH="0" baseline="0" dirty="0" err="1">
                          <a:ln>
                            <a:noFill/>
                          </a:ln>
                          <a:solidFill>
                            <a:srgbClr val="0000FF"/>
                          </a:solidFill>
                          <a:effectLst/>
                          <a:latin typeface="Times New Roman" panose="02020603050405020304" pitchFamily="18" charset="0"/>
                          <a:cs typeface="Times New Roman" panose="02020603050405020304" pitchFamily="18" charset="0"/>
                        </a:rPr>
                        <a:t>bộ</a:t>
                      </a:r>
                      <a:r>
                        <a:rPr kumimoji="0" lang="en-US" sz="2400" b="1" i="0" u="none" strike="noStrike" cap="none" normalizeH="0" baseline="0" dirty="0">
                          <a:ln>
                            <a:noFill/>
                          </a:ln>
                          <a:solidFill>
                            <a:srgbClr val="0000FF"/>
                          </a:solidFill>
                          <a:effectLst/>
                          <a:latin typeface="Times New Roman" panose="02020603050405020304" pitchFamily="18" charset="0"/>
                          <a:cs typeface="Times New Roman" panose="02020603050405020304" pitchFamily="18" charset="0"/>
                        </a:rPr>
                        <a:t> </a:t>
                      </a:r>
                      <a:r>
                        <a:rPr kumimoji="0" lang="en-US" sz="2400" b="1" i="0" u="none" strike="noStrike" cap="none" normalizeH="0" baseline="0" dirty="0" err="1">
                          <a:ln>
                            <a:noFill/>
                          </a:ln>
                          <a:solidFill>
                            <a:srgbClr val="0000FF"/>
                          </a:solidFill>
                          <a:effectLst/>
                          <a:latin typeface="Times New Roman" panose="02020603050405020304" pitchFamily="18" charset="0"/>
                          <a:cs typeface="Times New Roman" panose="02020603050405020304" pitchFamily="18" charset="0"/>
                        </a:rPr>
                        <a:t>phận</a:t>
                      </a:r>
                      <a:r>
                        <a:rPr kumimoji="0" lang="en-US" sz="2400" b="1" i="0" u="none" strike="noStrike" cap="none" normalizeH="0" baseline="0" dirty="0">
                          <a:ln>
                            <a:noFill/>
                          </a:ln>
                          <a:solidFill>
                            <a:srgbClr val="0000FF"/>
                          </a:solidFill>
                          <a:effectLst/>
                          <a:latin typeface="Times New Roman" panose="02020603050405020304" pitchFamily="18" charset="0"/>
                          <a:cs typeface="Times New Roman" panose="02020603050405020304" pitchFamily="18" charset="0"/>
                        </a:rPr>
                        <a:t> </a:t>
                      </a:r>
                      <a:r>
                        <a:rPr kumimoji="0" lang="en-US" sz="2400" b="1" i="0" u="none" strike="noStrike" cap="none" normalizeH="0" baseline="0" dirty="0" err="1">
                          <a:ln>
                            <a:noFill/>
                          </a:ln>
                          <a:solidFill>
                            <a:srgbClr val="0000FF"/>
                          </a:solidFill>
                          <a:effectLst/>
                          <a:latin typeface="Times New Roman" panose="02020603050405020304" pitchFamily="18" charset="0"/>
                          <a:cs typeface="Times New Roman" panose="02020603050405020304" pitchFamily="18" charset="0"/>
                        </a:rPr>
                        <a:t>cùng</a:t>
                      </a:r>
                      <a:r>
                        <a:rPr kumimoji="0" lang="en-US" sz="2400" b="1" i="0" u="none" strike="noStrike" cap="none" normalizeH="0" baseline="0" dirty="0">
                          <a:ln>
                            <a:noFill/>
                          </a:ln>
                          <a:solidFill>
                            <a:srgbClr val="0000FF"/>
                          </a:solidFill>
                          <a:effectLst/>
                          <a:latin typeface="Times New Roman" panose="02020603050405020304" pitchFamily="18" charset="0"/>
                          <a:cs typeface="Times New Roman" panose="02020603050405020304" pitchFamily="18" charset="0"/>
                        </a:rPr>
                        <a:t> </a:t>
                      </a:r>
                      <a:r>
                        <a:rPr kumimoji="0" lang="en-US" sz="2400" b="1" i="0" u="none" strike="noStrike" cap="none" normalizeH="0" baseline="0" dirty="0" err="1">
                          <a:ln>
                            <a:noFill/>
                          </a:ln>
                          <a:solidFill>
                            <a:srgbClr val="0000FF"/>
                          </a:solidFill>
                          <a:effectLst/>
                          <a:latin typeface="Times New Roman" panose="02020603050405020304" pitchFamily="18" charset="0"/>
                          <a:cs typeface="Times New Roman" panose="02020603050405020304" pitchFamily="18" charset="0"/>
                        </a:rPr>
                        <a:t>chức</a:t>
                      </a:r>
                      <a:r>
                        <a:rPr kumimoji="0" lang="en-US" sz="2400" b="1" i="0" u="none" strike="noStrike" cap="none" normalizeH="0" baseline="0" dirty="0">
                          <a:ln>
                            <a:noFill/>
                          </a:ln>
                          <a:solidFill>
                            <a:srgbClr val="0000FF"/>
                          </a:solidFill>
                          <a:effectLst/>
                          <a:latin typeface="Times New Roman" panose="02020603050405020304" pitchFamily="18" charset="0"/>
                          <a:cs typeface="Times New Roman" panose="02020603050405020304" pitchFamily="18" charset="0"/>
                        </a:rPr>
                        <a:t> </a:t>
                      </a:r>
                      <a:r>
                        <a:rPr kumimoji="0" lang="en-US" sz="2400" b="1" i="0" u="none" strike="noStrike" cap="none" normalizeH="0" baseline="0" dirty="0" err="1">
                          <a:ln>
                            <a:noFill/>
                          </a:ln>
                          <a:solidFill>
                            <a:srgbClr val="0000FF"/>
                          </a:solidFill>
                          <a:effectLst/>
                          <a:latin typeface="Times New Roman" panose="02020603050405020304" pitchFamily="18" charset="0"/>
                          <a:cs typeface="Times New Roman" panose="02020603050405020304" pitchFamily="18" charset="0"/>
                        </a:rPr>
                        <a:t>vụ</a:t>
                      </a:r>
                      <a:r>
                        <a:rPr kumimoji="0" lang="en-US" sz="2400" b="1" i="0" u="none" strike="noStrike" cap="none" normalizeH="0" baseline="0" dirty="0">
                          <a:ln>
                            <a:noFill/>
                          </a:ln>
                          <a:solidFill>
                            <a:srgbClr val="0000FF"/>
                          </a:solidFill>
                          <a:effectLst/>
                          <a:latin typeface="Times New Roman" panose="02020603050405020304" pitchFamily="18" charset="0"/>
                          <a:cs typeface="Times New Roman" panose="02020603050405020304" pitchFamily="18" charset="0"/>
                        </a:rPr>
                        <a:t> </a:t>
                      </a:r>
                      <a:r>
                        <a:rPr kumimoji="0" lang="en-US" sz="2400" b="1" i="0" u="none" strike="noStrike" cap="none" normalizeH="0" baseline="0" dirty="0" err="1">
                          <a:ln>
                            <a:noFill/>
                          </a:ln>
                          <a:solidFill>
                            <a:srgbClr val="0000FF"/>
                          </a:solidFill>
                          <a:effectLst/>
                          <a:latin typeface="Times New Roman" panose="02020603050405020304" pitchFamily="18" charset="0"/>
                          <a:cs typeface="Times New Roman" panose="02020603050405020304" pitchFamily="18" charset="0"/>
                        </a:rPr>
                        <a:t>trong</a:t>
                      </a:r>
                      <a:r>
                        <a:rPr kumimoji="0" lang="en-US" sz="2400" b="1" i="0" u="none" strike="noStrike" cap="none" normalizeH="0" baseline="0" dirty="0">
                          <a:ln>
                            <a:noFill/>
                          </a:ln>
                          <a:solidFill>
                            <a:srgbClr val="0000FF"/>
                          </a:solidFill>
                          <a:effectLst/>
                          <a:latin typeface="Times New Roman" panose="02020603050405020304" pitchFamily="18" charset="0"/>
                          <a:cs typeface="Times New Roman" panose="02020603050405020304" pitchFamily="18" charset="0"/>
                        </a:rPr>
                        <a:t> </a:t>
                      </a:r>
                      <a:r>
                        <a:rPr kumimoji="0" lang="en-US" sz="2400" b="1" i="0" u="none" strike="noStrike" cap="none" normalizeH="0" baseline="0" dirty="0" err="1">
                          <a:ln>
                            <a:noFill/>
                          </a:ln>
                          <a:solidFill>
                            <a:srgbClr val="0000FF"/>
                          </a:solidFill>
                          <a:effectLst/>
                          <a:latin typeface="Times New Roman" panose="02020603050405020304" pitchFamily="18" charset="0"/>
                          <a:cs typeface="Times New Roman" panose="02020603050405020304" pitchFamily="18" charset="0"/>
                        </a:rPr>
                        <a:t>câu</a:t>
                      </a:r>
                      <a:endParaRPr kumimoji="0" lang="en-US" sz="2400" b="1" i="0" u="none" strike="noStrike" cap="none" normalizeH="0" baseline="0" dirty="0">
                        <a:ln>
                          <a:noFill/>
                        </a:ln>
                        <a:solidFill>
                          <a:srgbClr val="0000FF"/>
                        </a:solidFill>
                        <a:effectLst/>
                        <a:latin typeface="Times New Roman" panose="02020603050405020304" pitchFamily="18" charset="0"/>
                        <a:cs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dirty="0">
                          <a:ln>
                            <a:noFill/>
                          </a:ln>
                          <a:solidFill>
                            <a:schemeClr val="tx2"/>
                          </a:solidFill>
                          <a:effectLst/>
                          <a:latin typeface="Times New Roman" panose="02020603050405020304" pitchFamily="18" charset="0"/>
                          <a:cs typeface="Times New Roman" panose="02020603050405020304" pitchFamily="18" charset="0"/>
                        </a:rPr>
                        <a: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extLst>
                  <a:ext uri="{0D108BD9-81ED-4DB2-BD59-A6C34878D82A}">
                    <a16:rowId xmlns:a16="http://schemas.microsoft.com/office/drawing/2014/main" val="10002"/>
                  </a:ext>
                </a:extLst>
              </a:tr>
              <a:tr h="3968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dirty="0" err="1">
                          <a:ln>
                            <a:noFill/>
                          </a:ln>
                          <a:solidFill>
                            <a:srgbClr val="0000FF"/>
                          </a:solidFill>
                          <a:effectLst/>
                          <a:latin typeface="Times New Roman" panose="02020603050405020304" pitchFamily="18" charset="0"/>
                          <a:cs typeface="Times New Roman" panose="02020603050405020304" pitchFamily="18" charset="0"/>
                        </a:rPr>
                        <a:t>Ngăn</a:t>
                      </a:r>
                      <a:r>
                        <a:rPr kumimoji="0" lang="en-US" sz="2400" b="1" i="0" u="none" strike="noStrike" cap="none" normalizeH="0" baseline="0" dirty="0">
                          <a:ln>
                            <a:noFill/>
                          </a:ln>
                          <a:solidFill>
                            <a:srgbClr val="0000FF"/>
                          </a:solidFill>
                          <a:effectLst/>
                          <a:latin typeface="Times New Roman" panose="02020603050405020304" pitchFamily="18" charset="0"/>
                          <a:cs typeface="Times New Roman" panose="02020603050405020304" pitchFamily="18" charset="0"/>
                        </a:rPr>
                        <a:t> </a:t>
                      </a:r>
                      <a:r>
                        <a:rPr kumimoji="0" lang="en-US" sz="2400" b="1" i="0" u="none" strike="noStrike" cap="none" normalizeH="0" baseline="0" dirty="0" err="1">
                          <a:ln>
                            <a:noFill/>
                          </a:ln>
                          <a:solidFill>
                            <a:srgbClr val="0000FF"/>
                          </a:solidFill>
                          <a:effectLst/>
                          <a:latin typeface="Times New Roman" panose="02020603050405020304" pitchFamily="18" charset="0"/>
                          <a:cs typeface="Times New Roman" panose="02020603050405020304" pitchFamily="18" charset="0"/>
                        </a:rPr>
                        <a:t>cách</a:t>
                      </a:r>
                      <a:r>
                        <a:rPr kumimoji="0" lang="en-US" sz="2400" b="1" i="0" u="none" strike="noStrike" cap="none" normalizeH="0" baseline="0" dirty="0">
                          <a:ln>
                            <a:noFill/>
                          </a:ln>
                          <a:solidFill>
                            <a:srgbClr val="0000FF"/>
                          </a:solidFill>
                          <a:effectLst/>
                          <a:latin typeface="Times New Roman" panose="02020603050405020304" pitchFamily="18" charset="0"/>
                          <a:cs typeface="Times New Roman" panose="02020603050405020304" pitchFamily="18" charset="0"/>
                        </a:rPr>
                        <a:t> </a:t>
                      </a:r>
                      <a:r>
                        <a:rPr kumimoji="0" lang="en-US" sz="2400" b="1" i="0" u="none" strike="noStrike" cap="none" normalizeH="0" baseline="0" dirty="0" err="1">
                          <a:ln>
                            <a:noFill/>
                          </a:ln>
                          <a:solidFill>
                            <a:srgbClr val="0000FF"/>
                          </a:solidFill>
                          <a:effectLst/>
                          <a:latin typeface="Times New Roman" panose="02020603050405020304" pitchFamily="18" charset="0"/>
                          <a:cs typeface="Times New Roman" panose="02020603050405020304" pitchFamily="18" charset="0"/>
                        </a:rPr>
                        <a:t>trạng</a:t>
                      </a:r>
                      <a:r>
                        <a:rPr kumimoji="0" lang="en-US" sz="2400" b="1" i="0" u="none" strike="noStrike" cap="none" normalizeH="0" baseline="0" dirty="0">
                          <a:ln>
                            <a:noFill/>
                          </a:ln>
                          <a:solidFill>
                            <a:srgbClr val="0000FF"/>
                          </a:solidFill>
                          <a:effectLst/>
                          <a:latin typeface="Times New Roman" panose="02020603050405020304" pitchFamily="18" charset="0"/>
                          <a:cs typeface="Times New Roman" panose="02020603050405020304" pitchFamily="18" charset="0"/>
                        </a:rPr>
                        <a:t> </a:t>
                      </a:r>
                      <a:r>
                        <a:rPr kumimoji="0" lang="en-US" sz="2400" b="1" i="0" u="none" strike="noStrike" cap="none" normalizeH="0" baseline="0" dirty="0" err="1">
                          <a:ln>
                            <a:noFill/>
                          </a:ln>
                          <a:solidFill>
                            <a:srgbClr val="0000FF"/>
                          </a:solidFill>
                          <a:effectLst/>
                          <a:latin typeface="Times New Roman" panose="02020603050405020304" pitchFamily="18" charset="0"/>
                          <a:cs typeface="Times New Roman" panose="02020603050405020304" pitchFamily="18" charset="0"/>
                        </a:rPr>
                        <a:t>ngữ</a:t>
                      </a:r>
                      <a:r>
                        <a:rPr kumimoji="0" lang="en-US" sz="2400" b="1" i="0" u="none" strike="noStrike" cap="none" normalizeH="0" baseline="0" dirty="0">
                          <a:ln>
                            <a:noFill/>
                          </a:ln>
                          <a:solidFill>
                            <a:srgbClr val="0000FF"/>
                          </a:solidFill>
                          <a:effectLst/>
                          <a:latin typeface="Times New Roman" panose="02020603050405020304" pitchFamily="18" charset="0"/>
                          <a:cs typeface="Times New Roman" panose="02020603050405020304" pitchFamily="18" charset="0"/>
                        </a:rPr>
                        <a:t> </a:t>
                      </a:r>
                      <a:r>
                        <a:rPr kumimoji="0" lang="en-US" sz="2400" b="1" i="0" u="none" strike="noStrike" cap="none" normalizeH="0" baseline="0" dirty="0" err="1">
                          <a:ln>
                            <a:noFill/>
                          </a:ln>
                          <a:solidFill>
                            <a:srgbClr val="0000FF"/>
                          </a:solidFill>
                          <a:effectLst/>
                          <a:latin typeface="Times New Roman" panose="02020603050405020304" pitchFamily="18" charset="0"/>
                          <a:cs typeface="Times New Roman" panose="02020603050405020304" pitchFamily="18" charset="0"/>
                        </a:rPr>
                        <a:t>với</a:t>
                      </a:r>
                      <a:r>
                        <a:rPr kumimoji="0" lang="en-US" sz="2400" b="1" i="0" u="none" strike="noStrike" cap="none" normalizeH="0" baseline="0" dirty="0">
                          <a:ln>
                            <a:noFill/>
                          </a:ln>
                          <a:solidFill>
                            <a:srgbClr val="0000FF"/>
                          </a:solidFill>
                          <a:effectLst/>
                          <a:latin typeface="Times New Roman" panose="02020603050405020304" pitchFamily="18" charset="0"/>
                          <a:cs typeface="Times New Roman" panose="02020603050405020304" pitchFamily="18" charset="0"/>
                        </a:rPr>
                        <a:t> </a:t>
                      </a:r>
                      <a:r>
                        <a:rPr kumimoji="0" lang="en-US" sz="2400" b="1" i="0" u="none" strike="noStrike" cap="none" normalizeH="0" baseline="0" dirty="0" err="1">
                          <a:ln>
                            <a:noFill/>
                          </a:ln>
                          <a:solidFill>
                            <a:srgbClr val="0000FF"/>
                          </a:solidFill>
                          <a:effectLst/>
                          <a:latin typeface="Times New Roman" panose="02020603050405020304" pitchFamily="18" charset="0"/>
                          <a:cs typeface="Times New Roman" panose="02020603050405020304" pitchFamily="18" charset="0"/>
                        </a:rPr>
                        <a:t>chủ</a:t>
                      </a:r>
                      <a:r>
                        <a:rPr kumimoji="0" lang="en-US" sz="2400" b="1" i="0" u="none" strike="noStrike" cap="none" normalizeH="0" baseline="0" dirty="0">
                          <a:ln>
                            <a:noFill/>
                          </a:ln>
                          <a:solidFill>
                            <a:srgbClr val="0000FF"/>
                          </a:solidFill>
                          <a:effectLst/>
                          <a:latin typeface="Times New Roman" panose="02020603050405020304" pitchFamily="18" charset="0"/>
                          <a:cs typeface="Times New Roman" panose="02020603050405020304" pitchFamily="18" charset="0"/>
                        </a:rPr>
                        <a:t> </a:t>
                      </a:r>
                      <a:r>
                        <a:rPr kumimoji="0" lang="en-US" sz="2400" b="1" i="0" u="none" strike="noStrike" cap="none" normalizeH="0" baseline="0" dirty="0" err="1">
                          <a:ln>
                            <a:noFill/>
                          </a:ln>
                          <a:solidFill>
                            <a:srgbClr val="0000FF"/>
                          </a:solidFill>
                          <a:effectLst/>
                          <a:latin typeface="Times New Roman" panose="02020603050405020304" pitchFamily="18" charset="0"/>
                          <a:cs typeface="Times New Roman" panose="02020603050405020304" pitchFamily="18" charset="0"/>
                        </a:rPr>
                        <a:t>ngữ</a:t>
                      </a:r>
                      <a:r>
                        <a:rPr kumimoji="0" lang="en-US" sz="2400" b="1" i="0" u="none" strike="noStrike" cap="none" normalizeH="0" baseline="0" dirty="0">
                          <a:ln>
                            <a:noFill/>
                          </a:ln>
                          <a:solidFill>
                            <a:srgbClr val="0000FF"/>
                          </a:solidFill>
                          <a:effectLst/>
                          <a:latin typeface="Times New Roman" panose="02020603050405020304" pitchFamily="18" charset="0"/>
                          <a:cs typeface="Times New Roman" panose="02020603050405020304" pitchFamily="18" charset="0"/>
                        </a:rPr>
                        <a:t> </a:t>
                      </a:r>
                      <a:r>
                        <a:rPr kumimoji="0" lang="en-US" sz="2400" b="1" i="0" u="none" strike="noStrike" cap="none" normalizeH="0" baseline="0" dirty="0" err="1">
                          <a:ln>
                            <a:noFill/>
                          </a:ln>
                          <a:solidFill>
                            <a:srgbClr val="0000FF"/>
                          </a:solidFill>
                          <a:effectLst/>
                          <a:latin typeface="Times New Roman" panose="02020603050405020304" pitchFamily="18" charset="0"/>
                          <a:cs typeface="Times New Roman" panose="02020603050405020304" pitchFamily="18" charset="0"/>
                        </a:rPr>
                        <a:t>và</a:t>
                      </a:r>
                      <a:r>
                        <a:rPr kumimoji="0" lang="en-US" sz="2400" b="1" i="0" u="none" strike="noStrike" cap="none" normalizeH="0" baseline="0" dirty="0">
                          <a:ln>
                            <a:noFill/>
                          </a:ln>
                          <a:solidFill>
                            <a:srgbClr val="0000FF"/>
                          </a:solidFill>
                          <a:effectLst/>
                          <a:latin typeface="Times New Roman" panose="02020603050405020304" pitchFamily="18" charset="0"/>
                          <a:cs typeface="Times New Roman" panose="02020603050405020304" pitchFamily="18" charset="0"/>
                        </a:rPr>
                        <a:t> </a:t>
                      </a:r>
                      <a:r>
                        <a:rPr kumimoji="0" lang="en-US" sz="2400" b="1" i="0" u="none" strike="noStrike" cap="none" normalizeH="0" baseline="0" dirty="0" err="1">
                          <a:ln>
                            <a:noFill/>
                          </a:ln>
                          <a:solidFill>
                            <a:srgbClr val="0000FF"/>
                          </a:solidFill>
                          <a:effectLst/>
                          <a:latin typeface="Times New Roman" panose="02020603050405020304" pitchFamily="18" charset="0"/>
                          <a:cs typeface="Times New Roman" panose="02020603050405020304" pitchFamily="18" charset="0"/>
                        </a:rPr>
                        <a:t>vị</a:t>
                      </a:r>
                      <a:r>
                        <a:rPr kumimoji="0" lang="en-US" sz="2400" b="1" i="0" u="none" strike="noStrike" cap="none" normalizeH="0" baseline="0" dirty="0">
                          <a:ln>
                            <a:noFill/>
                          </a:ln>
                          <a:solidFill>
                            <a:srgbClr val="0000FF"/>
                          </a:solidFill>
                          <a:effectLst/>
                          <a:latin typeface="Times New Roman" panose="02020603050405020304" pitchFamily="18" charset="0"/>
                          <a:cs typeface="Times New Roman" panose="02020603050405020304" pitchFamily="18" charset="0"/>
                        </a:rPr>
                        <a:t> </a:t>
                      </a:r>
                      <a:r>
                        <a:rPr kumimoji="0" lang="en-US" sz="2400" b="1" i="0" u="none" strike="noStrike" cap="none" normalizeH="0" baseline="0" dirty="0" err="1">
                          <a:ln>
                            <a:noFill/>
                          </a:ln>
                          <a:solidFill>
                            <a:srgbClr val="0000FF"/>
                          </a:solidFill>
                          <a:effectLst/>
                          <a:latin typeface="Times New Roman" panose="02020603050405020304" pitchFamily="18" charset="0"/>
                          <a:cs typeface="Times New Roman" panose="02020603050405020304" pitchFamily="18" charset="0"/>
                        </a:rPr>
                        <a:t>ngữ</a:t>
                      </a:r>
                      <a:endParaRPr kumimoji="0" lang="en-US" sz="2400" b="1" i="0" u="none" strike="noStrike" cap="none" normalizeH="0" baseline="0" dirty="0">
                        <a:ln>
                          <a:noFill/>
                        </a:ln>
                        <a:solidFill>
                          <a:srgbClr val="0000FF"/>
                        </a:solidFill>
                        <a:effectLst/>
                        <a:latin typeface="Times New Roman" panose="02020603050405020304" pitchFamily="18" charset="0"/>
                        <a:cs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dirty="0">
                          <a:ln>
                            <a:noFill/>
                          </a:ln>
                          <a:solidFill>
                            <a:schemeClr val="tx2"/>
                          </a:solidFill>
                          <a:effectLst/>
                          <a:latin typeface="Times New Roman" panose="02020603050405020304" pitchFamily="18" charset="0"/>
                          <a:cs typeface="Times New Roman" panose="02020603050405020304" pitchFamily="18" charset="0"/>
                        </a:rPr>
                        <a: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extLst>
                  <a:ext uri="{0D108BD9-81ED-4DB2-BD59-A6C34878D82A}">
                    <a16:rowId xmlns:a16="http://schemas.microsoft.com/office/drawing/2014/main" val="10003"/>
                  </a:ext>
                </a:extLst>
              </a:tr>
              <a:tr h="4127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a:ln>
                            <a:noFill/>
                          </a:ln>
                          <a:solidFill>
                            <a:srgbClr val="0000FF"/>
                          </a:solidFill>
                          <a:effectLst/>
                          <a:latin typeface="Times New Roman" panose="02020603050405020304" pitchFamily="18" charset="0"/>
                          <a:cs typeface="Times New Roman" panose="02020603050405020304" pitchFamily="18" charset="0"/>
                        </a:rPr>
                        <a:t>Ngăn cách các vế câu trong câu ghép</a:t>
                      </a:r>
                      <a:endParaRPr kumimoji="0" lang="en-US" sz="2400" b="1" i="0" u="none" strike="noStrike" cap="none" normalizeH="0" baseline="0" dirty="0">
                        <a:ln>
                          <a:noFill/>
                        </a:ln>
                        <a:solidFill>
                          <a:srgbClr val="0000FF"/>
                        </a:solidFill>
                        <a:effectLst/>
                        <a:latin typeface="Times New Roman" panose="02020603050405020304" pitchFamily="18" charset="0"/>
                        <a:cs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dirty="0">
                          <a:ln>
                            <a:noFill/>
                          </a:ln>
                          <a:solidFill>
                            <a:schemeClr val="tx2"/>
                          </a:solidFill>
                          <a:effectLst/>
                          <a:latin typeface="Times New Roman" panose="02020603050405020304" pitchFamily="18" charset="0"/>
                          <a:cs typeface="Times New Roman" panose="02020603050405020304" pitchFamily="18" charset="0"/>
                        </a:rPr>
                        <a: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extLst>
                  <a:ext uri="{0D108BD9-81ED-4DB2-BD59-A6C34878D82A}">
                    <a16:rowId xmlns:a16="http://schemas.microsoft.com/office/drawing/2014/main" val="10004"/>
                  </a:ext>
                </a:extLst>
              </a:tr>
            </a:tbl>
          </a:graphicData>
        </a:graphic>
      </p:graphicFrame>
      <p:sp>
        <p:nvSpPr>
          <p:cNvPr id="15" name="TextBox 14"/>
          <p:cNvSpPr txBox="1"/>
          <p:nvPr/>
        </p:nvSpPr>
        <p:spPr>
          <a:xfrm>
            <a:off x="9432926" y="2949836"/>
            <a:ext cx="362600" cy="523220"/>
          </a:xfrm>
          <a:prstGeom prst="rect">
            <a:avLst/>
          </a:prstGeom>
          <a:noFill/>
        </p:spPr>
        <p:txBody>
          <a:bodyPr wrap="none" rtlCol="0">
            <a:spAutoFit/>
          </a:bodyPr>
          <a:lstStyle/>
          <a:p>
            <a:r>
              <a:rPr lang="en-US" sz="2800" b="1">
                <a:solidFill>
                  <a:srgbClr val="7030A0"/>
                </a:solidFill>
              </a:rPr>
              <a:t>a</a:t>
            </a:r>
            <a:endParaRPr lang="en-US" sz="2800" b="1" dirty="0">
              <a:solidFill>
                <a:srgbClr val="7030A0"/>
              </a:solidFill>
            </a:endParaRPr>
          </a:p>
        </p:txBody>
      </p:sp>
      <p:sp>
        <p:nvSpPr>
          <p:cNvPr id="16" name="TextBox 15"/>
          <p:cNvSpPr txBox="1"/>
          <p:nvPr/>
        </p:nvSpPr>
        <p:spPr>
          <a:xfrm>
            <a:off x="9437164" y="2469681"/>
            <a:ext cx="377026" cy="523220"/>
          </a:xfrm>
          <a:prstGeom prst="rect">
            <a:avLst/>
          </a:prstGeom>
          <a:noFill/>
        </p:spPr>
        <p:txBody>
          <a:bodyPr wrap="none" rtlCol="0">
            <a:spAutoFit/>
          </a:bodyPr>
          <a:lstStyle/>
          <a:p>
            <a:r>
              <a:rPr lang="en-US" sz="2800" b="1">
                <a:solidFill>
                  <a:srgbClr val="7030A0"/>
                </a:solidFill>
              </a:rPr>
              <a:t>b</a:t>
            </a:r>
            <a:endParaRPr lang="en-US" sz="2800" b="1" dirty="0">
              <a:solidFill>
                <a:srgbClr val="7030A0"/>
              </a:solidFill>
            </a:endParaRPr>
          </a:p>
        </p:txBody>
      </p:sp>
      <p:sp>
        <p:nvSpPr>
          <p:cNvPr id="27" name="TextBox 26"/>
          <p:cNvSpPr txBox="1"/>
          <p:nvPr/>
        </p:nvSpPr>
        <p:spPr>
          <a:xfrm>
            <a:off x="9432926" y="3371190"/>
            <a:ext cx="335348" cy="523220"/>
          </a:xfrm>
          <a:prstGeom prst="rect">
            <a:avLst/>
          </a:prstGeom>
          <a:noFill/>
        </p:spPr>
        <p:txBody>
          <a:bodyPr wrap="none" rtlCol="0">
            <a:spAutoFit/>
          </a:bodyPr>
          <a:lstStyle/>
          <a:p>
            <a:r>
              <a:rPr lang="en-US" sz="2800" b="1">
                <a:solidFill>
                  <a:srgbClr val="7030A0"/>
                </a:solidFill>
              </a:rPr>
              <a:t>c</a:t>
            </a:r>
            <a:endParaRPr lang="en-US" sz="2800" b="1" dirty="0">
              <a:solidFill>
                <a:srgbClr val="7030A0"/>
              </a:solidFill>
            </a:endParaRPr>
          </a:p>
        </p:txBody>
      </p:sp>
      <p:cxnSp>
        <p:nvCxnSpPr>
          <p:cNvPr id="17" name="Straight Connector 16">
            <a:extLst>
              <a:ext uri="{FF2B5EF4-FFF2-40B4-BE49-F238E27FC236}">
                <a16:creationId xmlns:a16="http://schemas.microsoft.com/office/drawing/2014/main" id="{F74961DF-74C3-4297-984F-20B0E4B34814}"/>
              </a:ext>
            </a:extLst>
          </p:cNvPr>
          <p:cNvCxnSpPr>
            <a:cxnSpLocks/>
          </p:cNvCxnSpPr>
          <p:nvPr/>
        </p:nvCxnSpPr>
        <p:spPr>
          <a:xfrm>
            <a:off x="2479963" y="4650239"/>
            <a:ext cx="3783509" cy="0"/>
          </a:xfrm>
          <a:prstGeom prst="line">
            <a:avLst/>
          </a:prstGeom>
          <a:ln w="19050">
            <a:solidFill>
              <a:srgbClr val="0033CC"/>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3959F4FA-B1EA-42EE-939D-9E0456063196}"/>
              </a:ext>
            </a:extLst>
          </p:cNvPr>
          <p:cNvCxnSpPr>
            <a:cxnSpLocks/>
          </p:cNvCxnSpPr>
          <p:nvPr/>
        </p:nvCxnSpPr>
        <p:spPr>
          <a:xfrm>
            <a:off x="2479958" y="4691801"/>
            <a:ext cx="3783509" cy="0"/>
          </a:xfrm>
          <a:prstGeom prst="line">
            <a:avLst/>
          </a:prstGeom>
          <a:ln w="19050">
            <a:solidFill>
              <a:srgbClr val="0033CC"/>
            </a:solidFill>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8CB4EF60-1321-4854-B6BA-9C2679214932}"/>
              </a:ext>
            </a:extLst>
          </p:cNvPr>
          <p:cNvCxnSpPr/>
          <p:nvPr/>
        </p:nvCxnSpPr>
        <p:spPr>
          <a:xfrm>
            <a:off x="477667" y="5104880"/>
            <a:ext cx="2715904" cy="0"/>
          </a:xfrm>
          <a:prstGeom prst="line">
            <a:avLst/>
          </a:prstGeom>
          <a:ln w="19050">
            <a:solidFill>
              <a:srgbClr val="BE02B1"/>
            </a:solidFil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F012887D-C4F2-4022-BE5D-C985BCF35E18}"/>
              </a:ext>
            </a:extLst>
          </p:cNvPr>
          <p:cNvCxnSpPr>
            <a:cxnSpLocks/>
          </p:cNvCxnSpPr>
          <p:nvPr/>
        </p:nvCxnSpPr>
        <p:spPr>
          <a:xfrm>
            <a:off x="8657026" y="4625285"/>
            <a:ext cx="2560320" cy="0"/>
          </a:xfrm>
          <a:prstGeom prst="line">
            <a:avLst/>
          </a:prstGeom>
          <a:ln w="19050">
            <a:solidFill>
              <a:srgbClr val="BE02B1"/>
            </a:solidFill>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E4C3A9F5-47BF-4439-9F85-4BC608B38CBC}"/>
              </a:ext>
            </a:extLst>
          </p:cNvPr>
          <p:cNvCxnSpPr>
            <a:cxnSpLocks/>
          </p:cNvCxnSpPr>
          <p:nvPr/>
        </p:nvCxnSpPr>
        <p:spPr>
          <a:xfrm>
            <a:off x="8712441" y="4666845"/>
            <a:ext cx="2560320" cy="0"/>
          </a:xfrm>
          <a:prstGeom prst="line">
            <a:avLst/>
          </a:prstGeom>
          <a:ln w="19050">
            <a:solidFill>
              <a:srgbClr val="BE02B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20678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barn(inVertical)">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17"/>
                                        </p:tgtEl>
                                        <p:attrNameLst>
                                          <p:attrName>style.visibility</p:attrName>
                                        </p:attrNameLst>
                                      </p:cBhvr>
                                      <p:to>
                                        <p:strVal val="visible"/>
                                      </p:to>
                                    </p:set>
                                    <p:animEffect transition="in" filter="barn(inVertical)">
                                      <p:cBhvr>
                                        <p:cTn id="12" dur="500"/>
                                        <p:tgtEl>
                                          <p:spTgt spid="17"/>
                                        </p:tgtEl>
                                      </p:cBhvr>
                                    </p:animEffect>
                                  </p:childTnLst>
                                </p:cTn>
                              </p:par>
                              <p:par>
                                <p:cTn id="13" presetID="16" presetClass="entr" presetSubtype="21" fill="hold" nodeType="withEffect">
                                  <p:stCondLst>
                                    <p:cond delay="0"/>
                                  </p:stCondLst>
                                  <p:childTnLst>
                                    <p:set>
                                      <p:cBhvr>
                                        <p:cTn id="14" dur="1" fill="hold">
                                          <p:stCondLst>
                                            <p:cond delay="0"/>
                                          </p:stCondLst>
                                        </p:cTn>
                                        <p:tgtEl>
                                          <p:spTgt spid="20"/>
                                        </p:tgtEl>
                                        <p:attrNameLst>
                                          <p:attrName>style.visibility</p:attrName>
                                        </p:attrNameLst>
                                      </p:cBhvr>
                                      <p:to>
                                        <p:strVal val="visible"/>
                                      </p:to>
                                    </p:set>
                                    <p:animEffect transition="in" filter="barn(inVertical)">
                                      <p:cBhvr>
                                        <p:cTn id="15" dur="500"/>
                                        <p:tgtEl>
                                          <p:spTgt spid="20"/>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4" fill="hold" grpId="0" nodeType="clickEffect">
                                  <p:stCondLst>
                                    <p:cond delay="0"/>
                                  </p:stCondLst>
                                  <p:childTnLst>
                                    <p:set>
                                      <p:cBhvr>
                                        <p:cTn id="19" dur="1" fill="hold">
                                          <p:stCondLst>
                                            <p:cond delay="0"/>
                                          </p:stCondLst>
                                        </p:cTn>
                                        <p:tgtEl>
                                          <p:spTgt spid="8"/>
                                        </p:tgtEl>
                                        <p:attrNameLst>
                                          <p:attrName>style.visibility</p:attrName>
                                        </p:attrNameLst>
                                      </p:cBhvr>
                                      <p:to>
                                        <p:strVal val="visible"/>
                                      </p:to>
                                    </p:set>
                                    <p:animEffect transition="in" filter="wipe(down)">
                                      <p:cBhvr>
                                        <p:cTn id="20" dur="500"/>
                                        <p:tgtEl>
                                          <p:spTgt spid="8"/>
                                        </p:tgtEl>
                                      </p:cBhvr>
                                    </p:animEffect>
                                  </p:childTnLst>
                                </p:cTn>
                              </p:par>
                              <p:par>
                                <p:cTn id="21" presetID="22" presetClass="entr" presetSubtype="4" fill="hold" grpId="0" nodeType="withEffect">
                                  <p:stCondLst>
                                    <p:cond delay="0"/>
                                  </p:stCondLst>
                                  <p:childTnLst>
                                    <p:set>
                                      <p:cBhvr>
                                        <p:cTn id="22" dur="1" fill="hold">
                                          <p:stCondLst>
                                            <p:cond delay="0"/>
                                          </p:stCondLst>
                                        </p:cTn>
                                        <p:tgtEl>
                                          <p:spTgt spid="25"/>
                                        </p:tgtEl>
                                        <p:attrNameLst>
                                          <p:attrName>style.visibility</p:attrName>
                                        </p:attrNameLst>
                                      </p:cBhvr>
                                      <p:to>
                                        <p:strVal val="visible"/>
                                      </p:to>
                                    </p:set>
                                    <p:animEffect transition="in" filter="wipe(down)">
                                      <p:cBhvr>
                                        <p:cTn id="23" dur="500"/>
                                        <p:tgtEl>
                                          <p:spTgt spid="25"/>
                                        </p:tgtEl>
                                      </p:cBhvr>
                                    </p:animEffect>
                                  </p:childTnLst>
                                </p:cTn>
                              </p:par>
                            </p:childTnLst>
                          </p:cTn>
                        </p:par>
                      </p:childTnLst>
                    </p:cTn>
                  </p:par>
                  <p:par>
                    <p:cTn id="24" fill="hold">
                      <p:stCondLst>
                        <p:cond delay="indefinite"/>
                      </p:stCondLst>
                      <p:childTnLst>
                        <p:par>
                          <p:cTn id="25" fill="hold">
                            <p:stCondLst>
                              <p:cond delay="0"/>
                            </p:stCondLst>
                            <p:childTnLst>
                              <p:par>
                                <p:cTn id="26" presetID="16" presetClass="entr" presetSubtype="21" fill="hold" nodeType="clickEffect">
                                  <p:stCondLst>
                                    <p:cond delay="0"/>
                                  </p:stCondLst>
                                  <p:childTnLst>
                                    <p:set>
                                      <p:cBhvr>
                                        <p:cTn id="27" dur="1" fill="hold">
                                          <p:stCondLst>
                                            <p:cond delay="0"/>
                                          </p:stCondLst>
                                        </p:cTn>
                                        <p:tgtEl>
                                          <p:spTgt spid="19"/>
                                        </p:tgtEl>
                                        <p:attrNameLst>
                                          <p:attrName>style.visibility</p:attrName>
                                        </p:attrNameLst>
                                      </p:cBhvr>
                                      <p:to>
                                        <p:strVal val="visible"/>
                                      </p:to>
                                    </p:set>
                                    <p:animEffect transition="in" filter="barn(inVertical)">
                                      <p:cBhvr>
                                        <p:cTn id="28" dur="500"/>
                                        <p:tgtEl>
                                          <p:spTgt spid="19"/>
                                        </p:tgtEl>
                                      </p:cBhvr>
                                    </p:animEffect>
                                  </p:childTnLst>
                                </p:cTn>
                              </p:par>
                              <p:par>
                                <p:cTn id="29" presetID="16" presetClass="entr" presetSubtype="21" fill="hold" nodeType="withEffect">
                                  <p:stCondLst>
                                    <p:cond delay="0"/>
                                  </p:stCondLst>
                                  <p:childTnLst>
                                    <p:set>
                                      <p:cBhvr>
                                        <p:cTn id="30" dur="1" fill="hold">
                                          <p:stCondLst>
                                            <p:cond delay="0"/>
                                          </p:stCondLst>
                                        </p:cTn>
                                        <p:tgtEl>
                                          <p:spTgt spid="21"/>
                                        </p:tgtEl>
                                        <p:attrNameLst>
                                          <p:attrName>style.visibility</p:attrName>
                                        </p:attrNameLst>
                                      </p:cBhvr>
                                      <p:to>
                                        <p:strVal val="visible"/>
                                      </p:to>
                                    </p:set>
                                    <p:animEffect transition="in" filter="barn(inVertical)">
                                      <p:cBhvr>
                                        <p:cTn id="31" dur="500"/>
                                        <p:tgtEl>
                                          <p:spTgt spid="21"/>
                                        </p:tgtEl>
                                      </p:cBhvr>
                                    </p:animEffect>
                                  </p:childTnLst>
                                </p:cTn>
                              </p:par>
                              <p:par>
                                <p:cTn id="32" presetID="16" presetClass="entr" presetSubtype="21" fill="hold" nodeType="withEffect">
                                  <p:stCondLst>
                                    <p:cond delay="0"/>
                                  </p:stCondLst>
                                  <p:childTnLst>
                                    <p:set>
                                      <p:cBhvr>
                                        <p:cTn id="33" dur="1" fill="hold">
                                          <p:stCondLst>
                                            <p:cond delay="0"/>
                                          </p:stCondLst>
                                        </p:cTn>
                                        <p:tgtEl>
                                          <p:spTgt spid="23"/>
                                        </p:tgtEl>
                                        <p:attrNameLst>
                                          <p:attrName>style.visibility</p:attrName>
                                        </p:attrNameLst>
                                      </p:cBhvr>
                                      <p:to>
                                        <p:strVal val="visible"/>
                                      </p:to>
                                    </p:set>
                                    <p:animEffect transition="in" filter="barn(inVertical)">
                                      <p:cBhvr>
                                        <p:cTn id="34" dur="500"/>
                                        <p:tgtEl>
                                          <p:spTgt spid="23"/>
                                        </p:tgtEl>
                                      </p:cBhvr>
                                    </p:animEffect>
                                  </p:childTnLst>
                                </p:cTn>
                              </p:par>
                              <p:par>
                                <p:cTn id="35" presetID="16" presetClass="entr" presetSubtype="21" fill="hold" nodeType="withEffect">
                                  <p:stCondLst>
                                    <p:cond delay="0"/>
                                  </p:stCondLst>
                                  <p:childTnLst>
                                    <p:set>
                                      <p:cBhvr>
                                        <p:cTn id="36" dur="1" fill="hold">
                                          <p:stCondLst>
                                            <p:cond delay="0"/>
                                          </p:stCondLst>
                                        </p:cTn>
                                        <p:tgtEl>
                                          <p:spTgt spid="24"/>
                                        </p:tgtEl>
                                        <p:attrNameLst>
                                          <p:attrName>style.visibility</p:attrName>
                                        </p:attrNameLst>
                                      </p:cBhvr>
                                      <p:to>
                                        <p:strVal val="visible"/>
                                      </p:to>
                                    </p:set>
                                    <p:animEffect transition="in" filter="barn(inVertical)">
                                      <p:cBhvr>
                                        <p:cTn id="37" dur="500"/>
                                        <p:tgtEl>
                                          <p:spTgt spid="24"/>
                                        </p:tgtEl>
                                      </p:cBhvr>
                                    </p:animEffect>
                                  </p:childTnLst>
                                </p:cTn>
                              </p:par>
                              <p:par>
                                <p:cTn id="38" presetID="16" presetClass="entr" presetSubtype="21" fill="hold" nodeType="withEffect">
                                  <p:stCondLst>
                                    <p:cond delay="0"/>
                                  </p:stCondLst>
                                  <p:childTnLst>
                                    <p:set>
                                      <p:cBhvr>
                                        <p:cTn id="39" dur="1" fill="hold">
                                          <p:stCondLst>
                                            <p:cond delay="0"/>
                                          </p:stCondLst>
                                        </p:cTn>
                                        <p:tgtEl>
                                          <p:spTgt spid="28"/>
                                        </p:tgtEl>
                                        <p:attrNameLst>
                                          <p:attrName>style.visibility</p:attrName>
                                        </p:attrNameLst>
                                      </p:cBhvr>
                                      <p:to>
                                        <p:strVal val="visible"/>
                                      </p:to>
                                    </p:set>
                                    <p:animEffect transition="in" filter="barn(inVertical)">
                                      <p:cBhvr>
                                        <p:cTn id="40" dur="500"/>
                                        <p:tgtEl>
                                          <p:spTgt spid="28"/>
                                        </p:tgtEl>
                                      </p:cBhvr>
                                    </p:animEffect>
                                  </p:childTnLst>
                                </p:cTn>
                              </p:par>
                              <p:par>
                                <p:cTn id="41" presetID="10" presetClass="entr" presetSubtype="0" fill="hold" grpId="0" nodeType="withEffect">
                                  <p:stCondLst>
                                    <p:cond delay="0"/>
                                  </p:stCondLst>
                                  <p:childTnLst>
                                    <p:set>
                                      <p:cBhvr>
                                        <p:cTn id="42" dur="1" fill="hold">
                                          <p:stCondLst>
                                            <p:cond delay="0"/>
                                          </p:stCondLst>
                                        </p:cTn>
                                        <p:tgtEl>
                                          <p:spTgt spid="26"/>
                                        </p:tgtEl>
                                        <p:attrNameLst>
                                          <p:attrName>style.visibility</p:attrName>
                                        </p:attrNameLst>
                                      </p:cBhvr>
                                      <p:to>
                                        <p:strVal val="visible"/>
                                      </p:to>
                                    </p:set>
                                    <p:animEffect transition="in" filter="fade">
                                      <p:cBhvr>
                                        <p:cTn id="43" dur="500"/>
                                        <p:tgtEl>
                                          <p:spTgt spid="26"/>
                                        </p:tgtEl>
                                      </p:cBhvr>
                                    </p:animEffect>
                                  </p:childTnLst>
                                </p:cTn>
                              </p:par>
                            </p:childTnLst>
                          </p:cTn>
                        </p:par>
                      </p:childTnLst>
                    </p:cTn>
                  </p:par>
                  <p:par>
                    <p:cTn id="44" fill="hold">
                      <p:stCondLst>
                        <p:cond delay="indefinite"/>
                      </p:stCondLst>
                      <p:childTnLst>
                        <p:par>
                          <p:cTn id="45" fill="hold">
                            <p:stCondLst>
                              <p:cond delay="0"/>
                            </p:stCondLst>
                            <p:childTnLst>
                              <p:par>
                                <p:cTn id="46" presetID="22" presetClass="entr" presetSubtype="4" fill="hold" grpId="0" nodeType="clickEffect">
                                  <p:stCondLst>
                                    <p:cond delay="0"/>
                                  </p:stCondLst>
                                  <p:childTnLst>
                                    <p:set>
                                      <p:cBhvr>
                                        <p:cTn id="47" dur="1" fill="hold">
                                          <p:stCondLst>
                                            <p:cond delay="0"/>
                                          </p:stCondLst>
                                        </p:cTn>
                                        <p:tgtEl>
                                          <p:spTgt spid="27"/>
                                        </p:tgtEl>
                                        <p:attrNameLst>
                                          <p:attrName>style.visibility</p:attrName>
                                        </p:attrNameLst>
                                      </p:cBhvr>
                                      <p:to>
                                        <p:strVal val="visible"/>
                                      </p:to>
                                    </p:set>
                                    <p:animEffect transition="in" filter="wipe(down)">
                                      <p:cBhvr>
                                        <p:cTn id="48" dur="5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25" grpId="0"/>
      <p:bldP spid="26" grpId="0"/>
      <p:bldP spid="27"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 Box 15"/>
          <p:cNvSpPr txBox="1">
            <a:spLocks noChangeArrowheads="1"/>
          </p:cNvSpPr>
          <p:nvPr/>
        </p:nvSpPr>
        <p:spPr bwMode="auto">
          <a:xfrm>
            <a:off x="387548" y="320870"/>
            <a:ext cx="11416904"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r>
              <a:rPr lang="en-US" altLang="en-US" sz="2800">
                <a:solidFill>
                  <a:srgbClr val="0033CC"/>
                </a:solidFill>
                <a:latin typeface="Times New Roman" panose="02020603050405020304" pitchFamily="18" charset="0"/>
                <a:cs typeface="Times New Roman" panose="02020603050405020304" pitchFamily="18" charset="0"/>
              </a:rPr>
              <a:t>Bài 2. Có thể điền </a:t>
            </a:r>
            <a:r>
              <a:rPr lang="en-US" altLang="en-US" sz="2800" b="1" i="1">
                <a:solidFill>
                  <a:srgbClr val="0033CC"/>
                </a:solidFill>
                <a:latin typeface="Times New Roman" panose="02020603050405020304" pitchFamily="18" charset="0"/>
                <a:cs typeface="Times New Roman" panose="02020603050405020304" pitchFamily="18" charset="0"/>
              </a:rPr>
              <a:t>dấu chấm</a:t>
            </a:r>
            <a:r>
              <a:rPr lang="en-US" altLang="en-US" sz="2800">
                <a:solidFill>
                  <a:srgbClr val="0033CC"/>
                </a:solidFill>
                <a:latin typeface="Times New Roman" panose="02020603050405020304" pitchFamily="18" charset="0"/>
                <a:cs typeface="Times New Roman" panose="02020603050405020304" pitchFamily="18" charset="0"/>
              </a:rPr>
              <a:t> hoặc </a:t>
            </a:r>
            <a:r>
              <a:rPr lang="en-US" altLang="en-US" sz="2800" b="1" i="1">
                <a:solidFill>
                  <a:srgbClr val="0033CC"/>
                </a:solidFill>
                <a:latin typeface="Times New Roman" panose="02020603050405020304" pitchFamily="18" charset="0"/>
                <a:cs typeface="Times New Roman" panose="02020603050405020304" pitchFamily="18" charset="0"/>
              </a:rPr>
              <a:t>dấu phẩy</a:t>
            </a:r>
            <a:r>
              <a:rPr lang="en-US" altLang="en-US" sz="2800">
                <a:solidFill>
                  <a:srgbClr val="0033CC"/>
                </a:solidFill>
                <a:latin typeface="Times New Roman" panose="02020603050405020304" pitchFamily="18" charset="0"/>
                <a:cs typeface="Times New Roman" panose="02020603050405020304" pitchFamily="18" charset="0"/>
              </a:rPr>
              <a:t> vào ô trống nào trong mẩu chuyện sau ? Viết lại các chữ đầu câu cho đúng quy tắc</a:t>
            </a:r>
            <a:endParaRPr lang="en-US" altLang="en-US" sz="2800" dirty="0">
              <a:solidFill>
                <a:srgbClr val="0033CC"/>
              </a:solidFill>
              <a:latin typeface="Times New Roman" panose="02020603050405020304" pitchFamily="18" charset="0"/>
              <a:cs typeface="Times New Roman" panose="02020603050405020304" pitchFamily="18" charset="0"/>
            </a:endParaRPr>
          </a:p>
        </p:txBody>
      </p:sp>
      <p:sp>
        <p:nvSpPr>
          <p:cNvPr id="14" name="Text Box 27"/>
          <p:cNvSpPr txBox="1">
            <a:spLocks noChangeArrowheads="1"/>
          </p:cNvSpPr>
          <p:nvPr/>
        </p:nvSpPr>
        <p:spPr bwMode="auto">
          <a:xfrm>
            <a:off x="118281" y="1307738"/>
            <a:ext cx="11955438" cy="56323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en-US" sz="2400" b="1" i="1" dirty="0" err="1">
                <a:solidFill>
                  <a:srgbClr val="0033CC"/>
                </a:solidFill>
                <a:latin typeface="Times New Roman" panose="02020603050405020304" pitchFamily="18" charset="0"/>
                <a:cs typeface="Times New Roman" panose="02020603050405020304" pitchFamily="18" charset="0"/>
              </a:rPr>
              <a:t>Truyện</a:t>
            </a:r>
            <a:r>
              <a:rPr lang="en-US" altLang="en-US" sz="2400" b="1" i="1" dirty="0">
                <a:solidFill>
                  <a:srgbClr val="0033CC"/>
                </a:solidFill>
                <a:latin typeface="Times New Roman" panose="02020603050405020304" pitchFamily="18" charset="0"/>
                <a:cs typeface="Times New Roman" panose="02020603050405020304" pitchFamily="18" charset="0"/>
              </a:rPr>
              <a:t> </a:t>
            </a:r>
            <a:r>
              <a:rPr lang="en-US" altLang="en-US" sz="2400" b="1" i="1" dirty="0" err="1">
                <a:solidFill>
                  <a:srgbClr val="0033CC"/>
                </a:solidFill>
                <a:latin typeface="Times New Roman" panose="02020603050405020304" pitchFamily="18" charset="0"/>
                <a:cs typeface="Times New Roman" panose="02020603050405020304" pitchFamily="18" charset="0"/>
              </a:rPr>
              <a:t>kể</a:t>
            </a:r>
            <a:r>
              <a:rPr lang="en-US" altLang="en-US" sz="2400" b="1" i="1" dirty="0">
                <a:solidFill>
                  <a:srgbClr val="0033CC"/>
                </a:solidFill>
                <a:latin typeface="Times New Roman" panose="02020603050405020304" pitchFamily="18" charset="0"/>
                <a:cs typeface="Times New Roman" panose="02020603050405020304" pitchFamily="18" charset="0"/>
              </a:rPr>
              <a:t> </a:t>
            </a:r>
            <a:r>
              <a:rPr lang="en-US" altLang="en-US" sz="2400" b="1" i="1" dirty="0" err="1">
                <a:solidFill>
                  <a:srgbClr val="0033CC"/>
                </a:solidFill>
                <a:latin typeface="Times New Roman" panose="02020603050405020304" pitchFamily="18" charset="0"/>
                <a:cs typeface="Times New Roman" panose="02020603050405020304" pitchFamily="18" charset="0"/>
              </a:rPr>
              <a:t>về</a:t>
            </a:r>
            <a:r>
              <a:rPr lang="en-US" altLang="en-US" sz="2400" b="1" i="1" dirty="0">
                <a:solidFill>
                  <a:srgbClr val="0033CC"/>
                </a:solidFill>
                <a:latin typeface="Times New Roman" panose="02020603050405020304" pitchFamily="18" charset="0"/>
                <a:cs typeface="Times New Roman" panose="02020603050405020304" pitchFamily="18" charset="0"/>
              </a:rPr>
              <a:t> </a:t>
            </a:r>
            <a:r>
              <a:rPr lang="en-US" altLang="en-US" sz="2400" b="1" i="1" dirty="0" err="1">
                <a:solidFill>
                  <a:srgbClr val="0033CC"/>
                </a:solidFill>
                <a:latin typeface="Times New Roman" panose="02020603050405020304" pitchFamily="18" charset="0"/>
                <a:cs typeface="Times New Roman" panose="02020603050405020304" pitchFamily="18" charset="0"/>
              </a:rPr>
              <a:t>bình</a:t>
            </a:r>
            <a:r>
              <a:rPr lang="en-US" altLang="en-US" sz="2400" b="1" i="1" dirty="0">
                <a:solidFill>
                  <a:srgbClr val="0033CC"/>
                </a:solidFill>
                <a:latin typeface="Times New Roman" panose="02020603050405020304" pitchFamily="18" charset="0"/>
                <a:cs typeface="Times New Roman" panose="02020603050405020304" pitchFamily="18" charset="0"/>
              </a:rPr>
              <a:t> minh</a:t>
            </a:r>
          </a:p>
          <a:p>
            <a:pPr algn="just" eaLnBrk="1" hangingPunct="1"/>
            <a:r>
              <a:rPr lang="en-US" altLang="en-US" sz="2400" dirty="0">
                <a:latin typeface="Times New Roman" panose="02020603050405020304" pitchFamily="18" charset="0"/>
                <a:cs typeface="Times New Roman" panose="02020603050405020304" pitchFamily="18" charset="0"/>
              </a:rPr>
              <a:t>    </a:t>
            </a:r>
            <a:r>
              <a:rPr lang="vi-VN" altLang="en-US" sz="2400" dirty="0">
                <a:latin typeface="Times New Roman" panose="02020603050405020304" pitchFamily="18" charset="0"/>
                <a:cs typeface="Times New Roman" panose="02020603050405020304" pitchFamily="18" charset="0"/>
              </a:rPr>
              <a:t>Câu chuyện này xảy ra ở một sân trường dành cho trẻ khiếm thị. Sáng hôm ấy</a:t>
            </a:r>
            <a:r>
              <a:rPr lang="en-US" altLang="en-US" sz="2400" dirty="0">
                <a:latin typeface="Times New Roman" panose="02020603050405020304" pitchFamily="18" charset="0"/>
                <a:cs typeface="Times New Roman" panose="02020603050405020304" pitchFamily="18" charset="0"/>
              </a:rPr>
              <a:t>    </a:t>
            </a:r>
            <a:r>
              <a:rPr lang="vi-VN" altLang="en-US" sz="2400" dirty="0">
                <a:latin typeface="Times New Roman" panose="02020603050405020304" pitchFamily="18" charset="0"/>
                <a:cs typeface="Times New Roman" panose="02020603050405020304" pitchFamily="18" charset="0"/>
              </a:rPr>
              <a:t>có một cậu bé mù dậy rất sớm, đi ra vườn</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cậu</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bé</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thích</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nghe</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điệu</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nhạc</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của</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buổi</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sớm</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mùa</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xuân</a:t>
            </a:r>
            <a:r>
              <a:rPr lang="en-US" altLang="en-US" sz="2400" dirty="0">
                <a:latin typeface="Times New Roman" panose="02020603050405020304" pitchFamily="18" charset="0"/>
                <a:cs typeface="Times New Roman" panose="02020603050405020304" pitchFamily="18" charset="0"/>
              </a:rPr>
              <a:t>.</a:t>
            </a:r>
          </a:p>
          <a:p>
            <a:pPr algn="just" eaLnBrk="1" hangingPunct="1"/>
            <a:r>
              <a:rPr lang="en-US" altLang="en-US" sz="2400" dirty="0">
                <a:latin typeface="Times New Roman" panose="02020603050405020304" pitchFamily="18" charset="0"/>
                <a:cs typeface="Times New Roman" panose="02020603050405020304" pitchFamily="18" charset="0"/>
              </a:rPr>
              <a:t>   </a:t>
            </a:r>
            <a:r>
              <a:rPr lang="vi-VN" altLang="en-US" sz="2400" dirty="0">
                <a:latin typeface="Times New Roman" panose="02020603050405020304" pitchFamily="18" charset="0"/>
                <a:cs typeface="Times New Roman" panose="02020603050405020304" pitchFamily="18" charset="0"/>
              </a:rPr>
              <a:t>Có một thầy giáo cũng dậy sớm </a:t>
            </a:r>
            <a:r>
              <a:rPr lang="en-US" altLang="en-US" sz="2400" dirty="0">
                <a:latin typeface="Times New Roman" panose="02020603050405020304" pitchFamily="18" charset="0"/>
                <a:cs typeface="Times New Roman" panose="02020603050405020304" pitchFamily="18" charset="0"/>
              </a:rPr>
              <a:t> </a:t>
            </a:r>
            <a:r>
              <a:rPr lang="vi-VN" altLang="en-US" sz="2400" dirty="0">
                <a:latin typeface="Times New Roman" panose="02020603050405020304" pitchFamily="18" charset="0"/>
                <a:cs typeface="Times New Roman" panose="02020603050405020304" pitchFamily="18" charset="0"/>
              </a:rPr>
              <a:t> </a:t>
            </a:r>
            <a:r>
              <a:rPr lang="en-US" altLang="en-US" sz="2400" dirty="0">
                <a:latin typeface="Times New Roman" panose="02020603050405020304" pitchFamily="18" charset="0"/>
                <a:cs typeface="Times New Roman" panose="02020603050405020304" pitchFamily="18" charset="0"/>
              </a:rPr>
              <a:t> </a:t>
            </a:r>
            <a:r>
              <a:rPr lang="vi-VN" altLang="en-US" sz="2400" dirty="0">
                <a:latin typeface="Times New Roman" panose="02020603050405020304" pitchFamily="18" charset="0"/>
                <a:cs typeface="Times New Roman" panose="02020603050405020304" pitchFamily="18" charset="0"/>
              </a:rPr>
              <a:t>đi ra vườn theo cậu bé mù. Thầy đến gần cậu bé </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khẽ</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chạm</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vào</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vai</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cậu</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hỏi</a:t>
            </a:r>
            <a:r>
              <a:rPr lang="en-US" altLang="en-US" sz="2400" dirty="0">
                <a:latin typeface="Times New Roman" panose="02020603050405020304" pitchFamily="18" charset="0"/>
                <a:cs typeface="Times New Roman" panose="02020603050405020304" pitchFamily="18" charset="0"/>
              </a:rPr>
              <a:t>:</a:t>
            </a:r>
          </a:p>
          <a:p>
            <a:pPr algn="just" eaLnBrk="1" hangingPunct="1"/>
            <a:r>
              <a:rPr lang="en-US" altLang="en-US" sz="2400" dirty="0">
                <a:latin typeface="Times New Roman" panose="02020603050405020304" pitchFamily="18" charset="0"/>
                <a:cs typeface="Times New Roman" panose="02020603050405020304" pitchFamily="18" charset="0"/>
              </a:rPr>
              <a:t>   - </a:t>
            </a:r>
            <a:r>
              <a:rPr lang="en-US" altLang="en-US" sz="2400" dirty="0" err="1">
                <a:latin typeface="Times New Roman" panose="02020603050405020304" pitchFamily="18" charset="0"/>
                <a:cs typeface="Times New Roman" panose="02020603050405020304" pitchFamily="18" charset="0"/>
              </a:rPr>
              <a:t>Em</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có</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thích</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bình</a:t>
            </a:r>
            <a:r>
              <a:rPr lang="en-US" altLang="en-US" sz="2400" dirty="0">
                <a:latin typeface="Times New Roman" panose="02020603050405020304" pitchFamily="18" charset="0"/>
                <a:cs typeface="Times New Roman" panose="02020603050405020304" pitchFamily="18" charset="0"/>
              </a:rPr>
              <a:t> minh </a:t>
            </a:r>
            <a:r>
              <a:rPr lang="en-US" altLang="en-US" sz="2400" dirty="0" err="1">
                <a:latin typeface="Times New Roman" panose="02020603050405020304" pitchFamily="18" charset="0"/>
                <a:cs typeface="Times New Roman" panose="02020603050405020304" pitchFamily="18" charset="0"/>
              </a:rPr>
              <a:t>không</a:t>
            </a:r>
            <a:r>
              <a:rPr lang="en-US" altLang="en-US" sz="2400" dirty="0">
                <a:latin typeface="Times New Roman" panose="02020603050405020304" pitchFamily="18" charset="0"/>
                <a:cs typeface="Times New Roman" panose="02020603050405020304" pitchFamily="18" charset="0"/>
              </a:rPr>
              <a:t>?</a:t>
            </a:r>
          </a:p>
          <a:p>
            <a:pPr algn="just" eaLnBrk="1" hangingPunct="1"/>
            <a:r>
              <a:rPr lang="en-US" altLang="en-US" sz="2400" dirty="0">
                <a:latin typeface="Times New Roman" panose="02020603050405020304" pitchFamily="18" charset="0"/>
                <a:cs typeface="Times New Roman" panose="02020603050405020304" pitchFamily="18" charset="0"/>
              </a:rPr>
              <a:t>   - </a:t>
            </a:r>
            <a:r>
              <a:rPr lang="en-US" altLang="en-US" sz="2400" dirty="0" err="1">
                <a:latin typeface="Times New Roman" panose="02020603050405020304" pitchFamily="18" charset="0"/>
                <a:cs typeface="Times New Roman" panose="02020603050405020304" pitchFamily="18" charset="0"/>
              </a:rPr>
              <a:t>Bình</a:t>
            </a:r>
            <a:r>
              <a:rPr lang="en-US" altLang="en-US" sz="2400" dirty="0">
                <a:latin typeface="Times New Roman" panose="02020603050405020304" pitchFamily="18" charset="0"/>
                <a:cs typeface="Times New Roman" panose="02020603050405020304" pitchFamily="18" charset="0"/>
              </a:rPr>
              <a:t> minh </a:t>
            </a:r>
            <a:r>
              <a:rPr lang="en-US" altLang="en-US" sz="2400" dirty="0" err="1">
                <a:latin typeface="Times New Roman" panose="02020603050405020304" pitchFamily="18" charset="0"/>
                <a:cs typeface="Times New Roman" panose="02020603050405020304" pitchFamily="18" charset="0"/>
              </a:rPr>
              <a:t>nó</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thế</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nào</a:t>
            </a:r>
            <a:r>
              <a:rPr lang="en-US" altLang="en-US" sz="2400" dirty="0">
                <a:latin typeface="Times New Roman" panose="02020603050405020304" pitchFamily="18" charset="0"/>
                <a:cs typeface="Times New Roman" panose="02020603050405020304" pitchFamily="18" charset="0"/>
              </a:rPr>
              <a:t> ạ?</a:t>
            </a:r>
          </a:p>
          <a:p>
            <a:pPr algn="just" eaLnBrk="1" hangingPunct="1"/>
            <a:r>
              <a:rPr lang="en-US" altLang="en-US" sz="2400" dirty="0">
                <a:latin typeface="Times New Roman" panose="02020603050405020304" pitchFamily="18" charset="0"/>
                <a:cs typeface="Times New Roman" panose="02020603050405020304" pitchFamily="18" charset="0"/>
              </a:rPr>
              <a:t>   </a:t>
            </a:r>
            <a:r>
              <a:rPr lang="vi-VN" altLang="en-US" sz="2400" dirty="0">
                <a:latin typeface="Times New Roman" panose="02020603050405020304" pitchFamily="18" charset="0"/>
                <a:cs typeface="Times New Roman" panose="02020603050405020304" pitchFamily="18" charset="0"/>
              </a:rPr>
              <a:t>- Bình minh giống như một cánh hoa mào gà. Bình minh giống như một cây đào trổ</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hoa</a:t>
            </a:r>
            <a:r>
              <a:rPr lang="en-US" altLang="en-US" sz="2400" dirty="0">
                <a:latin typeface="Times New Roman" panose="02020603050405020304" pitchFamily="18" charset="0"/>
                <a:cs typeface="Times New Roman" panose="02020603050405020304" pitchFamily="18" charset="0"/>
              </a:rPr>
              <a:t> – </a:t>
            </a:r>
            <a:r>
              <a:rPr lang="en-US" altLang="en-US" sz="2400" dirty="0" err="1">
                <a:latin typeface="Times New Roman" panose="02020603050405020304" pitchFamily="18" charset="0"/>
                <a:cs typeface="Times New Roman" panose="02020603050405020304" pitchFamily="18" charset="0"/>
              </a:rPr>
              <a:t>Thầy</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giải</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thích</a:t>
            </a:r>
            <a:r>
              <a:rPr lang="en-US" altLang="en-US" sz="2400" dirty="0">
                <a:latin typeface="Times New Roman" panose="02020603050405020304" pitchFamily="18" charset="0"/>
                <a:cs typeface="Times New Roman" panose="02020603050405020304" pitchFamily="18" charset="0"/>
              </a:rPr>
              <a:t>.</a:t>
            </a:r>
          </a:p>
          <a:p>
            <a:pPr algn="just" eaLnBrk="1" hangingPunct="1"/>
            <a:r>
              <a:rPr lang="en-US" altLang="en-US" sz="2400" dirty="0">
                <a:latin typeface="Times New Roman" panose="02020603050405020304" pitchFamily="18" charset="0"/>
                <a:cs typeface="Times New Roman" panose="02020603050405020304" pitchFamily="18" charset="0"/>
              </a:rPr>
              <a:t>   </a:t>
            </a:r>
            <a:r>
              <a:rPr lang="vi-VN" altLang="en-US" sz="2400" dirty="0">
                <a:latin typeface="Times New Roman" panose="02020603050405020304" pitchFamily="18" charset="0"/>
                <a:cs typeface="Times New Roman" panose="02020603050405020304" pitchFamily="18" charset="0"/>
              </a:rPr>
              <a:t>Môi cậu bé run run </a:t>
            </a:r>
            <a:r>
              <a:rPr lang="en-US" altLang="en-US" sz="2400" dirty="0">
                <a:latin typeface="Times New Roman" panose="02020603050405020304" pitchFamily="18" charset="0"/>
                <a:cs typeface="Times New Roman" panose="02020603050405020304" pitchFamily="18" charset="0"/>
              </a:rPr>
              <a:t> </a:t>
            </a:r>
            <a:r>
              <a:rPr lang="vi-VN" altLang="en-US" sz="2400" dirty="0">
                <a:latin typeface="Times New Roman" panose="02020603050405020304" pitchFamily="18" charset="0"/>
                <a:cs typeface="Times New Roman" panose="02020603050405020304" pitchFamily="18" charset="0"/>
              </a:rPr>
              <a:t> </a:t>
            </a:r>
            <a:r>
              <a:rPr lang="en-US" altLang="en-US" sz="2400" dirty="0">
                <a:latin typeface="Times New Roman" panose="02020603050405020304" pitchFamily="18" charset="0"/>
                <a:cs typeface="Times New Roman" panose="02020603050405020304" pitchFamily="18" charset="0"/>
              </a:rPr>
              <a:t> </a:t>
            </a:r>
            <a:r>
              <a:rPr lang="vi-VN" altLang="en-US" sz="2400" dirty="0">
                <a:latin typeface="Times New Roman" panose="02020603050405020304" pitchFamily="18" charset="0"/>
                <a:cs typeface="Times New Roman" panose="02020603050405020304" pitchFamily="18" charset="0"/>
              </a:rPr>
              <a:t>đau đớn. Cậu nói:</a:t>
            </a:r>
          </a:p>
          <a:p>
            <a:pPr algn="just" eaLnBrk="1" hangingPunct="1"/>
            <a:r>
              <a:rPr lang="en-US" altLang="en-US" sz="2400" dirty="0">
                <a:latin typeface="Times New Roman" panose="02020603050405020304" pitchFamily="18" charset="0"/>
                <a:cs typeface="Times New Roman" panose="02020603050405020304" pitchFamily="18" charset="0"/>
              </a:rPr>
              <a:t>   </a:t>
            </a:r>
            <a:r>
              <a:rPr lang="vi-VN" altLang="en-US" sz="2400" dirty="0">
                <a:latin typeface="Times New Roman" panose="02020603050405020304" pitchFamily="18" charset="0"/>
                <a:cs typeface="Times New Roman" panose="02020603050405020304" pitchFamily="18" charset="0"/>
              </a:rPr>
              <a:t>- Thưa thầy, em chưa được thấy cánh hoa mào gà</a:t>
            </a:r>
            <a:r>
              <a:rPr lang="en-US" altLang="en-US" sz="2400" dirty="0">
                <a:latin typeface="Times New Roman" panose="02020603050405020304" pitchFamily="18" charset="0"/>
                <a:cs typeface="Times New Roman" panose="02020603050405020304" pitchFamily="18" charset="0"/>
              </a:rPr>
              <a:t>    </a:t>
            </a:r>
            <a:r>
              <a:rPr lang="vi-VN" altLang="en-US" sz="2400" dirty="0">
                <a:latin typeface="Times New Roman" panose="02020603050405020304" pitchFamily="18" charset="0"/>
                <a:cs typeface="Times New Roman" panose="02020603050405020304" pitchFamily="18" charset="0"/>
              </a:rPr>
              <a:t>cũng chưa được thấy cây đào ra hoa.</a:t>
            </a:r>
          </a:p>
          <a:p>
            <a:pPr algn="just" eaLnBrk="1" hangingPunct="1"/>
            <a:r>
              <a:rPr lang="en-US" altLang="en-US" sz="2400" dirty="0">
                <a:latin typeface="Times New Roman" panose="02020603050405020304" pitchFamily="18" charset="0"/>
                <a:cs typeface="Times New Roman" panose="02020603050405020304" pitchFamily="18" charset="0"/>
              </a:rPr>
              <a:t>   - </a:t>
            </a:r>
            <a:r>
              <a:rPr lang="en-US" altLang="en-US" sz="2400" dirty="0" err="1">
                <a:latin typeface="Times New Roman" panose="02020603050405020304" pitchFamily="18" charset="0"/>
                <a:cs typeface="Times New Roman" panose="02020603050405020304" pitchFamily="18" charset="0"/>
              </a:rPr>
              <a:t>Em</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tha</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lỗi</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cho</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thầy</a:t>
            </a:r>
            <a:r>
              <a:rPr lang="en-US" altLang="en-US" sz="2400" dirty="0">
                <a:latin typeface="Times New Roman" panose="02020603050405020304" pitchFamily="18" charset="0"/>
                <a:cs typeface="Times New Roman" panose="02020603050405020304" pitchFamily="18" charset="0"/>
              </a:rPr>
              <a:t> - </a:t>
            </a:r>
            <a:r>
              <a:rPr lang="en-US" altLang="en-US" sz="2400" dirty="0" err="1">
                <a:latin typeface="Times New Roman" panose="02020603050405020304" pitchFamily="18" charset="0"/>
                <a:cs typeface="Times New Roman" panose="02020603050405020304" pitchFamily="18" charset="0"/>
              </a:rPr>
              <a:t>Thầy</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giáo</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thì</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thầm</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Bằng</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một</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giọng</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nhẹ</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nhàng</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thầy</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bảo</a:t>
            </a:r>
            <a:r>
              <a:rPr lang="en-US" altLang="en-US" sz="2400" dirty="0">
                <a:latin typeface="Times New Roman" panose="02020603050405020304" pitchFamily="18" charset="0"/>
                <a:cs typeface="Times New Roman" panose="02020603050405020304" pitchFamily="18" charset="0"/>
              </a:rPr>
              <a:t>:</a:t>
            </a:r>
          </a:p>
          <a:p>
            <a:pPr algn="just" eaLnBrk="1" hangingPunct="1"/>
            <a:r>
              <a:rPr lang="en-US" altLang="en-US" sz="2400" dirty="0">
                <a:latin typeface="Times New Roman" panose="02020603050405020304" pitchFamily="18" charset="0"/>
                <a:cs typeface="Times New Roman" panose="02020603050405020304" pitchFamily="18" charset="0"/>
              </a:rPr>
              <a:t>   </a:t>
            </a:r>
            <a:r>
              <a:rPr lang="vi-VN" altLang="en-US" sz="2400" dirty="0">
                <a:latin typeface="Times New Roman" panose="02020603050405020304" pitchFamily="18" charset="0"/>
                <a:cs typeface="Times New Roman" panose="02020603050405020304" pitchFamily="18" charset="0"/>
              </a:rPr>
              <a:t>- Bình minh giống như một nụ hôn của người mẹ</a:t>
            </a:r>
            <a:r>
              <a:rPr lang="en-US" altLang="en-US" sz="2400" dirty="0">
                <a:latin typeface="Times New Roman" panose="02020603050405020304" pitchFamily="18" charset="0"/>
                <a:cs typeface="Times New Roman" panose="02020603050405020304" pitchFamily="18" charset="0"/>
              </a:rPr>
              <a:t>    </a:t>
            </a:r>
            <a:r>
              <a:rPr lang="vi-VN" altLang="en-US" sz="2400" dirty="0">
                <a:latin typeface="Times New Roman" panose="02020603050405020304" pitchFamily="18" charset="0"/>
                <a:cs typeface="Times New Roman" panose="02020603050405020304" pitchFamily="18" charset="0"/>
              </a:rPr>
              <a:t>giống như làn da của mẹ chạm </a:t>
            </a:r>
            <a:r>
              <a:rPr lang="en-US" altLang="en-US" sz="2400" dirty="0" err="1">
                <a:latin typeface="Times New Roman" panose="02020603050405020304" pitchFamily="18" charset="0"/>
                <a:cs typeface="Times New Roman" panose="02020603050405020304" pitchFamily="18" charset="0"/>
              </a:rPr>
              <a:t>vào</a:t>
            </a:r>
            <a:r>
              <a:rPr lang="en-US" altLang="en-US" sz="2400" dirty="0">
                <a:latin typeface="Times New Roman" panose="02020603050405020304" pitchFamily="18" charset="0"/>
                <a:cs typeface="Times New Roman" panose="02020603050405020304" pitchFamily="18" charset="0"/>
              </a:rPr>
              <a:t> ta. </a:t>
            </a:r>
          </a:p>
          <a:p>
            <a:pPr algn="just" eaLnBrk="1" hangingPunct="1"/>
            <a:r>
              <a:rPr lang="en-US" altLang="en-US" sz="2400" dirty="0">
                <a:latin typeface="Times New Roman" panose="02020603050405020304" pitchFamily="18" charset="0"/>
                <a:cs typeface="Times New Roman" panose="02020603050405020304" pitchFamily="18" charset="0"/>
              </a:rPr>
              <a:t>   - </a:t>
            </a:r>
            <a:r>
              <a:rPr lang="en-US" altLang="en-US" sz="2400" dirty="0" err="1">
                <a:latin typeface="Times New Roman" panose="02020603050405020304" pitchFamily="18" charset="0"/>
                <a:cs typeface="Times New Roman" panose="02020603050405020304" pitchFamily="18" charset="0"/>
              </a:rPr>
              <a:t>Bây</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giờ</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thì</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em</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biết</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bình</a:t>
            </a:r>
            <a:r>
              <a:rPr lang="en-US" altLang="en-US" sz="2400" dirty="0">
                <a:latin typeface="Times New Roman" panose="02020603050405020304" pitchFamily="18" charset="0"/>
                <a:cs typeface="Times New Roman" panose="02020603050405020304" pitchFamily="18" charset="0"/>
              </a:rPr>
              <a:t> minh </a:t>
            </a:r>
            <a:r>
              <a:rPr lang="en-US" altLang="en-US" sz="2400" dirty="0" err="1">
                <a:latin typeface="Times New Roman" panose="02020603050405020304" pitchFamily="18" charset="0"/>
                <a:cs typeface="Times New Roman" panose="02020603050405020304" pitchFamily="18" charset="0"/>
              </a:rPr>
              <a:t>là</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thế</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nào</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rồi</a:t>
            </a:r>
            <a:r>
              <a:rPr lang="en-US" altLang="en-US" sz="2400" dirty="0">
                <a:latin typeface="Times New Roman" panose="02020603050405020304" pitchFamily="18" charset="0"/>
                <a:cs typeface="Times New Roman" panose="02020603050405020304" pitchFamily="18" charset="0"/>
              </a:rPr>
              <a:t> – </a:t>
            </a:r>
            <a:r>
              <a:rPr lang="en-US" altLang="en-US" sz="2400" dirty="0" err="1">
                <a:latin typeface="Times New Roman" panose="02020603050405020304" pitchFamily="18" charset="0"/>
                <a:cs typeface="Times New Roman" panose="02020603050405020304" pitchFamily="18" charset="0"/>
              </a:rPr>
              <a:t>Cậu</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bé</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mù</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nói</a:t>
            </a:r>
            <a:r>
              <a:rPr lang="en-US" altLang="en-US" sz="2400" dirty="0">
                <a:latin typeface="Times New Roman" panose="02020603050405020304" pitchFamily="18" charset="0"/>
                <a:cs typeface="Times New Roman" panose="02020603050405020304" pitchFamily="18" charset="0"/>
              </a:rPr>
              <a:t>.</a:t>
            </a:r>
          </a:p>
          <a:p>
            <a:pPr algn="just" eaLnBrk="1" hangingPunct="1"/>
            <a:r>
              <a:rPr lang="en-US" altLang="en-US" sz="2400" dirty="0">
                <a:latin typeface="Times New Roman" panose="02020603050405020304" pitchFamily="18" charset="0"/>
                <a:cs typeface="Times New Roman" panose="02020603050405020304" pitchFamily="18" charset="0"/>
              </a:rPr>
              <a:t>                                                                                                                            </a:t>
            </a:r>
            <a:r>
              <a:rPr lang="en-US" altLang="en-US" sz="2400" i="1" dirty="0" err="1">
                <a:latin typeface="Times New Roman" panose="02020603050405020304" pitchFamily="18" charset="0"/>
                <a:cs typeface="Times New Roman" panose="02020603050405020304" pitchFamily="18" charset="0"/>
              </a:rPr>
              <a:t>Truyện</a:t>
            </a:r>
            <a:r>
              <a:rPr lang="en-US" altLang="en-US" sz="2400" i="1" dirty="0">
                <a:latin typeface="Times New Roman" panose="02020603050405020304" pitchFamily="18" charset="0"/>
                <a:cs typeface="Times New Roman" panose="02020603050405020304" pitchFamily="18" charset="0"/>
              </a:rPr>
              <a:t> </a:t>
            </a:r>
            <a:r>
              <a:rPr lang="en-US" altLang="en-US" sz="2400" i="1" dirty="0" err="1">
                <a:latin typeface="Times New Roman" panose="02020603050405020304" pitchFamily="18" charset="0"/>
                <a:cs typeface="Times New Roman" panose="02020603050405020304" pitchFamily="18" charset="0"/>
              </a:rPr>
              <a:t>kể</a:t>
            </a:r>
            <a:r>
              <a:rPr lang="en-US" altLang="en-US" sz="2400" i="1" dirty="0">
                <a:latin typeface="Times New Roman" panose="02020603050405020304" pitchFamily="18" charset="0"/>
                <a:cs typeface="Times New Roman" panose="02020603050405020304" pitchFamily="18" charset="0"/>
              </a:rPr>
              <a:t> </a:t>
            </a:r>
            <a:r>
              <a:rPr lang="en-US" altLang="en-US" sz="2400" dirty="0">
                <a:latin typeface="Times New Roman" panose="02020603050405020304" pitchFamily="18" charset="0"/>
                <a:cs typeface="Times New Roman" panose="02020603050405020304" pitchFamily="18" charset="0"/>
              </a:rPr>
              <a:t>NGA</a:t>
            </a:r>
          </a:p>
        </p:txBody>
      </p:sp>
      <p:sp>
        <p:nvSpPr>
          <p:cNvPr id="3" name="Rectangle 2"/>
          <p:cNvSpPr/>
          <p:nvPr/>
        </p:nvSpPr>
        <p:spPr>
          <a:xfrm>
            <a:off x="10323406" y="1761161"/>
            <a:ext cx="191069" cy="300251"/>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p:nvSpPr>
        <p:spPr>
          <a:xfrm>
            <a:off x="1639379" y="2853019"/>
            <a:ext cx="191069" cy="300251"/>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10557660" y="2468398"/>
            <a:ext cx="191069" cy="300251"/>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a:off x="2836507" y="4641393"/>
            <a:ext cx="191069" cy="300251"/>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p:cNvSpPr/>
          <p:nvPr/>
        </p:nvSpPr>
        <p:spPr>
          <a:xfrm>
            <a:off x="6491426" y="5040117"/>
            <a:ext cx="191069" cy="300251"/>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p:nvPr/>
        </p:nvSpPr>
        <p:spPr>
          <a:xfrm>
            <a:off x="9051409" y="5424776"/>
            <a:ext cx="191069" cy="300251"/>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p:cNvSpPr/>
          <p:nvPr/>
        </p:nvSpPr>
        <p:spPr>
          <a:xfrm>
            <a:off x="4374616" y="2474203"/>
            <a:ext cx="191069" cy="300251"/>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p:cNvSpPr/>
          <p:nvPr/>
        </p:nvSpPr>
        <p:spPr>
          <a:xfrm>
            <a:off x="4013873" y="2131748"/>
            <a:ext cx="191069" cy="300251"/>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p:cNvSpPr/>
          <p:nvPr/>
        </p:nvSpPr>
        <p:spPr>
          <a:xfrm>
            <a:off x="6477359" y="5781299"/>
            <a:ext cx="191069" cy="300251"/>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a:extLst>
              <a:ext uri="{FF2B5EF4-FFF2-40B4-BE49-F238E27FC236}">
                <a16:creationId xmlns:a16="http://schemas.microsoft.com/office/drawing/2014/main" id="{82934435-8FFB-4A09-90E9-6FAEFF7253E5}"/>
              </a:ext>
            </a:extLst>
          </p:cNvPr>
          <p:cNvSpPr txBox="1"/>
          <p:nvPr/>
        </p:nvSpPr>
        <p:spPr>
          <a:xfrm>
            <a:off x="10488432" y="2241075"/>
            <a:ext cx="361617" cy="646331"/>
          </a:xfrm>
          <a:prstGeom prst="rect">
            <a:avLst/>
          </a:prstGeom>
          <a:noFill/>
        </p:spPr>
        <p:txBody>
          <a:bodyPr wrap="square" rtlCol="0">
            <a:spAutoFit/>
          </a:bodyPr>
          <a:lstStyle/>
          <a:p>
            <a:r>
              <a:rPr lang="en-US" sz="3600" dirty="0">
                <a:solidFill>
                  <a:srgbClr val="FF0000"/>
                </a:solidFill>
              </a:rPr>
              <a:t>,</a:t>
            </a:r>
          </a:p>
        </p:txBody>
      </p:sp>
      <p:sp>
        <p:nvSpPr>
          <p:cNvPr id="23" name="TextBox 22">
            <a:extLst>
              <a:ext uri="{FF2B5EF4-FFF2-40B4-BE49-F238E27FC236}">
                <a16:creationId xmlns:a16="http://schemas.microsoft.com/office/drawing/2014/main" id="{8AF23925-62CD-486B-84B3-F51DEED3ED6B}"/>
              </a:ext>
            </a:extLst>
          </p:cNvPr>
          <p:cNvSpPr txBox="1"/>
          <p:nvPr/>
        </p:nvSpPr>
        <p:spPr>
          <a:xfrm>
            <a:off x="3939990" y="1876346"/>
            <a:ext cx="452576" cy="646331"/>
          </a:xfrm>
          <a:prstGeom prst="rect">
            <a:avLst/>
          </a:prstGeom>
          <a:noFill/>
        </p:spPr>
        <p:txBody>
          <a:bodyPr wrap="square" rtlCol="0">
            <a:spAutoFit/>
          </a:bodyPr>
          <a:lstStyle/>
          <a:p>
            <a:r>
              <a:rPr lang="en-US" sz="3600" dirty="0">
                <a:solidFill>
                  <a:srgbClr val="FF0000"/>
                </a:solidFill>
              </a:rPr>
              <a:t>.</a:t>
            </a:r>
          </a:p>
        </p:txBody>
      </p:sp>
      <p:sp>
        <p:nvSpPr>
          <p:cNvPr id="24" name="TextBox 23">
            <a:extLst>
              <a:ext uri="{FF2B5EF4-FFF2-40B4-BE49-F238E27FC236}">
                <a16:creationId xmlns:a16="http://schemas.microsoft.com/office/drawing/2014/main" id="{D46F3806-2D6E-448D-9759-2464768073F0}"/>
              </a:ext>
            </a:extLst>
          </p:cNvPr>
          <p:cNvSpPr txBox="1"/>
          <p:nvPr/>
        </p:nvSpPr>
        <p:spPr>
          <a:xfrm>
            <a:off x="10249270" y="1474886"/>
            <a:ext cx="361617" cy="646331"/>
          </a:xfrm>
          <a:prstGeom prst="rect">
            <a:avLst/>
          </a:prstGeom>
          <a:noFill/>
        </p:spPr>
        <p:txBody>
          <a:bodyPr wrap="square" rtlCol="0">
            <a:spAutoFit/>
          </a:bodyPr>
          <a:lstStyle/>
          <a:p>
            <a:r>
              <a:rPr lang="en-US" sz="3600" dirty="0">
                <a:solidFill>
                  <a:srgbClr val="FF0000"/>
                </a:solidFill>
              </a:rPr>
              <a:t>,</a:t>
            </a:r>
          </a:p>
        </p:txBody>
      </p:sp>
      <p:sp>
        <p:nvSpPr>
          <p:cNvPr id="25" name="TextBox 24">
            <a:extLst>
              <a:ext uri="{FF2B5EF4-FFF2-40B4-BE49-F238E27FC236}">
                <a16:creationId xmlns:a16="http://schemas.microsoft.com/office/drawing/2014/main" id="{F4C087EF-092C-4E4A-B634-3CB739EF0006}"/>
              </a:ext>
            </a:extLst>
          </p:cNvPr>
          <p:cNvSpPr txBox="1"/>
          <p:nvPr/>
        </p:nvSpPr>
        <p:spPr>
          <a:xfrm>
            <a:off x="4319196" y="2241076"/>
            <a:ext cx="361617" cy="646331"/>
          </a:xfrm>
          <a:prstGeom prst="rect">
            <a:avLst/>
          </a:prstGeom>
          <a:noFill/>
        </p:spPr>
        <p:txBody>
          <a:bodyPr wrap="square" rtlCol="0">
            <a:spAutoFit/>
          </a:bodyPr>
          <a:lstStyle/>
          <a:p>
            <a:r>
              <a:rPr lang="en-US" sz="3600" dirty="0">
                <a:solidFill>
                  <a:srgbClr val="FF0000"/>
                </a:solidFill>
              </a:rPr>
              <a:t>,</a:t>
            </a:r>
          </a:p>
        </p:txBody>
      </p:sp>
      <p:sp>
        <p:nvSpPr>
          <p:cNvPr id="26" name="TextBox 25">
            <a:extLst>
              <a:ext uri="{FF2B5EF4-FFF2-40B4-BE49-F238E27FC236}">
                <a16:creationId xmlns:a16="http://schemas.microsoft.com/office/drawing/2014/main" id="{0FD9E50A-1F1A-45B5-AAD8-2F50FC8403A4}"/>
              </a:ext>
            </a:extLst>
          </p:cNvPr>
          <p:cNvSpPr txBox="1"/>
          <p:nvPr/>
        </p:nvSpPr>
        <p:spPr>
          <a:xfrm>
            <a:off x="1571601" y="2632378"/>
            <a:ext cx="361617" cy="646331"/>
          </a:xfrm>
          <a:prstGeom prst="rect">
            <a:avLst/>
          </a:prstGeom>
          <a:noFill/>
        </p:spPr>
        <p:txBody>
          <a:bodyPr wrap="square" rtlCol="0">
            <a:spAutoFit/>
          </a:bodyPr>
          <a:lstStyle/>
          <a:p>
            <a:r>
              <a:rPr lang="en-US" sz="3600" dirty="0">
                <a:solidFill>
                  <a:srgbClr val="FF0000"/>
                </a:solidFill>
              </a:rPr>
              <a:t>,</a:t>
            </a:r>
          </a:p>
        </p:txBody>
      </p:sp>
      <p:sp>
        <p:nvSpPr>
          <p:cNvPr id="27" name="TextBox 26">
            <a:extLst>
              <a:ext uri="{FF2B5EF4-FFF2-40B4-BE49-F238E27FC236}">
                <a16:creationId xmlns:a16="http://schemas.microsoft.com/office/drawing/2014/main" id="{719D4414-F511-486D-8DE4-DD27DFC883B8}"/>
              </a:ext>
            </a:extLst>
          </p:cNvPr>
          <p:cNvSpPr txBox="1"/>
          <p:nvPr/>
        </p:nvSpPr>
        <p:spPr>
          <a:xfrm>
            <a:off x="2762428" y="4440642"/>
            <a:ext cx="361617" cy="646331"/>
          </a:xfrm>
          <a:prstGeom prst="rect">
            <a:avLst/>
          </a:prstGeom>
          <a:noFill/>
        </p:spPr>
        <p:txBody>
          <a:bodyPr wrap="square" rtlCol="0">
            <a:spAutoFit/>
          </a:bodyPr>
          <a:lstStyle/>
          <a:p>
            <a:r>
              <a:rPr lang="en-US" sz="3600" dirty="0">
                <a:solidFill>
                  <a:srgbClr val="FF0000"/>
                </a:solidFill>
              </a:rPr>
              <a:t>,</a:t>
            </a:r>
          </a:p>
        </p:txBody>
      </p:sp>
      <p:sp>
        <p:nvSpPr>
          <p:cNvPr id="28" name="TextBox 27">
            <a:extLst>
              <a:ext uri="{FF2B5EF4-FFF2-40B4-BE49-F238E27FC236}">
                <a16:creationId xmlns:a16="http://schemas.microsoft.com/office/drawing/2014/main" id="{C88CE2DB-7F33-4769-BB36-4BBA1E5E59AA}"/>
              </a:ext>
            </a:extLst>
          </p:cNvPr>
          <p:cNvSpPr txBox="1"/>
          <p:nvPr/>
        </p:nvSpPr>
        <p:spPr>
          <a:xfrm>
            <a:off x="6451146" y="4812985"/>
            <a:ext cx="361617" cy="646331"/>
          </a:xfrm>
          <a:prstGeom prst="rect">
            <a:avLst/>
          </a:prstGeom>
          <a:noFill/>
        </p:spPr>
        <p:txBody>
          <a:bodyPr wrap="square" rtlCol="0">
            <a:spAutoFit/>
          </a:bodyPr>
          <a:lstStyle/>
          <a:p>
            <a:r>
              <a:rPr lang="en-US" sz="3600" dirty="0">
                <a:solidFill>
                  <a:srgbClr val="FF0000"/>
                </a:solidFill>
              </a:rPr>
              <a:t>,</a:t>
            </a:r>
          </a:p>
        </p:txBody>
      </p:sp>
      <p:sp>
        <p:nvSpPr>
          <p:cNvPr id="29" name="TextBox 28">
            <a:extLst>
              <a:ext uri="{FF2B5EF4-FFF2-40B4-BE49-F238E27FC236}">
                <a16:creationId xmlns:a16="http://schemas.microsoft.com/office/drawing/2014/main" id="{1FD0DA86-C284-4E67-874E-91B9596A6BF4}"/>
              </a:ext>
            </a:extLst>
          </p:cNvPr>
          <p:cNvSpPr txBox="1"/>
          <p:nvPr/>
        </p:nvSpPr>
        <p:spPr>
          <a:xfrm>
            <a:off x="8995601" y="5213241"/>
            <a:ext cx="361617" cy="646331"/>
          </a:xfrm>
          <a:prstGeom prst="rect">
            <a:avLst/>
          </a:prstGeom>
          <a:noFill/>
        </p:spPr>
        <p:txBody>
          <a:bodyPr wrap="square" rtlCol="0">
            <a:spAutoFit/>
          </a:bodyPr>
          <a:lstStyle/>
          <a:p>
            <a:r>
              <a:rPr lang="en-US" sz="3600" dirty="0">
                <a:solidFill>
                  <a:srgbClr val="FF0000"/>
                </a:solidFill>
              </a:rPr>
              <a:t>,</a:t>
            </a:r>
          </a:p>
        </p:txBody>
      </p:sp>
      <p:sp>
        <p:nvSpPr>
          <p:cNvPr id="30" name="TextBox 29">
            <a:extLst>
              <a:ext uri="{FF2B5EF4-FFF2-40B4-BE49-F238E27FC236}">
                <a16:creationId xmlns:a16="http://schemas.microsoft.com/office/drawing/2014/main" id="{6F817116-1CAE-4647-95BF-DAA653A68F54}"/>
              </a:ext>
            </a:extLst>
          </p:cNvPr>
          <p:cNvSpPr txBox="1"/>
          <p:nvPr/>
        </p:nvSpPr>
        <p:spPr>
          <a:xfrm>
            <a:off x="6392084" y="5580548"/>
            <a:ext cx="361617" cy="646331"/>
          </a:xfrm>
          <a:prstGeom prst="rect">
            <a:avLst/>
          </a:prstGeom>
          <a:noFill/>
        </p:spPr>
        <p:txBody>
          <a:bodyPr wrap="square" rtlCol="0">
            <a:spAutoFit/>
          </a:bodyPr>
          <a:lstStyle/>
          <a:p>
            <a:r>
              <a:rPr lang="en-US" sz="3600" dirty="0">
                <a:solidFill>
                  <a:srgbClr val="FF0000"/>
                </a:solidFill>
              </a:rPr>
              <a:t>,</a:t>
            </a:r>
          </a:p>
        </p:txBody>
      </p:sp>
    </p:spTree>
    <p:extLst>
      <p:ext uri="{BB962C8B-B14F-4D97-AF65-F5344CB8AC3E}">
        <p14:creationId xmlns:p14="http://schemas.microsoft.com/office/powerpoint/2010/main" val="23004327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fade">
                                      <p:cBhvr>
                                        <p:cTn id="7" dur="500"/>
                                        <p:tgtEl>
                                          <p:spTgt spid="2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3"/>
                                        </p:tgtEl>
                                        <p:attrNameLst>
                                          <p:attrName>style.visibility</p:attrName>
                                        </p:attrNameLst>
                                      </p:cBhvr>
                                      <p:to>
                                        <p:strVal val="visible"/>
                                      </p:to>
                                    </p:set>
                                    <p:animEffect transition="in" filter="fade">
                                      <p:cBhvr>
                                        <p:cTn id="12" dur="500"/>
                                        <p:tgtEl>
                                          <p:spTgt spid="23"/>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5"/>
                                        </p:tgtEl>
                                        <p:attrNameLst>
                                          <p:attrName>style.visibility</p:attrName>
                                        </p:attrNameLst>
                                      </p:cBhvr>
                                      <p:to>
                                        <p:strVal val="visible"/>
                                      </p:to>
                                    </p:set>
                                    <p:animEffect transition="in" filter="fade">
                                      <p:cBhvr>
                                        <p:cTn id="17" dur="500"/>
                                        <p:tgtEl>
                                          <p:spTgt spid="25"/>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
                                        </p:tgtEl>
                                        <p:attrNameLst>
                                          <p:attrName>style.visibility</p:attrName>
                                        </p:attrNameLst>
                                      </p:cBhvr>
                                      <p:to>
                                        <p:strVal val="visible"/>
                                      </p:to>
                                    </p:set>
                                    <p:animEffect transition="in" filter="fade">
                                      <p:cBhvr>
                                        <p:cTn id="22" dur="500"/>
                                        <p:tgtEl>
                                          <p:spTgt spid="2"/>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26"/>
                                        </p:tgtEl>
                                        <p:attrNameLst>
                                          <p:attrName>style.visibility</p:attrName>
                                        </p:attrNameLst>
                                      </p:cBhvr>
                                      <p:to>
                                        <p:strVal val="visible"/>
                                      </p:to>
                                    </p:set>
                                    <p:animEffect transition="in" filter="fade">
                                      <p:cBhvr>
                                        <p:cTn id="27" dur="500"/>
                                        <p:tgtEl>
                                          <p:spTgt spid="26"/>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27"/>
                                        </p:tgtEl>
                                        <p:attrNameLst>
                                          <p:attrName>style.visibility</p:attrName>
                                        </p:attrNameLst>
                                      </p:cBhvr>
                                      <p:to>
                                        <p:strVal val="visible"/>
                                      </p:to>
                                    </p:set>
                                    <p:animEffect transition="in" filter="fade">
                                      <p:cBhvr>
                                        <p:cTn id="32" dur="500"/>
                                        <p:tgtEl>
                                          <p:spTgt spid="27"/>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28"/>
                                        </p:tgtEl>
                                        <p:attrNameLst>
                                          <p:attrName>style.visibility</p:attrName>
                                        </p:attrNameLst>
                                      </p:cBhvr>
                                      <p:to>
                                        <p:strVal val="visible"/>
                                      </p:to>
                                    </p:set>
                                    <p:animEffect transition="in" filter="fade">
                                      <p:cBhvr>
                                        <p:cTn id="37" dur="500"/>
                                        <p:tgtEl>
                                          <p:spTgt spid="28"/>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29"/>
                                        </p:tgtEl>
                                        <p:attrNameLst>
                                          <p:attrName>style.visibility</p:attrName>
                                        </p:attrNameLst>
                                      </p:cBhvr>
                                      <p:to>
                                        <p:strVal val="visible"/>
                                      </p:to>
                                    </p:set>
                                    <p:animEffect transition="in" filter="fade">
                                      <p:cBhvr>
                                        <p:cTn id="42" dur="500"/>
                                        <p:tgtEl>
                                          <p:spTgt spid="29"/>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30"/>
                                        </p:tgtEl>
                                        <p:attrNameLst>
                                          <p:attrName>style.visibility</p:attrName>
                                        </p:attrNameLst>
                                      </p:cBhvr>
                                      <p:to>
                                        <p:strVal val="visible"/>
                                      </p:to>
                                    </p:set>
                                    <p:animEffect transition="in" filter="fade">
                                      <p:cBhvr>
                                        <p:cTn id="47" dur="5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3" grpId="0"/>
      <p:bldP spid="24" grpId="0"/>
      <p:bldP spid="25" grpId="0"/>
      <p:bldP spid="26" grpId="0"/>
      <p:bldP spid="27" grpId="0"/>
      <p:bldP spid="28" grpId="0"/>
      <p:bldP spid="29" grpId="0"/>
      <p:bldP spid="30"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102591" y="1475251"/>
            <a:ext cx="9089409" cy="661207"/>
          </a:xfrm>
          <a:prstGeom prst="rect">
            <a:avLst/>
          </a:prstGeom>
        </p:spPr>
        <p:txBody>
          <a:bodyPr wrap="square">
            <a:spAutoFit/>
          </a:bodyPr>
          <a:lstStyle/>
          <a:p>
            <a:pPr algn="just">
              <a:lnSpc>
                <a:spcPct val="150000"/>
              </a:lnSpc>
              <a:spcAft>
                <a:spcPts val="0"/>
              </a:spcAft>
              <a:tabLst>
                <a:tab pos="5486400" algn="l"/>
              </a:tabLst>
            </a:pPr>
            <a:r>
              <a:rPr lang="en-US" sz="2800" b="1">
                <a:solidFill>
                  <a:srgbClr val="0033CC"/>
                </a:solidFill>
                <a:latin typeface="Times New Roman" panose="02020603050405020304" pitchFamily="18" charset="0"/>
                <a:ea typeface="Times New Roman" panose="02020603050405020304" pitchFamily="18" charset="0"/>
                <a:cs typeface="Times New Roman" panose="02020603050405020304" pitchFamily="18" charset="0"/>
              </a:rPr>
              <a:t>Nêu tác dụng của dấu phẩy trong câu ?</a:t>
            </a:r>
            <a:endParaRPr lang="en-US" sz="2800" b="1" dirty="0">
              <a:solidFill>
                <a:srgbClr val="BE02B1"/>
              </a:solidFill>
              <a:effectLst/>
              <a:latin typeface="Times New Roman" panose="02020603050405020304" pitchFamily="18" charset="0"/>
              <a:ea typeface="Times New Roman" panose="02020603050405020304" pitchFamily="18" charset="0"/>
              <a:cs typeface="Times New Roman" panose="02020603050405020304" pitchFamily="18" charset="0"/>
            </a:endParaRPr>
          </a:p>
        </p:txBody>
      </p:sp>
      <p:grpSp>
        <p:nvGrpSpPr>
          <p:cNvPr id="5" name="Group 19"/>
          <p:cNvGrpSpPr>
            <a:grpSpLocks/>
          </p:cNvGrpSpPr>
          <p:nvPr/>
        </p:nvGrpSpPr>
        <p:grpSpPr bwMode="auto">
          <a:xfrm>
            <a:off x="0" y="0"/>
            <a:ext cx="12192000" cy="6858000"/>
            <a:chOff x="0" y="0"/>
            <a:chExt cx="9216" cy="5184"/>
          </a:xfrm>
        </p:grpSpPr>
        <p:pic>
          <p:nvPicPr>
            <p:cNvPr id="6" name="Picture 4" descr="Picture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1181" cy="9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5" descr="Picture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5400000">
              <a:off x="8099" y="-170"/>
              <a:ext cx="947" cy="1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6" descr="J0124039"/>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5400000">
              <a:off x="148" y="4025"/>
              <a:ext cx="1011" cy="13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7" descr="J0124039"/>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22" y="4172"/>
              <a:ext cx="1394" cy="1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0" name="Text Box 9"/>
          <p:cNvSpPr txBox="1">
            <a:spLocks noChangeArrowheads="1"/>
          </p:cNvSpPr>
          <p:nvPr/>
        </p:nvSpPr>
        <p:spPr bwMode="auto">
          <a:xfrm>
            <a:off x="430745" y="25788"/>
            <a:ext cx="11460163" cy="993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30615" tIns="65308" rIns="130615" bIns="65308">
            <a:spAutoFit/>
          </a:bodyPr>
          <a:lstStyle>
            <a:lvl1pPr defTabSz="1306513">
              <a:spcBef>
                <a:spcPct val="20000"/>
              </a:spcBef>
              <a:buChar char="•"/>
              <a:defRPr sz="4600">
                <a:solidFill>
                  <a:schemeClr val="tx1"/>
                </a:solidFill>
                <a:latin typeface="Arial" panose="020B0604020202020204" pitchFamily="34" charset="0"/>
              </a:defRPr>
            </a:lvl1pPr>
            <a:lvl2pPr marL="1062038" indent="-409575" defTabSz="1306513">
              <a:spcBef>
                <a:spcPct val="20000"/>
              </a:spcBef>
              <a:buChar char="–"/>
              <a:defRPr sz="4000">
                <a:solidFill>
                  <a:schemeClr val="tx1"/>
                </a:solidFill>
                <a:latin typeface="Arial" panose="020B0604020202020204" pitchFamily="34" charset="0"/>
              </a:defRPr>
            </a:lvl2pPr>
            <a:lvl3pPr marL="1633538" indent="-327025" defTabSz="1306513">
              <a:spcBef>
                <a:spcPct val="20000"/>
              </a:spcBef>
              <a:buChar char="•"/>
              <a:defRPr sz="3400">
                <a:solidFill>
                  <a:schemeClr val="tx1"/>
                </a:solidFill>
                <a:latin typeface="Arial" panose="020B0604020202020204" pitchFamily="34" charset="0"/>
              </a:defRPr>
            </a:lvl3pPr>
            <a:lvl4pPr marL="2286000" indent="-327025" defTabSz="1306513">
              <a:spcBef>
                <a:spcPct val="20000"/>
              </a:spcBef>
              <a:buChar char="–"/>
              <a:defRPr sz="2900">
                <a:solidFill>
                  <a:schemeClr val="tx1"/>
                </a:solidFill>
                <a:latin typeface="Arial" panose="020B0604020202020204" pitchFamily="34" charset="0"/>
              </a:defRPr>
            </a:lvl4pPr>
            <a:lvl5pPr marL="2938463" indent="-325438" defTabSz="1306513">
              <a:spcBef>
                <a:spcPct val="20000"/>
              </a:spcBef>
              <a:buChar char="»"/>
              <a:defRPr sz="2900">
                <a:solidFill>
                  <a:schemeClr val="tx1"/>
                </a:solidFill>
                <a:latin typeface="Arial" panose="020B0604020202020204" pitchFamily="34" charset="0"/>
              </a:defRPr>
            </a:lvl5pPr>
            <a:lvl6pPr marL="3395663" indent="-325438" defTabSz="1306513" eaLnBrk="0" fontAlgn="base" hangingPunct="0">
              <a:spcBef>
                <a:spcPct val="20000"/>
              </a:spcBef>
              <a:spcAft>
                <a:spcPct val="0"/>
              </a:spcAft>
              <a:buChar char="»"/>
              <a:defRPr sz="2900">
                <a:solidFill>
                  <a:schemeClr val="tx1"/>
                </a:solidFill>
                <a:latin typeface="Arial" panose="020B0604020202020204" pitchFamily="34" charset="0"/>
              </a:defRPr>
            </a:lvl6pPr>
            <a:lvl7pPr marL="3852863" indent="-325438" defTabSz="1306513" eaLnBrk="0" fontAlgn="base" hangingPunct="0">
              <a:spcBef>
                <a:spcPct val="20000"/>
              </a:spcBef>
              <a:spcAft>
                <a:spcPct val="0"/>
              </a:spcAft>
              <a:buChar char="»"/>
              <a:defRPr sz="2900">
                <a:solidFill>
                  <a:schemeClr val="tx1"/>
                </a:solidFill>
                <a:latin typeface="Arial" panose="020B0604020202020204" pitchFamily="34" charset="0"/>
              </a:defRPr>
            </a:lvl7pPr>
            <a:lvl8pPr marL="4310063" indent="-325438" defTabSz="1306513" eaLnBrk="0" fontAlgn="base" hangingPunct="0">
              <a:spcBef>
                <a:spcPct val="20000"/>
              </a:spcBef>
              <a:spcAft>
                <a:spcPct val="0"/>
              </a:spcAft>
              <a:buChar char="»"/>
              <a:defRPr sz="2900">
                <a:solidFill>
                  <a:schemeClr val="tx1"/>
                </a:solidFill>
                <a:latin typeface="Arial" panose="020B0604020202020204" pitchFamily="34" charset="0"/>
              </a:defRPr>
            </a:lvl8pPr>
            <a:lvl9pPr marL="4767263" indent="-325438" defTabSz="1306513" eaLnBrk="0" fontAlgn="base" hangingPunct="0">
              <a:spcBef>
                <a:spcPct val="20000"/>
              </a:spcBef>
              <a:spcAft>
                <a:spcPct val="0"/>
              </a:spcAft>
              <a:buChar char="»"/>
              <a:defRPr sz="2900">
                <a:solidFill>
                  <a:schemeClr val="tx1"/>
                </a:solidFill>
                <a:latin typeface="Arial" panose="020B0604020202020204" pitchFamily="34" charset="0"/>
              </a:defRPr>
            </a:lvl9pPr>
          </a:lstStyle>
          <a:p>
            <a:pPr algn="ctr">
              <a:spcBef>
                <a:spcPct val="0"/>
              </a:spcBef>
              <a:buFontTx/>
              <a:buNone/>
            </a:pPr>
            <a:r>
              <a:rPr lang="en-US" altLang="en-US" sz="2800">
                <a:solidFill>
                  <a:srgbClr val="0000FF"/>
                </a:solidFill>
                <a:latin typeface="Times New Roman" panose="02020603050405020304" pitchFamily="18" charset="0"/>
                <a:cs typeface="Times New Roman" panose="02020603050405020304" pitchFamily="18" charset="0"/>
              </a:rPr>
              <a:t>Luyện </a:t>
            </a:r>
            <a:r>
              <a:rPr lang="en-US" altLang="en-US" sz="2800" dirty="0" err="1">
                <a:solidFill>
                  <a:srgbClr val="0000FF"/>
                </a:solidFill>
                <a:latin typeface="Times New Roman" panose="02020603050405020304" pitchFamily="18" charset="0"/>
                <a:cs typeface="Times New Roman" panose="02020603050405020304" pitchFamily="18" charset="0"/>
              </a:rPr>
              <a:t>từ</a:t>
            </a:r>
            <a:r>
              <a:rPr lang="en-US" altLang="en-US" sz="2800" dirty="0">
                <a:solidFill>
                  <a:srgbClr val="0000FF"/>
                </a:solidFill>
                <a:latin typeface="Times New Roman" panose="02020603050405020304" pitchFamily="18" charset="0"/>
                <a:cs typeface="Times New Roman" panose="02020603050405020304" pitchFamily="18" charset="0"/>
              </a:rPr>
              <a:t> </a:t>
            </a:r>
            <a:r>
              <a:rPr lang="en-US" altLang="en-US" sz="2800" dirty="0" err="1">
                <a:solidFill>
                  <a:srgbClr val="0000FF"/>
                </a:solidFill>
                <a:latin typeface="Times New Roman" panose="02020603050405020304" pitchFamily="18" charset="0"/>
                <a:cs typeface="Times New Roman" panose="02020603050405020304" pitchFamily="18" charset="0"/>
              </a:rPr>
              <a:t>và</a:t>
            </a:r>
            <a:r>
              <a:rPr lang="en-US" altLang="en-US" sz="2800" dirty="0">
                <a:solidFill>
                  <a:srgbClr val="0000FF"/>
                </a:solidFill>
                <a:latin typeface="Times New Roman" panose="02020603050405020304" pitchFamily="18" charset="0"/>
                <a:cs typeface="Times New Roman" panose="02020603050405020304" pitchFamily="18" charset="0"/>
              </a:rPr>
              <a:t> </a:t>
            </a:r>
            <a:r>
              <a:rPr lang="en-US" altLang="en-US" sz="2800" dirty="0" err="1">
                <a:solidFill>
                  <a:srgbClr val="0000FF"/>
                </a:solidFill>
                <a:latin typeface="Times New Roman" panose="02020603050405020304" pitchFamily="18" charset="0"/>
                <a:cs typeface="Times New Roman" panose="02020603050405020304" pitchFamily="18" charset="0"/>
              </a:rPr>
              <a:t>câu</a:t>
            </a:r>
            <a:endParaRPr lang="en-US" altLang="en-US" sz="2800" dirty="0">
              <a:solidFill>
                <a:srgbClr val="0000FF"/>
              </a:solidFill>
              <a:latin typeface="Times New Roman" panose="02020603050405020304" pitchFamily="18" charset="0"/>
              <a:cs typeface="Times New Roman" panose="02020603050405020304" pitchFamily="18" charset="0"/>
            </a:endParaRPr>
          </a:p>
          <a:p>
            <a:pPr algn="ctr">
              <a:spcBef>
                <a:spcPct val="0"/>
              </a:spcBef>
              <a:buFontTx/>
              <a:buNone/>
            </a:pPr>
            <a:r>
              <a:rPr lang="en-US" altLang="en-US" sz="2800" dirty="0" err="1">
                <a:solidFill>
                  <a:srgbClr val="FF0000"/>
                </a:solidFill>
                <a:latin typeface="Times New Roman" panose="02020603050405020304" pitchFamily="18" charset="0"/>
                <a:cs typeface="Times New Roman" panose="02020603050405020304" pitchFamily="18" charset="0"/>
              </a:rPr>
              <a:t>Ôn</a:t>
            </a:r>
            <a:r>
              <a:rPr lang="en-US" altLang="en-US" sz="2800" dirty="0">
                <a:solidFill>
                  <a:srgbClr val="FF0000"/>
                </a:solidFill>
                <a:latin typeface="Times New Roman" panose="02020603050405020304" pitchFamily="18" charset="0"/>
                <a:cs typeface="Times New Roman" panose="02020603050405020304" pitchFamily="18" charset="0"/>
              </a:rPr>
              <a:t> </a:t>
            </a:r>
            <a:r>
              <a:rPr lang="en-US" altLang="en-US" sz="2800" dirty="0" err="1">
                <a:solidFill>
                  <a:srgbClr val="FF0000"/>
                </a:solidFill>
                <a:latin typeface="Times New Roman" panose="02020603050405020304" pitchFamily="18" charset="0"/>
                <a:cs typeface="Times New Roman" panose="02020603050405020304" pitchFamily="18" charset="0"/>
              </a:rPr>
              <a:t>tập</a:t>
            </a:r>
            <a:r>
              <a:rPr lang="en-US" altLang="en-US" sz="2800" dirty="0">
                <a:solidFill>
                  <a:srgbClr val="FF0000"/>
                </a:solidFill>
                <a:latin typeface="Times New Roman" panose="02020603050405020304" pitchFamily="18" charset="0"/>
                <a:cs typeface="Times New Roman" panose="02020603050405020304" pitchFamily="18" charset="0"/>
              </a:rPr>
              <a:t> </a:t>
            </a:r>
            <a:r>
              <a:rPr lang="en-US" altLang="en-US" sz="2800" dirty="0" err="1">
                <a:solidFill>
                  <a:srgbClr val="FF0000"/>
                </a:solidFill>
                <a:latin typeface="Times New Roman" panose="02020603050405020304" pitchFamily="18" charset="0"/>
                <a:cs typeface="Times New Roman" panose="02020603050405020304" pitchFamily="18" charset="0"/>
              </a:rPr>
              <a:t>về</a:t>
            </a:r>
            <a:r>
              <a:rPr lang="en-US" altLang="en-US" sz="2800" dirty="0">
                <a:solidFill>
                  <a:srgbClr val="FF0000"/>
                </a:solidFill>
                <a:latin typeface="Times New Roman" panose="02020603050405020304" pitchFamily="18" charset="0"/>
                <a:cs typeface="Times New Roman" panose="02020603050405020304" pitchFamily="18" charset="0"/>
              </a:rPr>
              <a:t> </a:t>
            </a:r>
            <a:r>
              <a:rPr lang="en-US" altLang="en-US" sz="2800" dirty="0" err="1">
                <a:solidFill>
                  <a:srgbClr val="FF0000"/>
                </a:solidFill>
                <a:latin typeface="Times New Roman" panose="02020603050405020304" pitchFamily="18" charset="0"/>
                <a:cs typeface="Times New Roman" panose="02020603050405020304" pitchFamily="18" charset="0"/>
              </a:rPr>
              <a:t>dấu</a:t>
            </a:r>
            <a:r>
              <a:rPr lang="en-US" altLang="en-US" sz="2800" dirty="0">
                <a:solidFill>
                  <a:srgbClr val="FF0000"/>
                </a:solidFill>
                <a:latin typeface="Times New Roman" panose="02020603050405020304" pitchFamily="18" charset="0"/>
                <a:cs typeface="Times New Roman" panose="02020603050405020304" pitchFamily="18" charset="0"/>
              </a:rPr>
              <a:t> </a:t>
            </a:r>
            <a:r>
              <a:rPr lang="en-US" altLang="en-US" sz="2800" dirty="0" err="1">
                <a:solidFill>
                  <a:srgbClr val="FF0000"/>
                </a:solidFill>
                <a:latin typeface="Times New Roman" panose="02020603050405020304" pitchFamily="18" charset="0"/>
                <a:cs typeface="Times New Roman" panose="02020603050405020304" pitchFamily="18" charset="0"/>
              </a:rPr>
              <a:t>câu</a:t>
            </a:r>
            <a:r>
              <a:rPr lang="en-US" altLang="en-US" sz="2800" dirty="0">
                <a:solidFill>
                  <a:srgbClr val="FF0000"/>
                </a:solidFill>
                <a:latin typeface="Times New Roman" panose="02020603050405020304" pitchFamily="18" charset="0"/>
                <a:cs typeface="Times New Roman" panose="02020603050405020304" pitchFamily="18" charset="0"/>
              </a:rPr>
              <a:t> (</a:t>
            </a:r>
            <a:r>
              <a:rPr lang="en-US" altLang="en-US" sz="2800" dirty="0" err="1">
                <a:solidFill>
                  <a:srgbClr val="FF0000"/>
                </a:solidFill>
                <a:latin typeface="Times New Roman" panose="02020603050405020304" pitchFamily="18" charset="0"/>
                <a:cs typeface="Times New Roman" panose="02020603050405020304" pitchFamily="18" charset="0"/>
              </a:rPr>
              <a:t>Dấu</a:t>
            </a:r>
            <a:r>
              <a:rPr lang="en-US" altLang="en-US" sz="2800" dirty="0">
                <a:solidFill>
                  <a:srgbClr val="FF0000"/>
                </a:solidFill>
                <a:latin typeface="Times New Roman" panose="02020603050405020304" pitchFamily="18" charset="0"/>
                <a:cs typeface="Times New Roman" panose="02020603050405020304" pitchFamily="18" charset="0"/>
              </a:rPr>
              <a:t> </a:t>
            </a:r>
            <a:r>
              <a:rPr lang="en-US" altLang="en-US" sz="2800" dirty="0" err="1">
                <a:solidFill>
                  <a:srgbClr val="FF0000"/>
                </a:solidFill>
                <a:latin typeface="Times New Roman" panose="02020603050405020304" pitchFamily="18" charset="0"/>
                <a:cs typeface="Times New Roman" panose="02020603050405020304" pitchFamily="18" charset="0"/>
              </a:rPr>
              <a:t>phẩy</a:t>
            </a:r>
            <a:r>
              <a:rPr lang="en-US" altLang="en-US" sz="2800" dirty="0">
                <a:solidFill>
                  <a:srgbClr val="FF0000"/>
                </a:solidFill>
                <a:latin typeface="Times New Roman" panose="02020603050405020304" pitchFamily="18" charset="0"/>
                <a:cs typeface="Times New Roman" panose="02020603050405020304" pitchFamily="18" charset="0"/>
              </a:rPr>
              <a:t>)</a:t>
            </a:r>
            <a:endParaRPr lang="en-US" altLang="en-US" sz="2800" b="1" i="1" dirty="0">
              <a:solidFill>
                <a:srgbClr val="FF0000"/>
              </a:solidFill>
              <a:latin typeface="Times New Roman" panose="02020603050405020304" pitchFamily="18" charset="0"/>
              <a:cs typeface="Times New Roman" panose="02020603050405020304" pitchFamily="18" charset="0"/>
            </a:endParaRPr>
          </a:p>
        </p:txBody>
      </p:sp>
      <p:sp>
        <p:nvSpPr>
          <p:cNvPr id="11" name="TextBox 10"/>
          <p:cNvSpPr txBox="1"/>
          <p:nvPr/>
        </p:nvSpPr>
        <p:spPr>
          <a:xfrm>
            <a:off x="1735015" y="4138246"/>
            <a:ext cx="9237785" cy="369332"/>
          </a:xfrm>
          <a:prstGeom prst="rect">
            <a:avLst/>
          </a:prstGeom>
          <a:noFill/>
        </p:spPr>
        <p:txBody>
          <a:bodyPr wrap="square" rtlCol="0">
            <a:spAutoFit/>
          </a:bodyPr>
          <a:lstStyle/>
          <a:p>
            <a:endParaRPr lang="en-US" dirty="0"/>
          </a:p>
        </p:txBody>
      </p:sp>
      <p:graphicFrame>
        <p:nvGraphicFramePr>
          <p:cNvPr id="12" name="Group 34">
            <a:extLst>
              <a:ext uri="{FF2B5EF4-FFF2-40B4-BE49-F238E27FC236}">
                <a16:creationId xmlns:a16="http://schemas.microsoft.com/office/drawing/2014/main" id="{3E4D757E-F766-44AA-A8A4-020B64B1D0C2}"/>
              </a:ext>
            </a:extLst>
          </p:cNvPr>
          <p:cNvGraphicFramePr>
            <a:graphicFrameLocks noGrp="1"/>
          </p:cNvGraphicFramePr>
          <p:nvPr>
            <p:extLst>
              <p:ext uri="{D42A27DB-BD31-4B8C-83A1-F6EECF244321}">
                <p14:modId xmlns:p14="http://schemas.microsoft.com/office/powerpoint/2010/main" val="3938770467"/>
              </p:ext>
            </p:extLst>
          </p:nvPr>
        </p:nvGraphicFramePr>
        <p:xfrm>
          <a:off x="2296902" y="2783893"/>
          <a:ext cx="8050952" cy="2087880"/>
        </p:xfrm>
        <a:graphic>
          <a:graphicData uri="http://schemas.openxmlformats.org/drawingml/2006/table">
            <a:tbl>
              <a:tblPr/>
              <a:tblGrid>
                <a:gridCol w="8050952">
                  <a:extLst>
                    <a:ext uri="{9D8B030D-6E8A-4147-A177-3AD203B41FA5}">
                      <a16:colId xmlns:a16="http://schemas.microsoft.com/office/drawing/2014/main" val="20000"/>
                    </a:ext>
                  </a:extLst>
                </a:gridCol>
              </a:tblGrid>
              <a:tr h="5334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dirty="0" err="1">
                          <a:ln>
                            <a:noFill/>
                          </a:ln>
                          <a:solidFill>
                            <a:schemeClr val="tx2"/>
                          </a:solidFill>
                          <a:effectLst/>
                          <a:latin typeface="Times New Roman" panose="02020603050405020304" pitchFamily="18" charset="0"/>
                          <a:cs typeface="Times New Roman" panose="02020603050405020304" pitchFamily="18" charset="0"/>
                        </a:rPr>
                        <a:t>Tác</a:t>
                      </a:r>
                      <a:r>
                        <a:rPr kumimoji="0" lang="en-US" sz="2800" b="1" i="0" u="none" strike="noStrike" cap="none" normalizeH="0" baseline="0" dirty="0">
                          <a:ln>
                            <a:noFill/>
                          </a:ln>
                          <a:solidFill>
                            <a:schemeClr val="tx2"/>
                          </a:solidFill>
                          <a:effectLst/>
                          <a:latin typeface="Times New Roman" panose="02020603050405020304" pitchFamily="18" charset="0"/>
                          <a:cs typeface="Times New Roman" panose="02020603050405020304" pitchFamily="18" charset="0"/>
                        </a:rPr>
                        <a:t> </a:t>
                      </a:r>
                      <a:r>
                        <a:rPr kumimoji="0" lang="en-US" sz="2800" b="1" i="0" u="none" strike="noStrike" cap="none" normalizeH="0" baseline="0" dirty="0" err="1">
                          <a:ln>
                            <a:noFill/>
                          </a:ln>
                          <a:solidFill>
                            <a:schemeClr val="tx2"/>
                          </a:solidFill>
                          <a:effectLst/>
                          <a:latin typeface="Times New Roman" panose="02020603050405020304" pitchFamily="18" charset="0"/>
                          <a:cs typeface="Times New Roman" panose="02020603050405020304" pitchFamily="18" charset="0"/>
                        </a:rPr>
                        <a:t>dụng</a:t>
                      </a:r>
                      <a:r>
                        <a:rPr kumimoji="0" lang="en-US" sz="2800" b="1" i="0" u="none" strike="noStrike" cap="none" normalizeH="0" baseline="0" dirty="0">
                          <a:ln>
                            <a:noFill/>
                          </a:ln>
                          <a:solidFill>
                            <a:schemeClr val="tx2"/>
                          </a:solidFill>
                          <a:effectLst/>
                          <a:latin typeface="Times New Roman" panose="02020603050405020304" pitchFamily="18" charset="0"/>
                          <a:cs typeface="Times New Roman" panose="02020603050405020304" pitchFamily="18" charset="0"/>
                        </a:rPr>
                        <a:t> </a:t>
                      </a:r>
                      <a:r>
                        <a:rPr kumimoji="0" lang="en-US" sz="2800" b="1" i="0" u="none" strike="noStrike" cap="none" normalizeH="0" baseline="0" dirty="0" err="1">
                          <a:ln>
                            <a:noFill/>
                          </a:ln>
                          <a:solidFill>
                            <a:schemeClr val="tx2"/>
                          </a:solidFill>
                          <a:effectLst/>
                          <a:latin typeface="Times New Roman" panose="02020603050405020304" pitchFamily="18" charset="0"/>
                          <a:cs typeface="Times New Roman" panose="02020603050405020304" pitchFamily="18" charset="0"/>
                        </a:rPr>
                        <a:t>của</a:t>
                      </a:r>
                      <a:r>
                        <a:rPr kumimoji="0" lang="en-US" sz="2800" b="1" i="0" u="none" strike="noStrike" cap="none" normalizeH="0" baseline="0" dirty="0">
                          <a:ln>
                            <a:noFill/>
                          </a:ln>
                          <a:solidFill>
                            <a:schemeClr val="tx2"/>
                          </a:solidFill>
                          <a:effectLst/>
                          <a:latin typeface="Times New Roman" panose="02020603050405020304" pitchFamily="18" charset="0"/>
                          <a:cs typeface="Times New Roman" panose="02020603050405020304" pitchFamily="18" charset="0"/>
                        </a:rPr>
                        <a:t> </a:t>
                      </a:r>
                      <a:r>
                        <a:rPr kumimoji="0" lang="en-US" sz="2800" b="1" i="0" u="none" strike="noStrike" cap="none" normalizeH="0" baseline="0" dirty="0" err="1">
                          <a:ln>
                            <a:noFill/>
                          </a:ln>
                          <a:solidFill>
                            <a:schemeClr val="tx2"/>
                          </a:solidFill>
                          <a:effectLst/>
                          <a:latin typeface="Times New Roman" panose="02020603050405020304" pitchFamily="18" charset="0"/>
                          <a:cs typeface="Times New Roman" panose="02020603050405020304" pitchFamily="18" charset="0"/>
                        </a:rPr>
                        <a:t>dấu</a:t>
                      </a:r>
                      <a:r>
                        <a:rPr kumimoji="0" lang="en-US" sz="2800" b="1" i="0" u="none" strike="noStrike" cap="none" normalizeH="0" baseline="0" dirty="0">
                          <a:ln>
                            <a:noFill/>
                          </a:ln>
                          <a:solidFill>
                            <a:schemeClr val="tx2"/>
                          </a:solidFill>
                          <a:effectLst/>
                          <a:latin typeface="Times New Roman" panose="02020603050405020304" pitchFamily="18" charset="0"/>
                          <a:cs typeface="Times New Roman" panose="02020603050405020304" pitchFamily="18" charset="0"/>
                        </a:rPr>
                        <a:t> </a:t>
                      </a:r>
                      <a:r>
                        <a:rPr kumimoji="0" lang="en-US" sz="2800" b="1" i="0" u="none" strike="noStrike" cap="none" normalizeH="0" baseline="0" dirty="0" err="1">
                          <a:ln>
                            <a:noFill/>
                          </a:ln>
                          <a:solidFill>
                            <a:schemeClr val="tx2"/>
                          </a:solidFill>
                          <a:effectLst/>
                          <a:latin typeface="Times New Roman" panose="02020603050405020304" pitchFamily="18" charset="0"/>
                          <a:cs typeface="Times New Roman" panose="02020603050405020304" pitchFamily="18" charset="0"/>
                        </a:rPr>
                        <a:t>phẩy</a:t>
                      </a:r>
                      <a:endParaRPr kumimoji="0" lang="en-US" sz="2800" b="1" i="0" u="none" strike="noStrike" cap="none" normalizeH="0" baseline="0" dirty="0">
                        <a:ln>
                          <a:noFill/>
                        </a:ln>
                        <a:solidFill>
                          <a:schemeClr val="tx2"/>
                        </a:solidFill>
                        <a:effectLst/>
                        <a:latin typeface="Times New Roman" panose="02020603050405020304" pitchFamily="18" charset="0"/>
                        <a:cs typeface="Times New Roman" panose="02020603050405020304" pitchFamily="18" charset="0"/>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extLst>
                  <a:ext uri="{0D108BD9-81ED-4DB2-BD59-A6C34878D82A}">
                    <a16:rowId xmlns:a16="http://schemas.microsoft.com/office/drawing/2014/main" val="10001"/>
                  </a:ext>
                </a:extLst>
              </a:tr>
              <a:tr h="4572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dirty="0" err="1">
                          <a:ln>
                            <a:noFill/>
                          </a:ln>
                          <a:solidFill>
                            <a:srgbClr val="0000FF"/>
                          </a:solidFill>
                          <a:effectLst/>
                          <a:latin typeface="Times New Roman" panose="02020603050405020304" pitchFamily="18" charset="0"/>
                          <a:cs typeface="Times New Roman" panose="02020603050405020304" pitchFamily="18" charset="0"/>
                        </a:rPr>
                        <a:t>Ngăn</a:t>
                      </a:r>
                      <a:r>
                        <a:rPr kumimoji="0" lang="en-US" sz="2800" b="1" i="0" u="none" strike="noStrike" cap="none" normalizeH="0" baseline="0" dirty="0">
                          <a:ln>
                            <a:noFill/>
                          </a:ln>
                          <a:solidFill>
                            <a:srgbClr val="0000FF"/>
                          </a:solidFill>
                          <a:effectLst/>
                          <a:latin typeface="Times New Roman" panose="02020603050405020304" pitchFamily="18" charset="0"/>
                          <a:cs typeface="Times New Roman" panose="02020603050405020304" pitchFamily="18" charset="0"/>
                        </a:rPr>
                        <a:t> </a:t>
                      </a:r>
                      <a:r>
                        <a:rPr kumimoji="0" lang="en-US" sz="2800" b="1" i="0" u="none" strike="noStrike" cap="none" normalizeH="0" baseline="0" dirty="0" err="1">
                          <a:ln>
                            <a:noFill/>
                          </a:ln>
                          <a:solidFill>
                            <a:srgbClr val="0000FF"/>
                          </a:solidFill>
                          <a:effectLst/>
                          <a:latin typeface="Times New Roman" panose="02020603050405020304" pitchFamily="18" charset="0"/>
                          <a:cs typeface="Times New Roman" panose="02020603050405020304" pitchFamily="18" charset="0"/>
                        </a:rPr>
                        <a:t>cách</a:t>
                      </a:r>
                      <a:r>
                        <a:rPr kumimoji="0" lang="en-US" sz="2800" b="1" i="0" u="none" strike="noStrike" cap="none" normalizeH="0" baseline="0" dirty="0">
                          <a:ln>
                            <a:noFill/>
                          </a:ln>
                          <a:solidFill>
                            <a:srgbClr val="0000FF"/>
                          </a:solidFill>
                          <a:effectLst/>
                          <a:latin typeface="Times New Roman" panose="02020603050405020304" pitchFamily="18" charset="0"/>
                          <a:cs typeface="Times New Roman" panose="02020603050405020304" pitchFamily="18" charset="0"/>
                        </a:rPr>
                        <a:t> </a:t>
                      </a:r>
                      <a:r>
                        <a:rPr kumimoji="0" lang="en-US" sz="2800" b="1" i="0" u="none" strike="noStrike" cap="none" normalizeH="0" baseline="0" dirty="0" err="1">
                          <a:ln>
                            <a:noFill/>
                          </a:ln>
                          <a:solidFill>
                            <a:srgbClr val="0000FF"/>
                          </a:solidFill>
                          <a:effectLst/>
                          <a:latin typeface="Times New Roman" panose="02020603050405020304" pitchFamily="18" charset="0"/>
                          <a:cs typeface="Times New Roman" panose="02020603050405020304" pitchFamily="18" charset="0"/>
                        </a:rPr>
                        <a:t>các</a:t>
                      </a:r>
                      <a:r>
                        <a:rPr kumimoji="0" lang="en-US" sz="2800" b="1" i="0" u="none" strike="noStrike" cap="none" normalizeH="0" baseline="0" dirty="0">
                          <a:ln>
                            <a:noFill/>
                          </a:ln>
                          <a:solidFill>
                            <a:srgbClr val="0000FF"/>
                          </a:solidFill>
                          <a:effectLst/>
                          <a:latin typeface="Times New Roman" panose="02020603050405020304" pitchFamily="18" charset="0"/>
                          <a:cs typeface="Times New Roman" panose="02020603050405020304" pitchFamily="18" charset="0"/>
                        </a:rPr>
                        <a:t> </a:t>
                      </a:r>
                      <a:r>
                        <a:rPr kumimoji="0" lang="en-US" sz="2800" b="1" i="0" u="none" strike="noStrike" cap="none" normalizeH="0" baseline="0" dirty="0" err="1">
                          <a:ln>
                            <a:noFill/>
                          </a:ln>
                          <a:solidFill>
                            <a:srgbClr val="0000FF"/>
                          </a:solidFill>
                          <a:effectLst/>
                          <a:latin typeface="Times New Roman" panose="02020603050405020304" pitchFamily="18" charset="0"/>
                          <a:cs typeface="Times New Roman" panose="02020603050405020304" pitchFamily="18" charset="0"/>
                        </a:rPr>
                        <a:t>bộ</a:t>
                      </a:r>
                      <a:r>
                        <a:rPr kumimoji="0" lang="en-US" sz="2800" b="1" i="0" u="none" strike="noStrike" cap="none" normalizeH="0" baseline="0" dirty="0">
                          <a:ln>
                            <a:noFill/>
                          </a:ln>
                          <a:solidFill>
                            <a:srgbClr val="0000FF"/>
                          </a:solidFill>
                          <a:effectLst/>
                          <a:latin typeface="Times New Roman" panose="02020603050405020304" pitchFamily="18" charset="0"/>
                          <a:cs typeface="Times New Roman" panose="02020603050405020304" pitchFamily="18" charset="0"/>
                        </a:rPr>
                        <a:t> </a:t>
                      </a:r>
                      <a:r>
                        <a:rPr kumimoji="0" lang="en-US" sz="2800" b="1" i="0" u="none" strike="noStrike" cap="none" normalizeH="0" baseline="0" dirty="0" err="1">
                          <a:ln>
                            <a:noFill/>
                          </a:ln>
                          <a:solidFill>
                            <a:srgbClr val="0000FF"/>
                          </a:solidFill>
                          <a:effectLst/>
                          <a:latin typeface="Times New Roman" panose="02020603050405020304" pitchFamily="18" charset="0"/>
                          <a:cs typeface="Times New Roman" panose="02020603050405020304" pitchFamily="18" charset="0"/>
                        </a:rPr>
                        <a:t>phận</a:t>
                      </a:r>
                      <a:r>
                        <a:rPr kumimoji="0" lang="en-US" sz="2800" b="1" i="0" u="none" strike="noStrike" cap="none" normalizeH="0" baseline="0" dirty="0">
                          <a:ln>
                            <a:noFill/>
                          </a:ln>
                          <a:solidFill>
                            <a:srgbClr val="0000FF"/>
                          </a:solidFill>
                          <a:effectLst/>
                          <a:latin typeface="Times New Roman" panose="02020603050405020304" pitchFamily="18" charset="0"/>
                          <a:cs typeface="Times New Roman" panose="02020603050405020304" pitchFamily="18" charset="0"/>
                        </a:rPr>
                        <a:t> </a:t>
                      </a:r>
                      <a:r>
                        <a:rPr kumimoji="0" lang="en-US" sz="2800" b="1" i="0" u="none" strike="noStrike" cap="none" normalizeH="0" baseline="0" dirty="0" err="1">
                          <a:ln>
                            <a:noFill/>
                          </a:ln>
                          <a:solidFill>
                            <a:srgbClr val="0000FF"/>
                          </a:solidFill>
                          <a:effectLst/>
                          <a:latin typeface="Times New Roman" panose="02020603050405020304" pitchFamily="18" charset="0"/>
                          <a:cs typeface="Times New Roman" panose="02020603050405020304" pitchFamily="18" charset="0"/>
                        </a:rPr>
                        <a:t>cùng</a:t>
                      </a:r>
                      <a:r>
                        <a:rPr kumimoji="0" lang="en-US" sz="2800" b="1" i="0" u="none" strike="noStrike" cap="none" normalizeH="0" baseline="0" dirty="0">
                          <a:ln>
                            <a:noFill/>
                          </a:ln>
                          <a:solidFill>
                            <a:srgbClr val="0000FF"/>
                          </a:solidFill>
                          <a:effectLst/>
                          <a:latin typeface="Times New Roman" panose="02020603050405020304" pitchFamily="18" charset="0"/>
                          <a:cs typeface="Times New Roman" panose="02020603050405020304" pitchFamily="18" charset="0"/>
                        </a:rPr>
                        <a:t> </a:t>
                      </a:r>
                      <a:r>
                        <a:rPr kumimoji="0" lang="en-US" sz="2800" b="1" i="0" u="none" strike="noStrike" cap="none" normalizeH="0" baseline="0" dirty="0" err="1">
                          <a:ln>
                            <a:noFill/>
                          </a:ln>
                          <a:solidFill>
                            <a:srgbClr val="0000FF"/>
                          </a:solidFill>
                          <a:effectLst/>
                          <a:latin typeface="Times New Roman" panose="02020603050405020304" pitchFamily="18" charset="0"/>
                          <a:cs typeface="Times New Roman" panose="02020603050405020304" pitchFamily="18" charset="0"/>
                        </a:rPr>
                        <a:t>chức</a:t>
                      </a:r>
                      <a:r>
                        <a:rPr kumimoji="0" lang="en-US" sz="2800" b="1" i="0" u="none" strike="noStrike" cap="none" normalizeH="0" baseline="0" dirty="0">
                          <a:ln>
                            <a:noFill/>
                          </a:ln>
                          <a:solidFill>
                            <a:srgbClr val="0000FF"/>
                          </a:solidFill>
                          <a:effectLst/>
                          <a:latin typeface="Times New Roman" panose="02020603050405020304" pitchFamily="18" charset="0"/>
                          <a:cs typeface="Times New Roman" panose="02020603050405020304" pitchFamily="18" charset="0"/>
                        </a:rPr>
                        <a:t> </a:t>
                      </a:r>
                      <a:r>
                        <a:rPr kumimoji="0" lang="en-US" sz="2800" b="1" i="0" u="none" strike="noStrike" cap="none" normalizeH="0" baseline="0" dirty="0" err="1">
                          <a:ln>
                            <a:noFill/>
                          </a:ln>
                          <a:solidFill>
                            <a:srgbClr val="0000FF"/>
                          </a:solidFill>
                          <a:effectLst/>
                          <a:latin typeface="Times New Roman" panose="02020603050405020304" pitchFamily="18" charset="0"/>
                          <a:cs typeface="Times New Roman" panose="02020603050405020304" pitchFamily="18" charset="0"/>
                        </a:rPr>
                        <a:t>vụ</a:t>
                      </a:r>
                      <a:r>
                        <a:rPr kumimoji="0" lang="en-US" sz="2800" b="1" i="0" u="none" strike="noStrike" cap="none" normalizeH="0" baseline="0" dirty="0">
                          <a:ln>
                            <a:noFill/>
                          </a:ln>
                          <a:solidFill>
                            <a:srgbClr val="0000FF"/>
                          </a:solidFill>
                          <a:effectLst/>
                          <a:latin typeface="Times New Roman" panose="02020603050405020304" pitchFamily="18" charset="0"/>
                          <a:cs typeface="Times New Roman" panose="02020603050405020304" pitchFamily="18" charset="0"/>
                        </a:rPr>
                        <a:t> </a:t>
                      </a:r>
                      <a:r>
                        <a:rPr kumimoji="0" lang="en-US" sz="2800" b="1" i="0" u="none" strike="noStrike" cap="none" normalizeH="0" baseline="0" dirty="0" err="1">
                          <a:ln>
                            <a:noFill/>
                          </a:ln>
                          <a:solidFill>
                            <a:srgbClr val="0000FF"/>
                          </a:solidFill>
                          <a:effectLst/>
                          <a:latin typeface="Times New Roman" panose="02020603050405020304" pitchFamily="18" charset="0"/>
                          <a:cs typeface="Times New Roman" panose="02020603050405020304" pitchFamily="18" charset="0"/>
                        </a:rPr>
                        <a:t>trong</a:t>
                      </a:r>
                      <a:r>
                        <a:rPr kumimoji="0" lang="en-US" sz="2800" b="1" i="0" u="none" strike="noStrike" cap="none" normalizeH="0" baseline="0" dirty="0">
                          <a:ln>
                            <a:noFill/>
                          </a:ln>
                          <a:solidFill>
                            <a:srgbClr val="0000FF"/>
                          </a:solidFill>
                          <a:effectLst/>
                          <a:latin typeface="Times New Roman" panose="02020603050405020304" pitchFamily="18" charset="0"/>
                          <a:cs typeface="Times New Roman" panose="02020603050405020304" pitchFamily="18" charset="0"/>
                        </a:rPr>
                        <a:t> </a:t>
                      </a:r>
                      <a:r>
                        <a:rPr kumimoji="0" lang="en-US" sz="2800" b="1" i="0" u="none" strike="noStrike" cap="none" normalizeH="0" baseline="0" dirty="0" err="1">
                          <a:ln>
                            <a:noFill/>
                          </a:ln>
                          <a:solidFill>
                            <a:srgbClr val="0000FF"/>
                          </a:solidFill>
                          <a:effectLst/>
                          <a:latin typeface="Times New Roman" panose="02020603050405020304" pitchFamily="18" charset="0"/>
                          <a:cs typeface="Times New Roman" panose="02020603050405020304" pitchFamily="18" charset="0"/>
                        </a:rPr>
                        <a:t>câu</a:t>
                      </a:r>
                      <a:endParaRPr kumimoji="0" lang="en-US" sz="2800" b="1" i="0" u="none" strike="noStrike" cap="none" normalizeH="0" baseline="0" dirty="0">
                        <a:ln>
                          <a:noFill/>
                        </a:ln>
                        <a:solidFill>
                          <a:srgbClr val="0000FF"/>
                        </a:solidFill>
                        <a:effectLst/>
                        <a:latin typeface="Times New Roman" panose="02020603050405020304" pitchFamily="18" charset="0"/>
                        <a:cs typeface="Times New Roman" panose="02020603050405020304" pitchFamily="18" charset="0"/>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extLst>
                  <a:ext uri="{0D108BD9-81ED-4DB2-BD59-A6C34878D82A}">
                    <a16:rowId xmlns:a16="http://schemas.microsoft.com/office/drawing/2014/main" val="10002"/>
                  </a:ext>
                </a:extLst>
              </a:tr>
              <a:tr h="39687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dirty="0" err="1">
                          <a:ln>
                            <a:noFill/>
                          </a:ln>
                          <a:solidFill>
                            <a:srgbClr val="0000FF"/>
                          </a:solidFill>
                          <a:effectLst/>
                          <a:latin typeface="Times New Roman" panose="02020603050405020304" pitchFamily="18" charset="0"/>
                          <a:cs typeface="Times New Roman" panose="02020603050405020304" pitchFamily="18" charset="0"/>
                        </a:rPr>
                        <a:t>Ngăn</a:t>
                      </a:r>
                      <a:r>
                        <a:rPr kumimoji="0" lang="en-US" sz="2800" b="1" i="0" u="none" strike="noStrike" cap="none" normalizeH="0" baseline="0" dirty="0">
                          <a:ln>
                            <a:noFill/>
                          </a:ln>
                          <a:solidFill>
                            <a:srgbClr val="0000FF"/>
                          </a:solidFill>
                          <a:effectLst/>
                          <a:latin typeface="Times New Roman" panose="02020603050405020304" pitchFamily="18" charset="0"/>
                          <a:cs typeface="Times New Roman" panose="02020603050405020304" pitchFamily="18" charset="0"/>
                        </a:rPr>
                        <a:t> </a:t>
                      </a:r>
                      <a:r>
                        <a:rPr kumimoji="0" lang="en-US" sz="2800" b="1" i="0" u="none" strike="noStrike" cap="none" normalizeH="0" baseline="0" dirty="0" err="1">
                          <a:ln>
                            <a:noFill/>
                          </a:ln>
                          <a:solidFill>
                            <a:srgbClr val="0000FF"/>
                          </a:solidFill>
                          <a:effectLst/>
                          <a:latin typeface="Times New Roman" panose="02020603050405020304" pitchFamily="18" charset="0"/>
                          <a:cs typeface="Times New Roman" panose="02020603050405020304" pitchFamily="18" charset="0"/>
                        </a:rPr>
                        <a:t>cách</a:t>
                      </a:r>
                      <a:r>
                        <a:rPr kumimoji="0" lang="en-US" sz="2800" b="1" i="0" u="none" strike="noStrike" cap="none" normalizeH="0" baseline="0" dirty="0">
                          <a:ln>
                            <a:noFill/>
                          </a:ln>
                          <a:solidFill>
                            <a:srgbClr val="0000FF"/>
                          </a:solidFill>
                          <a:effectLst/>
                          <a:latin typeface="Times New Roman" panose="02020603050405020304" pitchFamily="18" charset="0"/>
                          <a:cs typeface="Times New Roman" panose="02020603050405020304" pitchFamily="18" charset="0"/>
                        </a:rPr>
                        <a:t> </a:t>
                      </a:r>
                      <a:r>
                        <a:rPr kumimoji="0" lang="en-US" sz="2800" b="1" i="0" u="none" strike="noStrike" cap="none" normalizeH="0" baseline="0" dirty="0" err="1">
                          <a:ln>
                            <a:noFill/>
                          </a:ln>
                          <a:solidFill>
                            <a:srgbClr val="0000FF"/>
                          </a:solidFill>
                          <a:effectLst/>
                          <a:latin typeface="Times New Roman" panose="02020603050405020304" pitchFamily="18" charset="0"/>
                          <a:cs typeface="Times New Roman" panose="02020603050405020304" pitchFamily="18" charset="0"/>
                        </a:rPr>
                        <a:t>trạng</a:t>
                      </a:r>
                      <a:r>
                        <a:rPr kumimoji="0" lang="en-US" sz="2800" b="1" i="0" u="none" strike="noStrike" cap="none" normalizeH="0" baseline="0" dirty="0">
                          <a:ln>
                            <a:noFill/>
                          </a:ln>
                          <a:solidFill>
                            <a:srgbClr val="0000FF"/>
                          </a:solidFill>
                          <a:effectLst/>
                          <a:latin typeface="Times New Roman" panose="02020603050405020304" pitchFamily="18" charset="0"/>
                          <a:cs typeface="Times New Roman" panose="02020603050405020304" pitchFamily="18" charset="0"/>
                        </a:rPr>
                        <a:t> </a:t>
                      </a:r>
                      <a:r>
                        <a:rPr kumimoji="0" lang="en-US" sz="2800" b="1" i="0" u="none" strike="noStrike" cap="none" normalizeH="0" baseline="0" dirty="0" err="1">
                          <a:ln>
                            <a:noFill/>
                          </a:ln>
                          <a:solidFill>
                            <a:srgbClr val="0000FF"/>
                          </a:solidFill>
                          <a:effectLst/>
                          <a:latin typeface="Times New Roman" panose="02020603050405020304" pitchFamily="18" charset="0"/>
                          <a:cs typeface="Times New Roman" panose="02020603050405020304" pitchFamily="18" charset="0"/>
                        </a:rPr>
                        <a:t>ngữ</a:t>
                      </a:r>
                      <a:r>
                        <a:rPr kumimoji="0" lang="en-US" sz="2800" b="1" i="0" u="none" strike="noStrike" cap="none" normalizeH="0" baseline="0" dirty="0">
                          <a:ln>
                            <a:noFill/>
                          </a:ln>
                          <a:solidFill>
                            <a:srgbClr val="0000FF"/>
                          </a:solidFill>
                          <a:effectLst/>
                          <a:latin typeface="Times New Roman" panose="02020603050405020304" pitchFamily="18" charset="0"/>
                          <a:cs typeface="Times New Roman" panose="02020603050405020304" pitchFamily="18" charset="0"/>
                        </a:rPr>
                        <a:t> </a:t>
                      </a:r>
                      <a:r>
                        <a:rPr kumimoji="0" lang="en-US" sz="2800" b="1" i="0" u="none" strike="noStrike" cap="none" normalizeH="0" baseline="0" dirty="0" err="1">
                          <a:ln>
                            <a:noFill/>
                          </a:ln>
                          <a:solidFill>
                            <a:srgbClr val="0000FF"/>
                          </a:solidFill>
                          <a:effectLst/>
                          <a:latin typeface="Times New Roman" panose="02020603050405020304" pitchFamily="18" charset="0"/>
                          <a:cs typeface="Times New Roman" panose="02020603050405020304" pitchFamily="18" charset="0"/>
                        </a:rPr>
                        <a:t>với</a:t>
                      </a:r>
                      <a:r>
                        <a:rPr kumimoji="0" lang="en-US" sz="2800" b="1" i="0" u="none" strike="noStrike" cap="none" normalizeH="0" baseline="0" dirty="0">
                          <a:ln>
                            <a:noFill/>
                          </a:ln>
                          <a:solidFill>
                            <a:srgbClr val="0000FF"/>
                          </a:solidFill>
                          <a:effectLst/>
                          <a:latin typeface="Times New Roman" panose="02020603050405020304" pitchFamily="18" charset="0"/>
                          <a:cs typeface="Times New Roman" panose="02020603050405020304" pitchFamily="18" charset="0"/>
                        </a:rPr>
                        <a:t> </a:t>
                      </a:r>
                      <a:r>
                        <a:rPr kumimoji="0" lang="en-US" sz="2800" b="1" i="0" u="none" strike="noStrike" cap="none" normalizeH="0" baseline="0" dirty="0" err="1">
                          <a:ln>
                            <a:noFill/>
                          </a:ln>
                          <a:solidFill>
                            <a:srgbClr val="0000FF"/>
                          </a:solidFill>
                          <a:effectLst/>
                          <a:latin typeface="Times New Roman" panose="02020603050405020304" pitchFamily="18" charset="0"/>
                          <a:cs typeface="Times New Roman" panose="02020603050405020304" pitchFamily="18" charset="0"/>
                        </a:rPr>
                        <a:t>chủ</a:t>
                      </a:r>
                      <a:r>
                        <a:rPr kumimoji="0" lang="en-US" sz="2800" b="1" i="0" u="none" strike="noStrike" cap="none" normalizeH="0" baseline="0" dirty="0">
                          <a:ln>
                            <a:noFill/>
                          </a:ln>
                          <a:solidFill>
                            <a:srgbClr val="0000FF"/>
                          </a:solidFill>
                          <a:effectLst/>
                          <a:latin typeface="Times New Roman" panose="02020603050405020304" pitchFamily="18" charset="0"/>
                          <a:cs typeface="Times New Roman" panose="02020603050405020304" pitchFamily="18" charset="0"/>
                        </a:rPr>
                        <a:t> </a:t>
                      </a:r>
                      <a:r>
                        <a:rPr kumimoji="0" lang="en-US" sz="2800" b="1" i="0" u="none" strike="noStrike" cap="none" normalizeH="0" baseline="0" dirty="0" err="1">
                          <a:ln>
                            <a:noFill/>
                          </a:ln>
                          <a:solidFill>
                            <a:srgbClr val="0000FF"/>
                          </a:solidFill>
                          <a:effectLst/>
                          <a:latin typeface="Times New Roman" panose="02020603050405020304" pitchFamily="18" charset="0"/>
                          <a:cs typeface="Times New Roman" panose="02020603050405020304" pitchFamily="18" charset="0"/>
                        </a:rPr>
                        <a:t>ngữ</a:t>
                      </a:r>
                      <a:r>
                        <a:rPr kumimoji="0" lang="en-US" sz="2800" b="1" i="0" u="none" strike="noStrike" cap="none" normalizeH="0" baseline="0" dirty="0">
                          <a:ln>
                            <a:noFill/>
                          </a:ln>
                          <a:solidFill>
                            <a:srgbClr val="0000FF"/>
                          </a:solidFill>
                          <a:effectLst/>
                          <a:latin typeface="Times New Roman" panose="02020603050405020304" pitchFamily="18" charset="0"/>
                          <a:cs typeface="Times New Roman" panose="02020603050405020304" pitchFamily="18" charset="0"/>
                        </a:rPr>
                        <a:t> </a:t>
                      </a:r>
                      <a:r>
                        <a:rPr kumimoji="0" lang="en-US" sz="2800" b="1" i="0" u="none" strike="noStrike" cap="none" normalizeH="0" baseline="0" dirty="0" err="1">
                          <a:ln>
                            <a:noFill/>
                          </a:ln>
                          <a:solidFill>
                            <a:srgbClr val="0000FF"/>
                          </a:solidFill>
                          <a:effectLst/>
                          <a:latin typeface="Times New Roman" panose="02020603050405020304" pitchFamily="18" charset="0"/>
                          <a:cs typeface="Times New Roman" panose="02020603050405020304" pitchFamily="18" charset="0"/>
                        </a:rPr>
                        <a:t>và</a:t>
                      </a:r>
                      <a:r>
                        <a:rPr kumimoji="0" lang="en-US" sz="2800" b="1" i="0" u="none" strike="noStrike" cap="none" normalizeH="0" baseline="0" dirty="0">
                          <a:ln>
                            <a:noFill/>
                          </a:ln>
                          <a:solidFill>
                            <a:srgbClr val="0000FF"/>
                          </a:solidFill>
                          <a:effectLst/>
                          <a:latin typeface="Times New Roman" panose="02020603050405020304" pitchFamily="18" charset="0"/>
                          <a:cs typeface="Times New Roman" panose="02020603050405020304" pitchFamily="18" charset="0"/>
                        </a:rPr>
                        <a:t> </a:t>
                      </a:r>
                      <a:r>
                        <a:rPr kumimoji="0" lang="en-US" sz="2800" b="1" i="0" u="none" strike="noStrike" cap="none" normalizeH="0" baseline="0" dirty="0" err="1">
                          <a:ln>
                            <a:noFill/>
                          </a:ln>
                          <a:solidFill>
                            <a:srgbClr val="0000FF"/>
                          </a:solidFill>
                          <a:effectLst/>
                          <a:latin typeface="Times New Roman" panose="02020603050405020304" pitchFamily="18" charset="0"/>
                          <a:cs typeface="Times New Roman" panose="02020603050405020304" pitchFamily="18" charset="0"/>
                        </a:rPr>
                        <a:t>vị</a:t>
                      </a:r>
                      <a:r>
                        <a:rPr kumimoji="0" lang="en-US" sz="2800" b="1" i="0" u="none" strike="noStrike" cap="none" normalizeH="0" baseline="0" dirty="0">
                          <a:ln>
                            <a:noFill/>
                          </a:ln>
                          <a:solidFill>
                            <a:srgbClr val="0000FF"/>
                          </a:solidFill>
                          <a:effectLst/>
                          <a:latin typeface="Times New Roman" panose="02020603050405020304" pitchFamily="18" charset="0"/>
                          <a:cs typeface="Times New Roman" panose="02020603050405020304" pitchFamily="18" charset="0"/>
                        </a:rPr>
                        <a:t> </a:t>
                      </a:r>
                      <a:r>
                        <a:rPr kumimoji="0" lang="en-US" sz="2800" b="1" i="0" u="none" strike="noStrike" cap="none" normalizeH="0" baseline="0" dirty="0" err="1">
                          <a:ln>
                            <a:noFill/>
                          </a:ln>
                          <a:solidFill>
                            <a:srgbClr val="0000FF"/>
                          </a:solidFill>
                          <a:effectLst/>
                          <a:latin typeface="Times New Roman" panose="02020603050405020304" pitchFamily="18" charset="0"/>
                          <a:cs typeface="Times New Roman" panose="02020603050405020304" pitchFamily="18" charset="0"/>
                        </a:rPr>
                        <a:t>ngữ</a:t>
                      </a:r>
                      <a:endParaRPr kumimoji="0" lang="en-US" sz="2800" b="1" i="0" u="none" strike="noStrike" cap="none" normalizeH="0" baseline="0" dirty="0">
                        <a:ln>
                          <a:noFill/>
                        </a:ln>
                        <a:solidFill>
                          <a:srgbClr val="0000FF"/>
                        </a:solidFill>
                        <a:effectLst/>
                        <a:latin typeface="Times New Roman" panose="02020603050405020304" pitchFamily="18" charset="0"/>
                        <a:cs typeface="Times New Roman" panose="02020603050405020304" pitchFamily="18" charset="0"/>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extLst>
                  <a:ext uri="{0D108BD9-81ED-4DB2-BD59-A6C34878D82A}">
                    <a16:rowId xmlns:a16="http://schemas.microsoft.com/office/drawing/2014/main" val="10003"/>
                  </a:ext>
                </a:extLst>
              </a:tr>
              <a:tr h="41275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dirty="0" err="1">
                          <a:ln>
                            <a:noFill/>
                          </a:ln>
                          <a:solidFill>
                            <a:srgbClr val="0000FF"/>
                          </a:solidFill>
                          <a:effectLst/>
                          <a:latin typeface="Times New Roman" panose="02020603050405020304" pitchFamily="18" charset="0"/>
                          <a:cs typeface="Times New Roman" panose="02020603050405020304" pitchFamily="18" charset="0"/>
                        </a:rPr>
                        <a:t>Ngăn</a:t>
                      </a:r>
                      <a:r>
                        <a:rPr kumimoji="0" lang="en-US" sz="2800" b="1" i="0" u="none" strike="noStrike" cap="none" normalizeH="0" baseline="0" dirty="0">
                          <a:ln>
                            <a:noFill/>
                          </a:ln>
                          <a:solidFill>
                            <a:srgbClr val="0000FF"/>
                          </a:solidFill>
                          <a:effectLst/>
                          <a:latin typeface="Times New Roman" panose="02020603050405020304" pitchFamily="18" charset="0"/>
                          <a:cs typeface="Times New Roman" panose="02020603050405020304" pitchFamily="18" charset="0"/>
                        </a:rPr>
                        <a:t> </a:t>
                      </a:r>
                      <a:r>
                        <a:rPr kumimoji="0" lang="en-US" sz="2800" b="1" i="0" u="none" strike="noStrike" cap="none" normalizeH="0" baseline="0" dirty="0" err="1">
                          <a:ln>
                            <a:noFill/>
                          </a:ln>
                          <a:solidFill>
                            <a:srgbClr val="0000FF"/>
                          </a:solidFill>
                          <a:effectLst/>
                          <a:latin typeface="Times New Roman" panose="02020603050405020304" pitchFamily="18" charset="0"/>
                          <a:cs typeface="Times New Roman" panose="02020603050405020304" pitchFamily="18" charset="0"/>
                        </a:rPr>
                        <a:t>cách</a:t>
                      </a:r>
                      <a:r>
                        <a:rPr kumimoji="0" lang="en-US" sz="2800" b="1" i="0" u="none" strike="noStrike" cap="none" normalizeH="0" baseline="0" dirty="0">
                          <a:ln>
                            <a:noFill/>
                          </a:ln>
                          <a:solidFill>
                            <a:srgbClr val="0000FF"/>
                          </a:solidFill>
                          <a:effectLst/>
                          <a:latin typeface="Times New Roman" panose="02020603050405020304" pitchFamily="18" charset="0"/>
                          <a:cs typeface="Times New Roman" panose="02020603050405020304" pitchFamily="18" charset="0"/>
                        </a:rPr>
                        <a:t> </a:t>
                      </a:r>
                      <a:r>
                        <a:rPr kumimoji="0" lang="en-US" sz="2800" b="1" i="0" u="none" strike="noStrike" cap="none" normalizeH="0" baseline="0" dirty="0" err="1">
                          <a:ln>
                            <a:noFill/>
                          </a:ln>
                          <a:solidFill>
                            <a:srgbClr val="0000FF"/>
                          </a:solidFill>
                          <a:effectLst/>
                          <a:latin typeface="Times New Roman" panose="02020603050405020304" pitchFamily="18" charset="0"/>
                          <a:cs typeface="Times New Roman" panose="02020603050405020304" pitchFamily="18" charset="0"/>
                        </a:rPr>
                        <a:t>các</a:t>
                      </a:r>
                      <a:r>
                        <a:rPr kumimoji="0" lang="en-US" sz="2800" b="1" i="0" u="none" strike="noStrike" cap="none" normalizeH="0" baseline="0" dirty="0">
                          <a:ln>
                            <a:noFill/>
                          </a:ln>
                          <a:solidFill>
                            <a:srgbClr val="0000FF"/>
                          </a:solidFill>
                          <a:effectLst/>
                          <a:latin typeface="Times New Roman" panose="02020603050405020304" pitchFamily="18" charset="0"/>
                          <a:cs typeface="Times New Roman" panose="02020603050405020304" pitchFamily="18" charset="0"/>
                        </a:rPr>
                        <a:t> </a:t>
                      </a:r>
                      <a:r>
                        <a:rPr kumimoji="0" lang="en-US" sz="2800" b="1" i="0" u="none" strike="noStrike" cap="none" normalizeH="0" baseline="0" dirty="0" err="1">
                          <a:ln>
                            <a:noFill/>
                          </a:ln>
                          <a:solidFill>
                            <a:srgbClr val="0000FF"/>
                          </a:solidFill>
                          <a:effectLst/>
                          <a:latin typeface="Times New Roman" panose="02020603050405020304" pitchFamily="18" charset="0"/>
                          <a:cs typeface="Times New Roman" panose="02020603050405020304" pitchFamily="18" charset="0"/>
                        </a:rPr>
                        <a:t>vế</a:t>
                      </a:r>
                      <a:r>
                        <a:rPr kumimoji="0" lang="en-US" sz="2800" b="1" i="0" u="none" strike="noStrike" cap="none" normalizeH="0" baseline="0" dirty="0">
                          <a:ln>
                            <a:noFill/>
                          </a:ln>
                          <a:solidFill>
                            <a:srgbClr val="0000FF"/>
                          </a:solidFill>
                          <a:effectLst/>
                          <a:latin typeface="Times New Roman" panose="02020603050405020304" pitchFamily="18" charset="0"/>
                          <a:cs typeface="Times New Roman" panose="02020603050405020304" pitchFamily="18" charset="0"/>
                        </a:rPr>
                        <a:t> </a:t>
                      </a:r>
                      <a:r>
                        <a:rPr kumimoji="0" lang="en-US" sz="2800" b="1" i="0" u="none" strike="noStrike" cap="none" normalizeH="0" baseline="0" dirty="0" err="1">
                          <a:ln>
                            <a:noFill/>
                          </a:ln>
                          <a:solidFill>
                            <a:srgbClr val="0000FF"/>
                          </a:solidFill>
                          <a:effectLst/>
                          <a:latin typeface="Times New Roman" panose="02020603050405020304" pitchFamily="18" charset="0"/>
                          <a:cs typeface="Times New Roman" panose="02020603050405020304" pitchFamily="18" charset="0"/>
                        </a:rPr>
                        <a:t>câu</a:t>
                      </a:r>
                      <a:r>
                        <a:rPr kumimoji="0" lang="en-US" sz="2800" b="1" i="0" u="none" strike="noStrike" cap="none" normalizeH="0" baseline="0" dirty="0">
                          <a:ln>
                            <a:noFill/>
                          </a:ln>
                          <a:solidFill>
                            <a:srgbClr val="0000FF"/>
                          </a:solidFill>
                          <a:effectLst/>
                          <a:latin typeface="Times New Roman" panose="02020603050405020304" pitchFamily="18" charset="0"/>
                          <a:cs typeface="Times New Roman" panose="02020603050405020304" pitchFamily="18" charset="0"/>
                        </a:rPr>
                        <a:t> </a:t>
                      </a:r>
                      <a:r>
                        <a:rPr kumimoji="0" lang="en-US" sz="2800" b="1" i="0" u="none" strike="noStrike" cap="none" normalizeH="0" baseline="0" dirty="0" err="1">
                          <a:ln>
                            <a:noFill/>
                          </a:ln>
                          <a:solidFill>
                            <a:srgbClr val="0000FF"/>
                          </a:solidFill>
                          <a:effectLst/>
                          <a:latin typeface="Times New Roman" panose="02020603050405020304" pitchFamily="18" charset="0"/>
                          <a:cs typeface="Times New Roman" panose="02020603050405020304" pitchFamily="18" charset="0"/>
                        </a:rPr>
                        <a:t>trong</a:t>
                      </a:r>
                      <a:r>
                        <a:rPr kumimoji="0" lang="en-US" sz="2800" b="1" i="0" u="none" strike="noStrike" cap="none" normalizeH="0" baseline="0" dirty="0">
                          <a:ln>
                            <a:noFill/>
                          </a:ln>
                          <a:solidFill>
                            <a:srgbClr val="0000FF"/>
                          </a:solidFill>
                          <a:effectLst/>
                          <a:latin typeface="Times New Roman" panose="02020603050405020304" pitchFamily="18" charset="0"/>
                          <a:cs typeface="Times New Roman" panose="02020603050405020304" pitchFamily="18" charset="0"/>
                        </a:rPr>
                        <a:t> </a:t>
                      </a:r>
                      <a:r>
                        <a:rPr kumimoji="0" lang="en-US" sz="2800" b="1" i="0" u="none" strike="noStrike" cap="none" normalizeH="0" baseline="0" dirty="0" err="1">
                          <a:ln>
                            <a:noFill/>
                          </a:ln>
                          <a:solidFill>
                            <a:srgbClr val="0000FF"/>
                          </a:solidFill>
                          <a:effectLst/>
                          <a:latin typeface="Times New Roman" panose="02020603050405020304" pitchFamily="18" charset="0"/>
                          <a:cs typeface="Times New Roman" panose="02020603050405020304" pitchFamily="18" charset="0"/>
                        </a:rPr>
                        <a:t>câu</a:t>
                      </a:r>
                      <a:r>
                        <a:rPr kumimoji="0" lang="en-US" sz="2800" b="1" i="0" u="none" strike="noStrike" cap="none" normalizeH="0" baseline="0" dirty="0">
                          <a:ln>
                            <a:noFill/>
                          </a:ln>
                          <a:solidFill>
                            <a:srgbClr val="0000FF"/>
                          </a:solidFill>
                          <a:effectLst/>
                          <a:latin typeface="Times New Roman" panose="02020603050405020304" pitchFamily="18" charset="0"/>
                          <a:cs typeface="Times New Roman" panose="02020603050405020304" pitchFamily="18" charset="0"/>
                        </a:rPr>
                        <a:t> </a:t>
                      </a:r>
                      <a:r>
                        <a:rPr kumimoji="0" lang="en-US" sz="2800" b="1" i="0" u="none" strike="noStrike" cap="none" normalizeH="0" baseline="0" dirty="0" err="1">
                          <a:ln>
                            <a:noFill/>
                          </a:ln>
                          <a:solidFill>
                            <a:srgbClr val="0000FF"/>
                          </a:solidFill>
                          <a:effectLst/>
                          <a:latin typeface="Times New Roman" panose="02020603050405020304" pitchFamily="18" charset="0"/>
                          <a:cs typeface="Times New Roman" panose="02020603050405020304" pitchFamily="18" charset="0"/>
                        </a:rPr>
                        <a:t>ghép</a:t>
                      </a:r>
                      <a:endParaRPr kumimoji="0" lang="en-US" sz="2800" b="1" i="0" u="none" strike="noStrike" cap="none" normalizeH="0" baseline="0" dirty="0">
                        <a:ln>
                          <a:noFill/>
                        </a:ln>
                        <a:solidFill>
                          <a:srgbClr val="0000FF"/>
                        </a:solidFill>
                        <a:effectLst/>
                        <a:latin typeface="Times New Roman" panose="02020603050405020304" pitchFamily="18" charset="0"/>
                        <a:cs typeface="Times New Roman" panose="02020603050405020304" pitchFamily="18" charset="0"/>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211303493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strips(downLeft)">
                                      <p:cBhvr>
                                        <p:cTn id="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2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Văn phòng">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2391</TotalTime>
  <Words>898</Words>
  <Application>Microsoft Office PowerPoint</Application>
  <PresentationFormat>Widescreen</PresentationFormat>
  <Paragraphs>103</Paragraphs>
  <Slides>8</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8</vt:i4>
      </vt:variant>
    </vt:vector>
  </HeadingPairs>
  <TitlesOfParts>
    <vt:vector size="14" baseType="lpstr">
      <vt:lpstr>Arial</vt:lpstr>
      <vt:lpstr>Calibri</vt:lpstr>
      <vt:lpstr>Calibri Light</vt:lpstr>
      <vt:lpstr>Times New Roman</vt:lpstr>
      <vt:lpstr>Office Theme</vt:lpstr>
      <vt:lpstr>2_Default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Windows User</dc:creator>
  <cp:lastModifiedBy>This MC</cp:lastModifiedBy>
  <cp:revision>241</cp:revision>
  <dcterms:created xsi:type="dcterms:W3CDTF">2017-11-24T09:12:01Z</dcterms:created>
  <dcterms:modified xsi:type="dcterms:W3CDTF">2022-04-09T10:04:00Z</dcterms:modified>
</cp:coreProperties>
</file>