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6"/>
  </p:notesMasterIdLst>
  <p:sldIdLst>
    <p:sldId id="314" r:id="rId3"/>
    <p:sldId id="470" r:id="rId4"/>
    <p:sldId id="558" r:id="rId5"/>
    <p:sldId id="521" r:id="rId6"/>
    <p:sldId id="7677" r:id="rId7"/>
    <p:sldId id="7650" r:id="rId8"/>
    <p:sldId id="7682" r:id="rId9"/>
    <p:sldId id="7673" r:id="rId10"/>
    <p:sldId id="7678" r:id="rId11"/>
    <p:sldId id="7675" r:id="rId12"/>
    <p:sldId id="7681" r:id="rId13"/>
    <p:sldId id="7676" r:id="rId14"/>
    <p:sldId id="51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233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CCEA2-B155-47FC-8773-43763CEE3C6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C4438-956F-4718-89DF-6C0E49AD0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7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48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2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625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505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438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952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6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4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5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8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558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379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3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37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246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677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45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94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211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926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919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966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571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235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701685"/>
      </p:ext>
    </p:extLst>
  </p:cSld>
  <p:clrMapOvr>
    <a:masterClrMapping/>
  </p:clrMapOvr>
  <p:transition spd="slow" advClick="0" advTm="2000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330288"/>
      </p:ext>
    </p:extLst>
  </p:cSld>
  <p:clrMapOvr>
    <a:masterClrMapping/>
  </p:clrMapOvr>
  <p:transition spd="slow" advClick="0" advTm="200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425357"/>
      </p:ext>
    </p:extLst>
  </p:cSld>
  <p:clrMapOvr>
    <a:masterClrMapping/>
  </p:clrMapOvr>
  <p:transition spd="slow" advClick="0" advTm="200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926724"/>
      </p:ext>
    </p:extLst>
  </p:cSld>
  <p:clrMapOvr>
    <a:masterClrMapping/>
  </p:clrMapOvr>
  <p:transition spd="slow" advClick="0" advTm="2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34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293320"/>
      </p:ext>
    </p:extLst>
  </p:cSld>
  <p:clrMapOvr>
    <a:masterClrMapping/>
  </p:clrMapOvr>
  <p:transition spd="slow" advClick="0" advTm="200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511034"/>
      </p:ext>
    </p:extLst>
  </p:cSld>
  <p:clrMapOvr>
    <a:masterClrMapping/>
  </p:clrMapOvr>
  <p:transition spd="slow" advClick="0" advTm="200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979715"/>
      </p:ext>
    </p:extLst>
  </p:cSld>
  <p:clrMapOvr>
    <a:masterClrMapping/>
  </p:clrMapOvr>
  <p:transition spd="slow" advClick="0" advTm="200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277723"/>
      </p:ext>
    </p:extLst>
  </p:cSld>
  <p:clrMapOvr>
    <a:masterClrMapping/>
  </p:clrMapOvr>
  <p:transition spd="slow" advClick="0" advTm="2000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250598"/>
      </p:ext>
    </p:extLst>
  </p:cSld>
  <p:clrMapOvr>
    <a:masterClrMapping/>
  </p:clrMapOvr>
  <p:transition spd="slow" advClick="0" advTm="200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250198"/>
      </p:ext>
    </p:extLst>
  </p:cSld>
  <p:clrMapOvr>
    <a:masterClrMapping/>
  </p:clrMapOvr>
  <p:transition spd="slow" advClick="0" advTm="200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427782"/>
      </p:ext>
    </p:extLst>
  </p:cSld>
  <p:clrMapOvr>
    <a:masterClrMapping/>
  </p:clrMapOvr>
  <p:transition spd="slow" advClick="0" advTm="2000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326973"/>
      </p:ext>
    </p:extLst>
  </p:cSld>
  <p:clrMapOvr>
    <a:masterClrMapping/>
  </p:clrMapOvr>
  <p:transition spd="slow" advClick="0" advTm="200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408464"/>
      </p:ext>
    </p:extLst>
  </p:cSld>
  <p:clrMapOvr>
    <a:masterClrMapping/>
  </p:clrMapOvr>
  <p:transition spd="slow" advClick="0" advTm="2000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90988"/>
      </p:ext>
    </p:extLst>
  </p:cSld>
  <p:clrMapOvr>
    <a:masterClrMapping/>
  </p:clrMapOvr>
  <p:transition spd="slow" advClick="0" advTm="2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142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013299"/>
      </p:ext>
    </p:extLst>
  </p:cSld>
  <p:clrMapOvr>
    <a:masterClrMapping/>
  </p:clrMapOvr>
  <p:transition spd="slow" advClick="0" advTm="2000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035796"/>
      </p:ext>
    </p:extLst>
  </p:cSld>
  <p:clrMapOvr>
    <a:masterClrMapping/>
  </p:clrMapOvr>
  <p:transition spd="slow" advClick="0" advTm="2000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746973"/>
      </p:ext>
    </p:extLst>
  </p:cSld>
  <p:clrMapOvr>
    <a:masterClrMapping/>
  </p:clrMapOvr>
  <p:transition spd="slow" advClick="0" advTm="2000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159491"/>
      </p:ext>
    </p:extLst>
  </p:cSld>
  <p:clrMapOvr>
    <a:masterClrMapping/>
  </p:clrMapOvr>
  <p:transition spd="slow" advClick="0" advTm="2000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440385"/>
      </p:ext>
    </p:extLst>
  </p:cSld>
  <p:clrMapOvr>
    <a:masterClrMapping/>
  </p:clrMapOvr>
  <p:transition spd="slow" advClick="0" advTm="2000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685712"/>
      </p:ext>
    </p:extLst>
  </p:cSld>
  <p:clrMapOvr>
    <a:masterClrMapping/>
  </p:clrMapOvr>
  <p:transition spd="slow" advClick="0" advTm="2000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35496"/>
      </p:ext>
    </p:extLst>
  </p:cSld>
  <p:clrMapOvr>
    <a:masterClrMapping/>
  </p:clrMapOvr>
  <p:transition spd="slow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126492"/>
      </p:ext>
    </p:extLst>
  </p:cSld>
  <p:clrMapOvr>
    <a:masterClrMapping/>
  </p:clrMapOvr>
  <p:transition spd="slow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022291"/>
      </p:ext>
    </p:extLst>
  </p:cSld>
  <p:clrMapOvr>
    <a:masterClrMapping/>
  </p:clrMapOvr>
  <p:transition spd="slow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386522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39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848983"/>
      </p:ext>
    </p:extLst>
  </p:cSld>
  <p:clrMapOvr>
    <a:masterClrMapping/>
  </p:clrMapOvr>
  <p:transition spd="slow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053139"/>
      </p:ext>
    </p:extLst>
  </p:cSld>
  <p:clrMapOvr>
    <a:masterClrMapping/>
  </p:clrMapOvr>
  <p:transition spd="slow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47246"/>
      </p:ext>
    </p:extLst>
  </p:cSld>
  <p:clrMapOvr>
    <a:masterClrMapping/>
  </p:clrMapOvr>
  <p:transition spd="slow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75485"/>
      </p:ext>
    </p:extLst>
  </p:cSld>
  <p:clrMapOvr>
    <a:masterClrMapping/>
  </p:clrMapOvr>
  <p:transition spd="slow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067934"/>
      </p:ext>
    </p:extLst>
  </p:cSld>
  <p:clrMapOvr>
    <a:masterClrMapping/>
  </p:clrMapOvr>
  <p:transition spd="slow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025211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2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5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2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7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41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29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  <p:sldLayoutId id="2147483712" r:id="rId38"/>
    <p:sldLayoutId id="2147483713" r:id="rId39"/>
    <p:sldLayoutId id="2147483714" r:id="rId40"/>
    <p:sldLayoutId id="2147483715" r:id="rId41"/>
    <p:sldLayoutId id="2147483716" r:id="rId42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2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0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8.xml"/><Relationship Id="rId7" Type="http://schemas.microsoft.com/office/2007/relationships/hdphoto" Target="../media/hdphoto1.wdp"/><Relationship Id="rId12" Type="http://schemas.openxmlformats.org/officeDocument/2006/relationships/image" Target="../media/image47.jpg"/><Relationship Id="rId2" Type="http://schemas.openxmlformats.org/officeDocument/2006/relationships/audio" Target="../media/media1.mp3"/><Relationship Id="rId16" Type="http://schemas.microsoft.com/office/2007/relationships/hdphoto" Target="../media/hdphoto2.wdp"/><Relationship Id="rId1" Type="http://schemas.microsoft.com/office/2007/relationships/media" Target="../media/media1.mp3"/><Relationship Id="rId6" Type="http://schemas.openxmlformats.org/officeDocument/2006/relationships/image" Target="../media/image42.png"/><Relationship Id="rId11" Type="http://schemas.openxmlformats.org/officeDocument/2006/relationships/image" Target="../media/image46.gif"/><Relationship Id="rId5" Type="http://schemas.openxmlformats.org/officeDocument/2006/relationships/image" Target="../media/image41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1.wav"/><Relationship Id="rId5" Type="http://schemas.openxmlformats.org/officeDocument/2006/relationships/image" Target="../media/image20.jp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483740" y="4902200"/>
            <a:ext cx="5053522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4000">
        <p159:morph option="byObject"/>
      </p:transition>
    </mc:Choice>
    <mc:Fallback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FA4D0A-2E85-426A-9CE3-5CDF344A4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100012"/>
            <a:ext cx="2390775" cy="733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0" name="Hộp Văn bản 19">
                <a:extLst>
                  <a:ext uri="{FF2B5EF4-FFF2-40B4-BE49-F238E27FC236}">
                    <a16:creationId xmlns:a16="http://schemas.microsoft.com/office/drawing/2014/main" xmlns="" id="{F3FBD256-C9EF-495E-9F0E-B5027F6B33EC}"/>
                  </a:ext>
                </a:extLst>
              </p:cNvPr>
              <p:cNvSpPr txBox="1"/>
              <p:nvPr/>
            </p:nvSpPr>
            <p:spPr>
              <a:xfrm>
                <a:off x="1740884" y="1549661"/>
                <a:ext cx="172265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0" name="Hộp Văn bản 19">
                <a:extLst>
                  <a:ext uri="{FF2B5EF4-FFF2-40B4-BE49-F238E27FC236}">
                    <a16:creationId xmlns:a16="http://schemas.microsoft.com/office/drawing/2014/main" id="{F3FBD256-C9EF-495E-9F0E-B5027F6B3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884" y="1549661"/>
                <a:ext cx="1722651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1" name="Hộp Văn bản 473">
                <a:extLst>
                  <a:ext uri="{FF2B5EF4-FFF2-40B4-BE49-F238E27FC236}">
                    <a16:creationId xmlns:a16="http://schemas.microsoft.com/office/drawing/2014/main" xmlns="" id="{374BA41C-6DE5-4B87-959C-209E6B41AF22}"/>
                  </a:ext>
                </a:extLst>
              </p:cNvPr>
              <p:cNvSpPr txBox="1"/>
              <p:nvPr/>
            </p:nvSpPr>
            <p:spPr>
              <a:xfrm>
                <a:off x="1740884" y="3000673"/>
                <a:ext cx="172265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𝟗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1" name="Hộp Văn bản 473">
                <a:extLst>
                  <a:ext uri="{FF2B5EF4-FFF2-40B4-BE49-F238E27FC236}">
                    <a16:creationId xmlns:a16="http://schemas.microsoft.com/office/drawing/2014/main" id="{374BA41C-6DE5-4B87-959C-209E6B41A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884" y="3000673"/>
                <a:ext cx="172265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2" name="Hộp Văn bản 474">
                <a:extLst>
                  <a:ext uri="{FF2B5EF4-FFF2-40B4-BE49-F238E27FC236}">
                    <a16:creationId xmlns:a16="http://schemas.microsoft.com/office/drawing/2014/main" xmlns="" id="{7D593D12-6D8E-46FE-A9C0-E762932068A2}"/>
                  </a:ext>
                </a:extLst>
              </p:cNvPr>
              <p:cNvSpPr txBox="1"/>
              <p:nvPr/>
            </p:nvSpPr>
            <p:spPr>
              <a:xfrm>
                <a:off x="1706717" y="4451685"/>
                <a:ext cx="20288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𝟏𝟐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2" name="Hộp Văn bản 474">
                <a:extLst>
                  <a:ext uri="{FF2B5EF4-FFF2-40B4-BE49-F238E27FC236}">
                    <a16:creationId xmlns:a16="http://schemas.microsoft.com/office/drawing/2014/main" id="{7D593D12-6D8E-46FE-A9C0-E76293206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717" y="4451685"/>
                <a:ext cx="2028825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3" name="Hộp Văn bản 475">
                <a:extLst>
                  <a:ext uri="{FF2B5EF4-FFF2-40B4-BE49-F238E27FC236}">
                    <a16:creationId xmlns:a16="http://schemas.microsoft.com/office/drawing/2014/main" xmlns="" id="{A7743D3C-E0D8-45DC-8328-1DD4E6CD5AAA}"/>
                  </a:ext>
                </a:extLst>
              </p:cNvPr>
              <p:cNvSpPr txBox="1"/>
              <p:nvPr/>
            </p:nvSpPr>
            <p:spPr>
              <a:xfrm>
                <a:off x="5096858" y="1552926"/>
                <a:ext cx="20288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𝟏𝟓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3" name="Hộp Văn bản 475">
                <a:extLst>
                  <a:ext uri="{FF2B5EF4-FFF2-40B4-BE49-F238E27FC236}">
                    <a16:creationId xmlns:a16="http://schemas.microsoft.com/office/drawing/2014/main" id="{A7743D3C-E0D8-45DC-8328-1DD4E6CD5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858" y="1552926"/>
                <a:ext cx="2028825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4" name="Hộp Văn bản 476">
                <a:extLst>
                  <a:ext uri="{FF2B5EF4-FFF2-40B4-BE49-F238E27FC236}">
                    <a16:creationId xmlns:a16="http://schemas.microsoft.com/office/drawing/2014/main" xmlns="" id="{AC7D6E1B-DF48-47FA-992D-E1ACE44B375A}"/>
                  </a:ext>
                </a:extLst>
              </p:cNvPr>
              <p:cNvSpPr txBox="1"/>
              <p:nvPr/>
            </p:nvSpPr>
            <p:spPr>
              <a:xfrm>
                <a:off x="5096859" y="3048109"/>
                <a:ext cx="172265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4" name="Hộp Văn bản 476">
                <a:extLst>
                  <a:ext uri="{FF2B5EF4-FFF2-40B4-BE49-F238E27FC236}">
                    <a16:creationId xmlns:a16="http://schemas.microsoft.com/office/drawing/2014/main" id="{AC7D6E1B-DF48-47FA-992D-E1ACE44B3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859" y="3048109"/>
                <a:ext cx="1722651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5" name="Hộp Văn bản 477">
                <a:extLst>
                  <a:ext uri="{FF2B5EF4-FFF2-40B4-BE49-F238E27FC236}">
                    <a16:creationId xmlns:a16="http://schemas.microsoft.com/office/drawing/2014/main" xmlns="" id="{A2631019-7B45-4177-AE93-B526BFC45504}"/>
                  </a:ext>
                </a:extLst>
              </p:cNvPr>
              <p:cNvSpPr txBox="1"/>
              <p:nvPr/>
            </p:nvSpPr>
            <p:spPr>
              <a:xfrm>
                <a:off x="5096857" y="4452821"/>
                <a:ext cx="20288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𝟐𝟏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5" name="Hộp Văn bản 477">
                <a:extLst>
                  <a:ext uri="{FF2B5EF4-FFF2-40B4-BE49-F238E27FC236}">
                    <a16:creationId xmlns:a16="http://schemas.microsoft.com/office/drawing/2014/main" id="{A2631019-7B45-4177-AE93-B526BFC45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857" y="4452821"/>
                <a:ext cx="2028825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6" name="Hộp Văn bản 478">
                <a:extLst>
                  <a:ext uri="{FF2B5EF4-FFF2-40B4-BE49-F238E27FC236}">
                    <a16:creationId xmlns:a16="http://schemas.microsoft.com/office/drawing/2014/main" xmlns="" id="{879F47BA-E6F0-49E0-A3A2-612ADA179A63}"/>
                  </a:ext>
                </a:extLst>
              </p:cNvPr>
              <p:cNvSpPr txBox="1"/>
              <p:nvPr/>
            </p:nvSpPr>
            <p:spPr>
              <a:xfrm>
                <a:off x="8142900" y="1562239"/>
                <a:ext cx="20288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𝟑𝟎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6" name="Hộp Văn bản 478">
                <a:extLst>
                  <a:ext uri="{FF2B5EF4-FFF2-40B4-BE49-F238E27FC236}">
                    <a16:creationId xmlns:a16="http://schemas.microsoft.com/office/drawing/2014/main" id="{879F47BA-E6F0-49E0-A3A2-612ADA179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900" y="1562239"/>
                <a:ext cx="2028825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7" name="Hộp Văn bản 479">
                <a:extLst>
                  <a:ext uri="{FF2B5EF4-FFF2-40B4-BE49-F238E27FC236}">
                    <a16:creationId xmlns:a16="http://schemas.microsoft.com/office/drawing/2014/main" xmlns="" id="{F5EB1274-6355-49BB-956E-8087E9B47E26}"/>
                  </a:ext>
                </a:extLst>
              </p:cNvPr>
              <p:cNvSpPr txBox="1"/>
              <p:nvPr/>
            </p:nvSpPr>
            <p:spPr>
              <a:xfrm>
                <a:off x="8197457" y="3089833"/>
                <a:ext cx="20288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𝟐𝟕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7" name="Hộp Văn bản 479">
                <a:extLst>
                  <a:ext uri="{FF2B5EF4-FFF2-40B4-BE49-F238E27FC236}">
                    <a16:creationId xmlns:a16="http://schemas.microsoft.com/office/drawing/2014/main" id="{F5EB1274-6355-49BB-956E-8087E9B47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457" y="3089833"/>
                <a:ext cx="2028825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8" name="Hộp Văn bản 480">
                <a:extLst>
                  <a:ext uri="{FF2B5EF4-FFF2-40B4-BE49-F238E27FC236}">
                    <a16:creationId xmlns:a16="http://schemas.microsoft.com/office/drawing/2014/main" xmlns="" id="{D2BDBFDB-4956-4D69-A7B2-3AF503210448}"/>
                  </a:ext>
                </a:extLst>
              </p:cNvPr>
              <p:cNvSpPr txBox="1"/>
              <p:nvPr/>
            </p:nvSpPr>
            <p:spPr>
              <a:xfrm>
                <a:off x="8222000" y="4451159"/>
                <a:ext cx="20288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𝟏𝟖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8" name="Hộp Văn bản 480">
                <a:extLst>
                  <a:ext uri="{FF2B5EF4-FFF2-40B4-BE49-F238E27FC236}">
                    <a16:creationId xmlns:a16="http://schemas.microsoft.com/office/drawing/2014/main" id="{D2BDBFDB-4956-4D69-A7B2-3AF503210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000" y="4451159"/>
                <a:ext cx="2028825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9" name="Hộp Văn bản 481">
                <a:extLst>
                  <a:ext uri="{FF2B5EF4-FFF2-40B4-BE49-F238E27FC236}">
                    <a16:creationId xmlns:a16="http://schemas.microsoft.com/office/drawing/2014/main" xmlns="" id="{802205EC-A65C-4C2F-86B2-D36FC9B7684F}"/>
                  </a:ext>
                </a:extLst>
              </p:cNvPr>
              <p:cNvSpPr txBox="1"/>
              <p:nvPr/>
            </p:nvSpPr>
            <p:spPr>
              <a:xfrm>
                <a:off x="3471016" y="1541548"/>
                <a:ext cx="4488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9" name="Hộp Văn bản 481">
                <a:extLst>
                  <a:ext uri="{FF2B5EF4-FFF2-40B4-BE49-F238E27FC236}">
                    <a16:creationId xmlns:a16="http://schemas.microsoft.com/office/drawing/2014/main" id="{802205EC-A65C-4C2F-86B2-D36FC9B76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016" y="1541548"/>
                <a:ext cx="448841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0" name="Hộp Văn bản 482">
                <a:extLst>
                  <a:ext uri="{FF2B5EF4-FFF2-40B4-BE49-F238E27FC236}">
                    <a16:creationId xmlns:a16="http://schemas.microsoft.com/office/drawing/2014/main" xmlns="" id="{DF329534-BF14-49C1-83CC-59E3F89AD4AA}"/>
                  </a:ext>
                </a:extLst>
              </p:cNvPr>
              <p:cNvSpPr txBox="1"/>
              <p:nvPr/>
            </p:nvSpPr>
            <p:spPr>
              <a:xfrm>
                <a:off x="3417870" y="2982278"/>
                <a:ext cx="4488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0" name="Hộp Văn bản 482">
                <a:extLst>
                  <a:ext uri="{FF2B5EF4-FFF2-40B4-BE49-F238E27FC236}">
                    <a16:creationId xmlns:a16="http://schemas.microsoft.com/office/drawing/2014/main" id="{DF329534-BF14-49C1-83CC-59E3F89AD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870" y="2982278"/>
                <a:ext cx="448841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" name="Hộp Văn bản 483">
                <a:extLst>
                  <a:ext uri="{FF2B5EF4-FFF2-40B4-BE49-F238E27FC236}">
                    <a16:creationId xmlns:a16="http://schemas.microsoft.com/office/drawing/2014/main" xmlns="" id="{93ADF3BA-5B63-4709-8E58-D0B61ACF688F}"/>
                  </a:ext>
                </a:extLst>
              </p:cNvPr>
              <p:cNvSpPr txBox="1"/>
              <p:nvPr/>
            </p:nvSpPr>
            <p:spPr>
              <a:xfrm>
                <a:off x="3601670" y="4433290"/>
                <a:ext cx="4488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1" name="Hộp Văn bản 483">
                <a:extLst>
                  <a:ext uri="{FF2B5EF4-FFF2-40B4-BE49-F238E27FC236}">
                    <a16:creationId xmlns:a16="http://schemas.microsoft.com/office/drawing/2014/main" id="{93ADF3BA-5B63-4709-8E58-D0B61ACF6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670" y="4433290"/>
                <a:ext cx="448841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2" name="Hộp Văn bản 484">
                <a:extLst>
                  <a:ext uri="{FF2B5EF4-FFF2-40B4-BE49-F238E27FC236}">
                    <a16:creationId xmlns:a16="http://schemas.microsoft.com/office/drawing/2014/main" xmlns="" id="{8F3DF622-2E55-402F-A4B9-45476A4F43FA}"/>
                  </a:ext>
                </a:extLst>
              </p:cNvPr>
              <p:cNvSpPr txBox="1"/>
              <p:nvPr/>
            </p:nvSpPr>
            <p:spPr>
              <a:xfrm>
                <a:off x="6993890" y="1530812"/>
                <a:ext cx="4488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𝟓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2" name="Hộp Văn bản 484">
                <a:extLst>
                  <a:ext uri="{FF2B5EF4-FFF2-40B4-BE49-F238E27FC236}">
                    <a16:creationId xmlns:a16="http://schemas.microsoft.com/office/drawing/2014/main" id="{8F3DF622-2E55-402F-A4B9-45476A4F4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890" y="1530812"/>
                <a:ext cx="448841" cy="6155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3" name="Hộp Văn bản 485">
                <a:extLst>
                  <a:ext uri="{FF2B5EF4-FFF2-40B4-BE49-F238E27FC236}">
                    <a16:creationId xmlns:a16="http://schemas.microsoft.com/office/drawing/2014/main" xmlns="" id="{BF76DB2B-2944-493A-BC10-9FBCB8FA0946}"/>
                  </a:ext>
                </a:extLst>
              </p:cNvPr>
              <p:cNvSpPr txBox="1"/>
              <p:nvPr/>
            </p:nvSpPr>
            <p:spPr>
              <a:xfrm>
                <a:off x="6798853" y="3029178"/>
                <a:ext cx="4488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3" name="Hộp Văn bản 485">
                <a:extLst>
                  <a:ext uri="{FF2B5EF4-FFF2-40B4-BE49-F238E27FC236}">
                    <a16:creationId xmlns:a16="http://schemas.microsoft.com/office/drawing/2014/main" id="{BF76DB2B-2944-493A-BC10-9FBCB8FA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853" y="3029178"/>
                <a:ext cx="448841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4" name="Hộp Văn bản 486">
                <a:extLst>
                  <a:ext uri="{FF2B5EF4-FFF2-40B4-BE49-F238E27FC236}">
                    <a16:creationId xmlns:a16="http://schemas.microsoft.com/office/drawing/2014/main" xmlns="" id="{2F4C69EB-5F63-4E26-BE73-245D791A8E90}"/>
                  </a:ext>
                </a:extLst>
              </p:cNvPr>
              <p:cNvSpPr txBox="1"/>
              <p:nvPr/>
            </p:nvSpPr>
            <p:spPr>
              <a:xfrm>
                <a:off x="6993890" y="4430706"/>
                <a:ext cx="4488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4" name="Hộp Văn bản 486">
                <a:extLst>
                  <a:ext uri="{FF2B5EF4-FFF2-40B4-BE49-F238E27FC236}">
                    <a16:creationId xmlns:a16="http://schemas.microsoft.com/office/drawing/2014/main" id="{2F4C69EB-5F63-4E26-BE73-245D791A8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890" y="4430706"/>
                <a:ext cx="448841" cy="6155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5" name="Hộp Văn bản 487">
                <a:extLst>
                  <a:ext uri="{FF2B5EF4-FFF2-40B4-BE49-F238E27FC236}">
                    <a16:creationId xmlns:a16="http://schemas.microsoft.com/office/drawing/2014/main" xmlns="" id="{EB358BC6-D33C-4410-82F0-15C0BF28064D}"/>
                  </a:ext>
                </a:extLst>
              </p:cNvPr>
              <p:cNvSpPr txBox="1"/>
              <p:nvPr/>
            </p:nvSpPr>
            <p:spPr>
              <a:xfrm>
                <a:off x="10036954" y="1540824"/>
                <a:ext cx="75501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𝟏𝟎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5" name="Hộp Văn bản 487">
                <a:extLst>
                  <a:ext uri="{FF2B5EF4-FFF2-40B4-BE49-F238E27FC236}">
                    <a16:creationId xmlns:a16="http://schemas.microsoft.com/office/drawing/2014/main" id="{EB358BC6-D33C-4410-82F0-15C0BF280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954" y="1540824"/>
                <a:ext cx="755015" cy="61555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6" name="Hộp Văn bản 488">
                <a:extLst>
                  <a:ext uri="{FF2B5EF4-FFF2-40B4-BE49-F238E27FC236}">
                    <a16:creationId xmlns:a16="http://schemas.microsoft.com/office/drawing/2014/main" xmlns="" id="{AAE87B77-677D-4851-8ADC-EE2DE2E9CDF2}"/>
                  </a:ext>
                </a:extLst>
              </p:cNvPr>
              <p:cNvSpPr txBox="1"/>
              <p:nvPr/>
            </p:nvSpPr>
            <p:spPr>
              <a:xfrm>
                <a:off x="10126009" y="3071044"/>
                <a:ext cx="4488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𝟗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6" name="Hộp Văn bản 488">
                <a:extLst>
                  <a:ext uri="{FF2B5EF4-FFF2-40B4-BE49-F238E27FC236}">
                    <a16:creationId xmlns:a16="http://schemas.microsoft.com/office/drawing/2014/main" id="{AAE87B77-677D-4851-8ADC-EE2DE2E9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009" y="3071044"/>
                <a:ext cx="448841" cy="61555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7" name="Hộp Văn bản 489">
                <a:extLst>
                  <a:ext uri="{FF2B5EF4-FFF2-40B4-BE49-F238E27FC236}">
                    <a16:creationId xmlns:a16="http://schemas.microsoft.com/office/drawing/2014/main" xmlns="" id="{B332732E-04EF-4DCA-8C7D-8D31BA7A1A44}"/>
                  </a:ext>
                </a:extLst>
              </p:cNvPr>
              <p:cNvSpPr txBox="1"/>
              <p:nvPr/>
            </p:nvSpPr>
            <p:spPr>
              <a:xfrm>
                <a:off x="10106940" y="4441109"/>
                <a:ext cx="4488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7" name="Hộp Văn bản 489">
                <a:extLst>
                  <a:ext uri="{FF2B5EF4-FFF2-40B4-BE49-F238E27FC236}">
                    <a16:creationId xmlns:a16="http://schemas.microsoft.com/office/drawing/2014/main" id="{B332732E-04EF-4DCA-8C7D-8D31BA7A1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940" y="4441109"/>
                <a:ext cx="448841" cy="61555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2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" grpId="0"/>
      <p:bldP spid="461" grpId="0"/>
      <p:bldP spid="462" grpId="0"/>
      <p:bldP spid="463" grpId="0"/>
      <p:bldP spid="464" grpId="0"/>
      <p:bldP spid="465" grpId="0"/>
      <p:bldP spid="466" grpId="0"/>
      <p:bldP spid="467" grpId="0"/>
      <p:bldP spid="468" grpId="0"/>
      <p:bldP spid="469" grpId="0"/>
      <p:bldP spid="470" grpId="0"/>
      <p:bldP spid="471" grpId="0"/>
      <p:bldP spid="472" grpId="0"/>
      <p:bldP spid="473" grpId="0"/>
      <p:bldP spid="474" grpId="0"/>
      <p:bldP spid="475" grpId="0"/>
      <p:bldP spid="476" grpId="0"/>
      <p:bldP spid="4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29" y="1936309"/>
            <a:ext cx="8046308" cy="37705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E16AB00-71E3-49B4-B3E7-FCD389F13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758" y="2882934"/>
            <a:ext cx="5121084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8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4110DD-FF7F-4407-9B37-23FB36670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1011" y="-129960"/>
            <a:ext cx="2751218" cy="6505048"/>
          </a:xfrm>
          <a:prstGeom prst="rect">
            <a:avLst/>
          </a:prstGeom>
        </p:spPr>
      </p:pic>
      <p:pic>
        <p:nvPicPr>
          <p:cNvPr id="31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xmlns="" id="{86F8F602-CAEA-4D93-BF5A-8091350F7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00" y="91432"/>
            <a:ext cx="634876" cy="6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lh6.googleusercontent.com/tawrLqvjRZkmkTdz30ZL7FAfgKcZ2WA74wOADLOYNixnckfOS_odplkdYRlQkW1FQyvKsoKTzVq-2taN3ZJZHk0E5G8VSgk2S9JkTavlWJTfFqyR5LgH_PO-dZTSdF6HpZzGQeY">
            <a:extLst>
              <a:ext uri="{FF2B5EF4-FFF2-40B4-BE49-F238E27FC236}">
                <a16:creationId xmlns:a16="http://schemas.microsoft.com/office/drawing/2014/main" xmlns="" id="{DF93E07F-83A4-42C9-AD7E-488B185E0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527" y="2020141"/>
            <a:ext cx="680908" cy="39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xmlns="" id="{C21C91B1-47D6-4543-B865-0E4F4AE47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36" y="2181017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xmlns="" id="{02BA29E9-C831-4197-9596-63BA2C0A8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085" y="3226050"/>
            <a:ext cx="611858" cy="6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xmlns="" id="{4D569BA4-ECBA-427B-B9A1-A6EE8E276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65" y="4200111"/>
            <a:ext cx="634876" cy="6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A3008CF-73AE-4B14-A1B7-B5C698A109DD}"/>
              </a:ext>
            </a:extLst>
          </p:cNvPr>
          <p:cNvCxnSpPr/>
          <p:nvPr/>
        </p:nvCxnSpPr>
        <p:spPr>
          <a:xfrm flipV="1">
            <a:off x="2175940" y="2453674"/>
            <a:ext cx="503883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07E142D-3089-4EC9-B839-5340A558DEEA}"/>
              </a:ext>
            </a:extLst>
          </p:cNvPr>
          <p:cNvCxnSpPr/>
          <p:nvPr/>
        </p:nvCxnSpPr>
        <p:spPr>
          <a:xfrm flipV="1">
            <a:off x="2175940" y="3473104"/>
            <a:ext cx="503883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C8EAB0E-E0D6-4816-85E5-5F88B239E307}"/>
              </a:ext>
            </a:extLst>
          </p:cNvPr>
          <p:cNvCxnSpPr/>
          <p:nvPr/>
        </p:nvCxnSpPr>
        <p:spPr>
          <a:xfrm flipV="1">
            <a:off x="2175940" y="4492534"/>
            <a:ext cx="503883" cy="0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pic>
        <p:nvPicPr>
          <p:cNvPr id="23" name="Picture 2" descr="https://lh4.googleusercontent.com/6MeeIsjij2ydFf1dQDpmQLJqH4oDW6tD0cDpQBrIY84_Sxdb3i-XsiZEQI7yghzXYeF3F4uG88KKXz3p7ojBi6dx26CHzivHVexUn_Cxs9VBgmOv3qFLDr2WWgwu06ySGzJhLUc">
            <a:extLst>
              <a:ext uri="{FF2B5EF4-FFF2-40B4-BE49-F238E27FC236}">
                <a16:creationId xmlns:a16="http://schemas.microsoft.com/office/drawing/2014/main" xmlns="" id="{E65EA626-2F48-4758-A3A5-01134BD5B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21805" y="5378371"/>
            <a:ext cx="1198354" cy="85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914E80E-E754-49C3-870B-778C499DA6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44" y="867203"/>
            <a:ext cx="2637814" cy="25616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817CE03-49AD-4506-9CBE-9D3FA9AC60B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03" y="4032150"/>
            <a:ext cx="2283205" cy="2526747"/>
          </a:xfrm>
          <a:prstGeom prst="rect">
            <a:avLst/>
          </a:prstGeom>
        </p:spPr>
      </p:pic>
      <p:pic>
        <p:nvPicPr>
          <p:cNvPr id="26" name="win">
            <a:hlinkClick r:id="" action="ppaction://media"/>
            <a:extLst>
              <a:ext uri="{FF2B5EF4-FFF2-40B4-BE49-F238E27FC236}">
                <a16:creationId xmlns:a16="http://schemas.microsoft.com/office/drawing/2014/main" xmlns="" id="{297E3502-2B2C-4754-B260-96FE757FE8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75158" y="-487250"/>
            <a:ext cx="487250" cy="487250"/>
          </a:xfrm>
          <a:prstGeom prst="rect">
            <a:avLst/>
          </a:prstGeom>
        </p:spPr>
      </p:pic>
      <p:pic>
        <p:nvPicPr>
          <p:cNvPr id="27" name="Picture 10" descr="Premium Vector | Cartoon button set game pack, gui element">
            <a:extLst>
              <a:ext uri="{FF2B5EF4-FFF2-40B4-BE49-F238E27FC236}">
                <a16:creationId xmlns:a16="http://schemas.microsoft.com/office/drawing/2014/main" xmlns="" id="{924ECD53-7A53-4900-9434-1A501117A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6" t="39953" b="32919"/>
          <a:stretch/>
        </p:blipFill>
        <p:spPr bwMode="auto">
          <a:xfrm>
            <a:off x="725768" y="5606264"/>
            <a:ext cx="1252223" cy="61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01F0F7C-CF47-4912-9330-2485BA1DDA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57" b="88745" l="6196" r="92939">
                        <a14:foregroundMark x1="6484" y1="28139" x2="12392" y2="83983"/>
                        <a14:foregroundMark x1="12392" y1="83983" x2="12536" y2="84416"/>
                        <a14:foregroundMark x1="13833" y1="37229" x2="65274" y2="56277"/>
                        <a14:foregroundMark x1="21326" y1="53680" x2="67435" y2="74026"/>
                        <a14:foregroundMark x1="15274" y1="57576" x2="81556" y2="69264"/>
                        <a14:foregroundMark x1="27954" y1="45887" x2="74928" y2="54978"/>
                        <a14:foregroundMark x1="52017" y1="41991" x2="75793" y2="57576"/>
                        <a14:foregroundMark x1="59510" y1="41991" x2="85014" y2="57576"/>
                        <a14:foregroundMark x1="76657" y1="44589" x2="84150" y2="56277"/>
                        <a14:foregroundMark x1="75793" y1="40693" x2="85447" y2="52381"/>
                        <a14:foregroundMark x1="88905" y1="32035" x2="88905" y2="51082"/>
                        <a14:foregroundMark x1="90634" y1="25541" x2="90634" y2="49784"/>
                        <a14:foregroundMark x1="92507" y1="30736" x2="92939" y2="39827"/>
                        <a14:foregroundMark x1="20461" y1="45887" x2="27089" y2="53680"/>
                        <a14:foregroundMark x1="17003" y1="41991" x2="24063" y2="53680"/>
                        <a14:foregroundMark x1="24063" y1="52381" x2="28386" y2="49784"/>
                        <a14:foregroundMark x1="24928" y1="45887" x2="28818" y2="45887"/>
                        <a14:foregroundMark x1="18732" y1="26840" x2="34150" y2="372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621" y="291276"/>
            <a:ext cx="3018826" cy="1034042"/>
          </a:xfrm>
          <a:prstGeom prst="rect">
            <a:avLst/>
          </a:prstGeom>
        </p:spPr>
      </p:pic>
      <p:pic>
        <p:nvPicPr>
          <p:cNvPr id="30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xmlns="" id="{07D1754A-6989-405E-B517-37B7325F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204" y="89483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xmlns="" id="{D22F260F-4DD7-4869-9766-BA8258E40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42" y="720600"/>
            <a:ext cx="611858" cy="6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xmlns="" id="{B587BE16-1574-47B3-8D69-707D3B07B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768" y="1279860"/>
            <a:ext cx="634876" cy="6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xmlns="" id="{45959A16-5A43-4E31-846F-79DA82672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55" y="2466886"/>
            <a:ext cx="634876" cy="6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xmlns="" id="{46DE28DE-E24C-4D85-B19C-AF18C88CB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722" y="3663436"/>
            <a:ext cx="634876" cy="6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xmlns="" id="{CDDABB0A-DD9F-4923-9BF2-414DC1422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841" y="4848843"/>
            <a:ext cx="634876" cy="6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xmlns="" id="{D357F47A-8CA3-46E2-9C82-CD30F5F50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904" y="1875902"/>
            <a:ext cx="611858" cy="6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xmlns="" id="{C46A1882-18C1-4575-B4E8-C40BC69D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63" y="3092236"/>
            <a:ext cx="611858" cy="6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xmlns="" id="{A981D486-726D-4D0F-BA52-4814989B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38" y="4270988"/>
            <a:ext cx="611858" cy="6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xmlns="" id="{2E973DBD-0635-4BD5-8D5C-DB00D93AF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386" y="5470655"/>
            <a:ext cx="611858" cy="6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xmlns="" id="{7EB814C7-7DC8-4D3D-B14D-15C33D517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716" y="650614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xmlns="" id="{96A10268-8EE4-44DA-BBC5-AC744820B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716" y="1261230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xmlns="" id="{D6472E05-A774-4178-ADFE-96C44F02D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332" y="1882271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xmlns="" id="{81D10989-C087-4331-9C5E-4C2C1747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54" y="2465267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xmlns="" id="{179A78CA-ECBD-490E-B3AD-F7C0D7A37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229" y="3043715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xmlns="" id="{A38B2B34-403B-4E45-9DE9-C0A8279F1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231" y="3644026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xmlns="" id="{1524DF5E-99BB-43E8-8A7A-3FF89E6D8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279" y="4258426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xmlns="" id="{94D52FE5-F000-4E75-8C7D-C281234A4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754" y="4826626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xmlns="" id="{53984DAF-A1BB-4FAB-AA42-94EFCE5C7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529" y="5413876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4F4998E5-CF63-4FB4-952F-7FC74C601A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0" y="838598"/>
            <a:ext cx="2637814" cy="25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3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00091 -0.1995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19949 L -0.00403 -0.3337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6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3 -0.33371 L -0.00534 -0.48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777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0" dur="527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B52D6A6-D1DB-44A0-B872-55864FAF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4" y="1411666"/>
            <a:ext cx="8606306" cy="29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8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AB365DD-0F18-4BA9-94AE-02AFB2A35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10" y="1651103"/>
            <a:ext cx="9148771" cy="19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9" y="250576"/>
            <a:ext cx="12192847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8067" y="180975"/>
            <a:ext cx="8930640" cy="6677026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3277" y="0"/>
            <a:ext cx="2453640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3" y="0"/>
            <a:ext cx="2453640" cy="2453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EBB436A-930C-4751-9642-4A3DECA70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3688961" y="859872"/>
            <a:ext cx="5645851" cy="1204265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2C92AD-3782-43DB-B464-B4316F454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3709163"/>
            <a:ext cx="7953268" cy="37118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78783D-7134-487C-803E-66E25433A131}"/>
              </a:ext>
            </a:extLst>
          </p:cNvPr>
          <p:cNvSpPr txBox="1"/>
          <p:nvPr/>
        </p:nvSpPr>
        <p:spPr>
          <a:xfrm>
            <a:off x="2952750" y="2409825"/>
            <a:ext cx="7381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HS sẽ nêu một phép tính bất kì trong bảng nhân 3 đã học rồi mời bạn bất kì nêu hai phép chia tương ứng.</a:t>
            </a:r>
            <a:endParaRPr lang="en-US" sz="3600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5111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FF8FAC2-3898-4290-B05C-E8C525D04B19}"/>
              </a:ext>
            </a:extLst>
          </p:cNvPr>
          <p:cNvGrpSpPr/>
          <p:nvPr/>
        </p:nvGrpSpPr>
        <p:grpSpPr>
          <a:xfrm>
            <a:off x="764029" y="1572261"/>
            <a:ext cx="8046308" cy="3209289"/>
            <a:chOff x="2156178" y="1371600"/>
            <a:chExt cx="7879644" cy="40014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6491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217">
                <a:defRPr/>
              </a:pPr>
              <a:r>
                <a:rPr lang="en-US" sz="3999" dirty="0">
                  <a:solidFill>
                    <a:srgbClr val="FFFFFF"/>
                  </a:solidFill>
                  <a:latin typeface="iCiel Cadena" panose="02000503000000020004" pitchFamily="50" charset="0"/>
                </a:rPr>
                <a:t>TOÁN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87C7D01-5F8D-4D7B-8952-A2AAB00A52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9861" y="2528634"/>
            <a:ext cx="6889077" cy="1438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1C03E2-81BD-4194-B5E8-5652D3339C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5469" y="3475444"/>
            <a:ext cx="156071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29" y="1936309"/>
            <a:ext cx="8046308" cy="37705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021F76E-9D27-46F3-9DCA-FF7A0B738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956" y="2663859"/>
            <a:ext cx="616968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7EBDB07-8DA9-48F8-B825-0644FAB10BB6}"/>
              </a:ext>
            </a:extLst>
          </p:cNvPr>
          <p:cNvSpPr/>
          <p:nvPr/>
        </p:nvSpPr>
        <p:spPr>
          <a:xfrm>
            <a:off x="3792580" y="168532"/>
            <a:ext cx="5246645" cy="84111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spcBef>
                <a:spcPct val="50000"/>
              </a:spcBef>
            </a:pPr>
            <a:r>
              <a:rPr lang="en-US" altLang="en-US" sz="2799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Quan </a:t>
            </a:r>
            <a:r>
              <a:rPr lang="en-US" altLang="en-US" sz="2799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sát</a:t>
            </a:r>
            <a:r>
              <a:rPr lang="en-US" altLang="en-US" sz="2799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99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tranh</a:t>
            </a:r>
            <a:r>
              <a:rPr lang="en-US" altLang="en-US" sz="2799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99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799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99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trả</a:t>
            </a:r>
            <a:r>
              <a:rPr lang="en-US" altLang="en-US" sz="2799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99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altLang="en-US" sz="2799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99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2799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99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hỏi</a:t>
            </a:r>
            <a:endParaRPr lang="en-US" altLang="en-US" sz="2799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Hình ảnh 5">
            <a:extLst>
              <a:ext uri="{FF2B5EF4-FFF2-40B4-BE49-F238E27FC236}">
                <a16:creationId xmlns:a16="http://schemas.microsoft.com/office/drawing/2014/main" xmlns="" id="{AA57D243-45FF-4E96-9F61-27500ADA8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4" y="1188115"/>
            <a:ext cx="8164956" cy="4209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B2EB332-ED40-4761-A472-8BB834207E5B}"/>
              </a:ext>
            </a:extLst>
          </p:cNvPr>
          <p:cNvSpPr/>
          <p:nvPr/>
        </p:nvSpPr>
        <p:spPr>
          <a:xfrm>
            <a:off x="1982830" y="5578731"/>
            <a:ext cx="8751845" cy="1117343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đều 12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vi-VN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tròn cho mỗi bạn 3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vi-VN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tròn. Có mấy bạn được chia?</a:t>
            </a:r>
          </a:p>
        </p:txBody>
      </p:sp>
    </p:spTree>
    <p:extLst>
      <p:ext uri="{BB962C8B-B14F-4D97-AF65-F5344CB8AC3E}">
        <p14:creationId xmlns:p14="http://schemas.microsoft.com/office/powerpoint/2010/main" val="2617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7">
            <a:extLst>
              <a:ext uri="{FF2B5EF4-FFF2-40B4-BE49-F238E27FC236}">
                <a16:creationId xmlns:a16="http://schemas.microsoft.com/office/drawing/2014/main" xmlns="" id="{11465F8C-3379-460D-9CDC-BEE4B177B90E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Picture 2" descr="Compound adjectives | Baamboozle">
            <a:extLst>
              <a:ext uri="{FF2B5EF4-FFF2-40B4-BE49-F238E27FC236}">
                <a16:creationId xmlns:a16="http://schemas.microsoft.com/office/drawing/2014/main" xmlns="" id="{4202A7FC-3FC0-48DE-A568-1069F19E75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556023-5959-4252-89A7-C3A829E183F0}"/>
              </a:ext>
            </a:extLst>
          </p:cNvPr>
          <p:cNvSpPr txBox="1"/>
          <p:nvPr/>
        </p:nvSpPr>
        <p:spPr>
          <a:xfrm>
            <a:off x="1423698" y="136693"/>
            <a:ext cx="799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Hoàn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thành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chia 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09C5F7-3486-4754-995E-AF4D4271EDC2}"/>
              </a:ext>
            </a:extLst>
          </p:cNvPr>
          <p:cNvSpPr txBox="1"/>
          <p:nvPr/>
        </p:nvSpPr>
        <p:spPr>
          <a:xfrm>
            <a:off x="624132" y="1463219"/>
            <a:ext cx="2974398" cy="4324261"/>
          </a:xfrm>
          <a:custGeom>
            <a:avLst/>
            <a:gdLst>
              <a:gd name="connsiteX0" fmla="*/ 0 w 2974398"/>
              <a:gd name="connsiteY0" fmla="*/ 0 h 4324261"/>
              <a:gd name="connsiteX1" fmla="*/ 2974398 w 2974398"/>
              <a:gd name="connsiteY1" fmla="*/ 0 h 4324261"/>
              <a:gd name="connsiteX2" fmla="*/ 2974398 w 2974398"/>
              <a:gd name="connsiteY2" fmla="*/ 4324261 h 4324261"/>
              <a:gd name="connsiteX3" fmla="*/ 0 w 2974398"/>
              <a:gd name="connsiteY3" fmla="*/ 4324261 h 4324261"/>
              <a:gd name="connsiteX4" fmla="*/ 0 w 2974398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4398" h="4324261" fill="none" extrusionOk="0">
                <a:moveTo>
                  <a:pt x="0" y="0"/>
                </a:moveTo>
                <a:cubicBezTo>
                  <a:pt x="1143670" y="149518"/>
                  <a:pt x="2596184" y="-90350"/>
                  <a:pt x="2974398" y="0"/>
                </a:cubicBezTo>
                <a:cubicBezTo>
                  <a:pt x="3143761" y="1935743"/>
                  <a:pt x="3000931" y="2924747"/>
                  <a:pt x="2974398" y="4324261"/>
                </a:cubicBezTo>
                <a:cubicBezTo>
                  <a:pt x="2521944" y="4480547"/>
                  <a:pt x="1029270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2974398" h="4324261" stroke="0" extrusionOk="0">
                <a:moveTo>
                  <a:pt x="0" y="0"/>
                </a:moveTo>
                <a:cubicBezTo>
                  <a:pt x="886730" y="-125902"/>
                  <a:pt x="2133962" y="163031"/>
                  <a:pt x="2974398" y="0"/>
                </a:cubicBezTo>
                <a:cubicBezTo>
                  <a:pt x="2910711" y="592936"/>
                  <a:pt x="3059454" y="3569767"/>
                  <a:pt x="2974398" y="4324261"/>
                </a:cubicBezTo>
                <a:cubicBezTo>
                  <a:pt x="2211633" y="4370131"/>
                  <a:pt x="1118636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3 : 3 </a:t>
            </a:r>
            <a:r>
              <a:rPr lang="en-US" sz="5400" b="1">
                <a:solidFill>
                  <a:srgbClr val="135E98"/>
                </a:solidFill>
              </a:rPr>
              <a:t>= 1</a:t>
            </a:r>
            <a:endParaRPr lang="en-US" sz="5400" b="1" dirty="0">
              <a:solidFill>
                <a:srgbClr val="135E98"/>
              </a:solidFill>
            </a:endParaRP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6 : 3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9 : 3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12 : 3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15 : 3 =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D7E68F4-699F-49A1-8052-B1017EF2AD63}"/>
              </a:ext>
            </a:extLst>
          </p:cNvPr>
          <p:cNvSpPr txBox="1"/>
          <p:nvPr/>
        </p:nvSpPr>
        <p:spPr>
          <a:xfrm>
            <a:off x="8593469" y="1444447"/>
            <a:ext cx="3208006" cy="4247317"/>
          </a:xfrm>
          <a:custGeom>
            <a:avLst/>
            <a:gdLst>
              <a:gd name="connsiteX0" fmla="*/ 0 w 3208006"/>
              <a:gd name="connsiteY0" fmla="*/ 0 h 4247317"/>
              <a:gd name="connsiteX1" fmla="*/ 3208006 w 3208006"/>
              <a:gd name="connsiteY1" fmla="*/ 0 h 4247317"/>
              <a:gd name="connsiteX2" fmla="*/ 3208006 w 3208006"/>
              <a:gd name="connsiteY2" fmla="*/ 4247317 h 4247317"/>
              <a:gd name="connsiteX3" fmla="*/ 0 w 3208006"/>
              <a:gd name="connsiteY3" fmla="*/ 4247317 h 4247317"/>
              <a:gd name="connsiteX4" fmla="*/ 0 w 3208006"/>
              <a:gd name="connsiteY4" fmla="*/ 0 h 424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006" h="4247317" fill="none" extrusionOk="0">
                <a:moveTo>
                  <a:pt x="0" y="0"/>
                </a:moveTo>
                <a:cubicBezTo>
                  <a:pt x="1082041" y="149518"/>
                  <a:pt x="2654891" y="-90350"/>
                  <a:pt x="3208006" y="0"/>
                </a:cubicBezTo>
                <a:cubicBezTo>
                  <a:pt x="3377369" y="647624"/>
                  <a:pt x="3234539" y="2313671"/>
                  <a:pt x="3208006" y="4247317"/>
                </a:cubicBezTo>
                <a:cubicBezTo>
                  <a:pt x="2182766" y="4403603"/>
                  <a:pt x="390075" y="4089056"/>
                  <a:pt x="0" y="4247317"/>
                </a:cubicBezTo>
                <a:cubicBezTo>
                  <a:pt x="111984" y="3558834"/>
                  <a:pt x="-8690" y="1358482"/>
                  <a:pt x="0" y="0"/>
                </a:cubicBezTo>
                <a:close/>
              </a:path>
              <a:path w="3208006" h="4247317" stroke="0" extrusionOk="0">
                <a:moveTo>
                  <a:pt x="0" y="0"/>
                </a:moveTo>
                <a:cubicBezTo>
                  <a:pt x="921041" y="-125902"/>
                  <a:pt x="2183894" y="163031"/>
                  <a:pt x="3208006" y="0"/>
                </a:cubicBezTo>
                <a:cubicBezTo>
                  <a:pt x="3144319" y="905251"/>
                  <a:pt x="3293062" y="3457377"/>
                  <a:pt x="3208006" y="4247317"/>
                </a:cubicBezTo>
                <a:cubicBezTo>
                  <a:pt x="2291559" y="4293187"/>
                  <a:pt x="612580" y="4097690"/>
                  <a:pt x="0" y="4247317"/>
                </a:cubicBezTo>
                <a:cubicBezTo>
                  <a:pt x="-105469" y="2188889"/>
                  <a:pt x="144620" y="713147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18 : 3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21 : 3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24 : 3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27 : 3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30 : 3 = ?</a:t>
            </a:r>
          </a:p>
        </p:txBody>
      </p: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2FFA9266-BAC0-4F19-8D90-62A960C83A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" t="16340" r="8530" b="22619"/>
          <a:stretch/>
        </p:blipFill>
        <p:spPr>
          <a:xfrm>
            <a:off x="3806035" y="3204272"/>
            <a:ext cx="4579928" cy="33832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11357E1-7316-4DA3-9132-3B04FA21958D}"/>
              </a:ext>
            </a:extLst>
          </p:cNvPr>
          <p:cNvGrpSpPr/>
          <p:nvPr/>
        </p:nvGrpSpPr>
        <p:grpSpPr>
          <a:xfrm>
            <a:off x="4359858" y="685799"/>
            <a:ext cx="3472282" cy="2926080"/>
            <a:chOff x="4359858" y="685799"/>
            <a:chExt cx="3472282" cy="2926080"/>
          </a:xfrm>
        </p:grpSpPr>
        <p:pic>
          <p:nvPicPr>
            <p:cNvPr id="12" name="Picture 11" descr="Shape, circle&#10;&#10;Description automatically generated">
              <a:extLst>
                <a:ext uri="{FF2B5EF4-FFF2-40B4-BE49-F238E27FC236}">
                  <a16:creationId xmlns:a16="http://schemas.microsoft.com/office/drawing/2014/main" xmlns="" id="{3234396D-6C74-4833-8BA4-2EFED6B69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858" y="685799"/>
              <a:ext cx="347228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A5CED00-5893-4A09-8C46-B3497F5D68D2}"/>
                </a:ext>
              </a:extLst>
            </p:cNvPr>
            <p:cNvSpPr txBox="1"/>
            <p:nvPr/>
          </p:nvSpPr>
          <p:spPr>
            <a:xfrm>
              <a:off x="4861380" y="997604"/>
              <a:ext cx="2435654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Chia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sẻ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550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550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34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: 圆角 7">
            <a:extLst>
              <a:ext uri="{FF2B5EF4-FFF2-40B4-BE49-F238E27FC236}">
                <a16:creationId xmlns:a16="http://schemas.microsoft.com/office/drawing/2014/main" xmlns="" id="{53CD1AE7-AA68-4C0C-B5E9-34717173599D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ysClr val="window" lastClr="FFFFFF">
              <a:alpha val="90000"/>
            </a:sysClr>
          </a:solidFill>
          <a:ln w="50800" cap="flat" cmpd="sng" algn="ctr">
            <a:solidFill>
              <a:srgbClr val="FDB5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55" name="Picture 2" descr="Compound adjectives | Baamboozle">
            <a:extLst>
              <a:ext uri="{FF2B5EF4-FFF2-40B4-BE49-F238E27FC236}">
                <a16:creationId xmlns:a16="http://schemas.microsoft.com/office/drawing/2014/main" xmlns="" id="{B19F4C20-4379-4097-B229-95301CD8BD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5290645-50E6-4046-804E-CDFE981669F6}"/>
              </a:ext>
            </a:extLst>
          </p:cNvPr>
          <p:cNvSpPr txBox="1"/>
          <p:nvPr/>
        </p:nvSpPr>
        <p:spPr>
          <a:xfrm>
            <a:off x="2450451" y="469071"/>
            <a:ext cx="3858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Bảng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chia 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CE68ED5-48BF-4267-ADA7-33AE88AFEAE2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lang="en-US" sz="5500" b="1" dirty="0">
                <a:solidFill>
                  <a:srgbClr val="135E98"/>
                </a:solidFill>
              </a:rPr>
              <a:t>: 3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6 :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=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9 :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=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12 : 3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15 : 3</a:t>
            </a:r>
            <a:r>
              <a:rPr kumimoji="0" lang="en-US" sz="5500" b="1" i="0" u="none" strike="noStrike" kern="1200" cap="none" spc="0" normalizeH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98719C3-C812-4A32-8E9E-DD5C1D151CB8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18 : 3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21 : 3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24 : 3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27 : 3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30 : 3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9F5CCE2-ABAB-4836-9CDB-1E4D9A3A0C06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41DB9EB-3DDD-4617-9F1F-C71D78DD2686}"/>
              </a:ext>
            </a:extLst>
          </p:cNvPr>
          <p:cNvSpPr txBox="1"/>
          <p:nvPr/>
        </p:nvSpPr>
        <p:spPr>
          <a:xfrm>
            <a:off x="2581315" y="227909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F9C824B-EB3E-47EF-95E7-3E8BB0930F85}"/>
              </a:ext>
            </a:extLst>
          </p:cNvPr>
          <p:cNvSpPr txBox="1"/>
          <p:nvPr/>
        </p:nvSpPr>
        <p:spPr>
          <a:xfrm>
            <a:off x="2594315" y="3133720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C10531A-566F-44E7-BC07-7E674512B193}"/>
              </a:ext>
            </a:extLst>
          </p:cNvPr>
          <p:cNvSpPr txBox="1"/>
          <p:nvPr/>
        </p:nvSpPr>
        <p:spPr>
          <a:xfrm>
            <a:off x="2752765" y="3966115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608E160-669C-4BFA-9F57-D02B41C1DCB2}"/>
              </a:ext>
            </a:extLst>
          </p:cNvPr>
          <p:cNvSpPr txBox="1"/>
          <p:nvPr/>
        </p:nvSpPr>
        <p:spPr>
          <a:xfrm>
            <a:off x="2752724" y="4806216"/>
            <a:ext cx="109807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0CA11DF-7493-43C3-B862-1B9A59579534}"/>
              </a:ext>
            </a:extLst>
          </p:cNvPr>
          <p:cNvSpPr txBox="1"/>
          <p:nvPr/>
        </p:nvSpPr>
        <p:spPr>
          <a:xfrm>
            <a:off x="6315075" y="1439084"/>
            <a:ext cx="84419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E91277A7-010B-4948-9C36-5BA3BBFC467A}"/>
              </a:ext>
            </a:extLst>
          </p:cNvPr>
          <p:cNvSpPr txBox="1"/>
          <p:nvPr/>
        </p:nvSpPr>
        <p:spPr>
          <a:xfrm>
            <a:off x="6334124" y="2296332"/>
            <a:ext cx="92039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D0A2E7D9-4899-4225-B506-4E85D51EFBAE}"/>
              </a:ext>
            </a:extLst>
          </p:cNvPr>
          <p:cNvSpPr txBox="1"/>
          <p:nvPr/>
        </p:nvSpPr>
        <p:spPr>
          <a:xfrm>
            <a:off x="6381750" y="3128363"/>
            <a:ext cx="8727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BABBCBD1-23DA-49AE-8556-34B256B96052}"/>
              </a:ext>
            </a:extLst>
          </p:cNvPr>
          <p:cNvSpPr txBox="1"/>
          <p:nvPr/>
        </p:nvSpPr>
        <p:spPr>
          <a:xfrm>
            <a:off x="6400800" y="3949414"/>
            <a:ext cx="96872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A21A7182-B0FE-4062-9914-ACB8C67EB477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9" name="Picture 68" descr="A picture containing text, doll, toy, vector graphics&#10;&#10;Description automatically generated">
            <a:extLst>
              <a:ext uri="{FF2B5EF4-FFF2-40B4-BE49-F238E27FC236}">
                <a16:creationId xmlns:a16="http://schemas.microsoft.com/office/drawing/2014/main" xmlns="" id="{01F82F12-89FE-4C19-92E7-B57D1EE5C3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13494" r="8520" b="25430"/>
          <a:stretch/>
        </p:blipFill>
        <p:spPr>
          <a:xfrm>
            <a:off x="7470082" y="3114943"/>
            <a:ext cx="4121545" cy="3200400"/>
          </a:xfrm>
          <a:prstGeom prst="rect">
            <a:avLst/>
          </a:prstGeom>
        </p:spPr>
      </p:pic>
      <p:pic>
        <p:nvPicPr>
          <p:cNvPr id="70" name="Picture 2" descr="Compound adjectives | Baamboozle">
            <a:extLst>
              <a:ext uri="{FF2B5EF4-FFF2-40B4-BE49-F238E27FC236}">
                <a16:creationId xmlns:a16="http://schemas.microsoft.com/office/drawing/2014/main" xmlns="" id="{E299F3D8-EB2C-44EC-9025-DED976845D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88" y="34362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73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58" grpId="0" animBg="1"/>
          <p:bldP spid="59" grpId="0"/>
          <p:bldP spid="60" grpId="0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58" grpId="0" animBg="1"/>
          <p:bldP spid="59" grpId="0"/>
          <p:bldP spid="60" grpId="0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29" y="1936309"/>
            <a:ext cx="8046308" cy="37705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7647ECC-98B7-4F11-9B82-705E1D545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894" y="2740059"/>
            <a:ext cx="612701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8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246</Words>
  <Application>Microsoft Office PowerPoint</Application>
  <PresentationFormat>Widescreen</PresentationFormat>
  <Paragraphs>69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宋体</vt:lpstr>
      <vt:lpstr>Arial</vt:lpstr>
      <vt:lpstr>Calibri</vt:lpstr>
      <vt:lpstr>Calibri Light</vt:lpstr>
      <vt:lpstr>Cambria Math</vt:lpstr>
      <vt:lpstr>等线</vt:lpstr>
      <vt:lpstr>等线 Light</vt:lpstr>
      <vt:lpstr>iCiel Cadena</vt:lpstr>
      <vt:lpstr>ITC Avant Garde Std Bk</vt:lpstr>
      <vt:lpstr>Times New Roman</vt:lpstr>
      <vt:lpstr>杨任东竹石体-Medium</vt:lpstr>
      <vt:lpstr>1_Office Theme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 10</cp:lastModifiedBy>
  <cp:revision>23</cp:revision>
  <dcterms:created xsi:type="dcterms:W3CDTF">2022-10-01T00:26:51Z</dcterms:created>
  <dcterms:modified xsi:type="dcterms:W3CDTF">2023-10-10T02:11:02Z</dcterms:modified>
</cp:coreProperties>
</file>