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4" r:id="rId2"/>
    <p:sldId id="257" r:id="rId3"/>
    <p:sldId id="263" r:id="rId4"/>
    <p:sldId id="258" r:id="rId5"/>
    <p:sldId id="259" r:id="rId6"/>
    <p:sldId id="265" r:id="rId7"/>
    <p:sldId id="316" r:id="rId8"/>
    <p:sldId id="272" r:id="rId9"/>
    <p:sldId id="317" r:id="rId10"/>
    <p:sldId id="331" r:id="rId11"/>
    <p:sldId id="332" r:id="rId12"/>
    <p:sldId id="264" r:id="rId13"/>
    <p:sldId id="274" r:id="rId14"/>
    <p:sldId id="2631" r:id="rId15"/>
    <p:sldId id="2632" r:id="rId16"/>
    <p:sldId id="2643" r:id="rId17"/>
    <p:sldId id="2644" r:id="rId18"/>
    <p:sldId id="2639" r:id="rId19"/>
    <p:sldId id="2645" r:id="rId20"/>
    <p:sldId id="2646" r:id="rId21"/>
    <p:sldId id="281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7BF2-61C2-4405-A072-9D32A8D0785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FF66-2ACE-412E-9D90-7770C2A97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8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12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4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4.wav"/><Relationship Id="rId7" Type="http://schemas.openxmlformats.org/officeDocument/2006/relationships/image" Target="../media/image3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35.gif"/><Relationship Id="rId9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9.emf"/><Relationship Id="rId21" Type="http://schemas.openxmlformats.org/officeDocument/2006/relationships/image" Target="../media/image53.png"/><Relationship Id="rId7" Type="http://schemas.openxmlformats.org/officeDocument/2006/relationships/image" Target="../media/image39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4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emf"/><Relationship Id="rId11" Type="http://schemas.openxmlformats.org/officeDocument/2006/relationships/image" Target="../media/image69.png"/><Relationship Id="rId5" Type="http://schemas.openxmlformats.org/officeDocument/2006/relationships/image" Target="../media/image6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4000">
        <p159:morph option="byObject"/>
      </p:transition>
    </mc:Choice>
    <mc:Fallback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0779" y="2713672"/>
            <a:ext cx="51504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2706" y="2065688"/>
            <a:ext cx="4831708" cy="2512419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 NHAU</a:t>
            </a:r>
            <a:b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7">
            <a:extLst>
              <a:ext uri="{FF2B5EF4-FFF2-40B4-BE49-F238E27FC236}">
                <a16:creationId xmlns:a16="http://schemas.microsoft.com/office/drawing/2014/main" xmlns="" id="{1206BC8A-5039-4837-80C5-191171BF6285}"/>
              </a:ext>
            </a:extLst>
          </p:cNvPr>
          <p:cNvSpPr txBox="1"/>
          <p:nvPr/>
        </p:nvSpPr>
        <p:spPr>
          <a:xfrm>
            <a:off x="2593070" y="124536"/>
            <a:ext cx="6828472" cy="92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Hình ảnh 5">
            <a:extLst>
              <a:ext uri="{FF2B5EF4-FFF2-40B4-BE49-F238E27FC236}">
                <a16:creationId xmlns:a16="http://schemas.microsoft.com/office/drawing/2014/main" xmlns="" id="{E1140F64-2062-4FBC-BABC-9506588A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60" y="1111190"/>
            <a:ext cx="9144000" cy="416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F4D4680-D299-4B5C-9F4F-CE2A5D22E81B}"/>
              </a:ext>
            </a:extLst>
          </p:cNvPr>
          <p:cNvGrpSpPr/>
          <p:nvPr/>
        </p:nvGrpSpPr>
        <p:grpSpPr>
          <a:xfrm>
            <a:off x="636104" y="5545015"/>
            <a:ext cx="11397400" cy="1005840"/>
            <a:chOff x="152400" y="1981200"/>
            <a:chExt cx="2743145" cy="1005840"/>
          </a:xfrm>
          <a:solidFill>
            <a:srgbClr val="FFABC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1B37521C-FA2E-49D0-A127-EB63CC761110}"/>
                </a:ext>
              </a:extLst>
            </p:cNvPr>
            <p:cNvSpPr/>
            <p:nvPr/>
          </p:nvSpPr>
          <p:spPr>
            <a:xfrm>
              <a:off x="215896" y="2057400"/>
              <a:ext cx="2679649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63F0B70F-ADA4-4ABB-9B35-F297D012D58D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2825836-596F-44E2-996A-A0E6E445256B}"/>
                </a:ext>
              </a:extLst>
            </p:cNvPr>
            <p:cNvSpPr txBox="1"/>
            <p:nvPr/>
          </p:nvSpPr>
          <p:spPr>
            <a:xfrm>
              <a:off x="164648" y="2080736"/>
              <a:ext cx="2673676" cy="62093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Chia đều 8 hình tròn cho mỗi bạn 4 hình tròn.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mấy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chia?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4188708-6E5F-483E-888C-B8341C71805C}"/>
              </a:ext>
            </a:extLst>
          </p:cNvPr>
          <p:cNvGrpSpPr/>
          <p:nvPr/>
        </p:nvGrpSpPr>
        <p:grpSpPr>
          <a:xfrm>
            <a:off x="7378987" y="3429000"/>
            <a:ext cx="3427964" cy="3241947"/>
            <a:chOff x="915436" y="2555860"/>
            <a:chExt cx="4570964" cy="4322922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  <p:pic>
        <p:nvPicPr>
          <p:cNvPr id="29" name="Picture 2" descr="Compound adjectives | Baamboozle">
            <a:extLst>
              <a:ext uri="{FF2B5EF4-FFF2-40B4-BE49-F238E27FC236}">
                <a16:creationId xmlns:a16="http://schemas.microsoft.com/office/drawing/2014/main" xmlns="" id="{48A32145-8EBC-4AA3-9ADD-45DF2669B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9DCE782-5CB2-446E-BA50-687484EFE68E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2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E7C1989-CA00-4C9D-BC3E-5609FE15658A}"/>
              </a:ext>
            </a:extLst>
          </p:cNvPr>
          <p:cNvSpPr txBox="1"/>
          <p:nvPr/>
        </p:nvSpPr>
        <p:spPr>
          <a:xfrm>
            <a:off x="567999" y="2166252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: 4 </a:t>
            </a: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sz="5500" b="1" i="0" u="none" strike="noStrike" kern="1200" cap="none" spc="0" normalizeH="0" baseline="0" noProof="0" smtClean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4CD7AA5-E678-4ABF-964A-7D889F24CEC1}"/>
              </a:ext>
            </a:extLst>
          </p:cNvPr>
          <p:cNvSpPr txBox="1"/>
          <p:nvPr/>
        </p:nvSpPr>
        <p:spPr>
          <a:xfrm>
            <a:off x="4086729" y="2183490"/>
            <a:ext cx="3427964" cy="4324261"/>
          </a:xfrm>
          <a:custGeom>
            <a:avLst/>
            <a:gdLst>
              <a:gd name="connsiteX0" fmla="*/ 0 w 3427964"/>
              <a:gd name="connsiteY0" fmla="*/ 0 h 4324261"/>
              <a:gd name="connsiteX1" fmla="*/ 3427964 w 3427964"/>
              <a:gd name="connsiteY1" fmla="*/ 0 h 4324261"/>
              <a:gd name="connsiteX2" fmla="*/ 3427964 w 3427964"/>
              <a:gd name="connsiteY2" fmla="*/ 4324261 h 4324261"/>
              <a:gd name="connsiteX3" fmla="*/ 0 w 3427964"/>
              <a:gd name="connsiteY3" fmla="*/ 4324261 h 4324261"/>
              <a:gd name="connsiteX4" fmla="*/ 0 w 3427964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4324261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935743"/>
                  <a:pt x="3454497" y="2924747"/>
                  <a:pt x="3427964" y="4324261"/>
                </a:cubicBezTo>
                <a:cubicBezTo>
                  <a:pt x="2265423" y="4480547"/>
                  <a:pt x="45922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427964" h="4324261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592936"/>
                  <a:pt x="3513020" y="3569767"/>
                  <a:pt x="3427964" y="4324261"/>
                </a:cubicBezTo>
                <a:cubicBezTo>
                  <a:pt x="2232329" y="4370131"/>
                  <a:pt x="1632032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=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6794CD4-05A8-4267-AF9E-FF146AD1F17E}"/>
              </a:ext>
            </a:extLst>
          </p:cNvPr>
          <p:cNvSpPr txBox="1"/>
          <p:nvPr/>
        </p:nvSpPr>
        <p:spPr>
          <a:xfrm>
            <a:off x="900664" y="1323835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xmlns="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611702A-EBCA-4D9F-B2BC-32578566945A}"/>
              </a:ext>
            </a:extLst>
          </p:cNvPr>
          <p:cNvSpPr txBox="1"/>
          <p:nvPr/>
        </p:nvSpPr>
        <p:spPr>
          <a:xfrm>
            <a:off x="2478699" y="519859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  <a:latin typeface="Calibri" panose="020F0502020204030204"/>
              </a:rPr>
              <a:t>36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</a:t>
            </a:r>
            <a:r>
              <a:rPr lang="en-US" sz="5500" b="1" dirty="0">
                <a:solidFill>
                  <a:srgbClr val="135E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564494C-7925-46CF-88BC-62D93BA8F301}"/>
              </a:ext>
            </a:extLst>
          </p:cNvPr>
          <p:cNvSpPr txBox="1"/>
          <p:nvPr/>
        </p:nvSpPr>
        <p:spPr>
          <a:xfrm>
            <a:off x="2770631" y="3133720"/>
            <a:ext cx="105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9BA4F5B-76AE-4FD7-ACDA-FFB7C9B9EA9B}"/>
              </a:ext>
            </a:extLst>
          </p:cNvPr>
          <p:cNvSpPr txBox="1"/>
          <p:nvPr/>
        </p:nvSpPr>
        <p:spPr>
          <a:xfrm>
            <a:off x="2770632" y="3975640"/>
            <a:ext cx="108016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4ECA693-1163-4B9F-9624-96C5C72D5F18}"/>
              </a:ext>
            </a:extLst>
          </p:cNvPr>
          <p:cNvSpPr txBox="1"/>
          <p:nvPr/>
        </p:nvSpPr>
        <p:spPr>
          <a:xfrm>
            <a:off x="2816352" y="4806216"/>
            <a:ext cx="103444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3A6A4A8-6186-42BA-B054-11749EB50BB4}"/>
              </a:ext>
            </a:extLst>
          </p:cNvPr>
          <p:cNvSpPr txBox="1"/>
          <p:nvPr/>
        </p:nvSpPr>
        <p:spPr>
          <a:xfrm>
            <a:off x="6318503" y="1439084"/>
            <a:ext cx="8407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315668C-9A37-4986-B082-5211DF5D552A}"/>
              </a:ext>
            </a:extLst>
          </p:cNvPr>
          <p:cNvSpPr txBox="1"/>
          <p:nvPr/>
        </p:nvSpPr>
        <p:spPr>
          <a:xfrm>
            <a:off x="6355080" y="2296332"/>
            <a:ext cx="8994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72E23B7-899A-4295-9B2A-7E3BCE42E6CF}"/>
              </a:ext>
            </a:extLst>
          </p:cNvPr>
          <p:cNvSpPr txBox="1"/>
          <p:nvPr/>
        </p:nvSpPr>
        <p:spPr>
          <a:xfrm>
            <a:off x="6428232" y="3128363"/>
            <a:ext cx="82628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9DA65F1-BF5F-428A-8ECD-D1FC21EBE7B0}"/>
              </a:ext>
            </a:extLst>
          </p:cNvPr>
          <p:cNvSpPr txBox="1"/>
          <p:nvPr/>
        </p:nvSpPr>
        <p:spPr>
          <a:xfrm>
            <a:off x="6391656" y="3949414"/>
            <a:ext cx="97787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xmlns="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2290" y="2713672"/>
            <a:ext cx="5347426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109D15E-15E0-438E-BC0E-5BBA6790C5CE}"/>
              </a:ext>
            </a:extLst>
          </p:cNvPr>
          <p:cNvGrpSpPr/>
          <p:nvPr/>
        </p:nvGrpSpPr>
        <p:grpSpPr>
          <a:xfrm>
            <a:off x="1295736" y="58615"/>
            <a:ext cx="3843192" cy="1005840"/>
            <a:chOff x="152400" y="1981200"/>
            <a:chExt cx="2781292" cy="1005840"/>
          </a:xfrm>
          <a:solidFill>
            <a:srgbClr val="FFABC1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C395C56-8293-492C-9807-6AB7EF37ED51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E24702A6-80CB-45E0-8CD8-26E6749722D7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grpFill/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60AB5E7-8B55-4BBB-BA1A-5EAABF9D8CE8}"/>
                </a:ext>
              </a:extLst>
            </p:cNvPr>
            <p:cNvSpPr txBox="1"/>
            <p:nvPr/>
          </p:nvSpPr>
          <p:spPr>
            <a:xfrm>
              <a:off x="334640" y="2080736"/>
              <a:ext cx="2415292" cy="738664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xmlns="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xmlns="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xmlns="" id="{9175690A-C197-4CC1-B52D-52229613A2ED}"/>
                  </a:ext>
                </a:extLst>
              </p:cNvPr>
              <p:cNvSpPr txBox="1"/>
              <p:nvPr/>
            </p:nvSpPr>
            <p:spPr>
              <a:xfrm>
                <a:off x="1696518" y="2098361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Hộp Văn bản 19">
                <a:extLst>
                  <a:ext uri="{FF2B5EF4-FFF2-40B4-BE49-F238E27FC236}">
                    <a16:creationId xmlns:a16="http://schemas.microsoft.com/office/drawing/2014/main" id="{9175690A-C197-4CC1-B52D-52229613A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18" y="2098361"/>
                <a:ext cx="162281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473">
                <a:extLst>
                  <a:ext uri="{FF2B5EF4-FFF2-40B4-BE49-F238E27FC236}">
                    <a16:creationId xmlns:a16="http://schemas.microsoft.com/office/drawing/2014/main" xmlns="" id="{F7336B05-211B-4F98-9D30-E0C5E5F1C120}"/>
                  </a:ext>
                </a:extLst>
              </p:cNvPr>
              <p:cNvSpPr txBox="1"/>
              <p:nvPr/>
            </p:nvSpPr>
            <p:spPr>
              <a:xfrm>
                <a:off x="1696518" y="3549373"/>
                <a:ext cx="13775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Hộp Văn bản 473">
                <a:extLst>
                  <a:ext uri="{FF2B5EF4-FFF2-40B4-BE49-F238E27FC236}">
                    <a16:creationId xmlns:a16="http://schemas.microsoft.com/office/drawing/2014/main" id="{F7336B05-211B-4F98-9D30-E0C5E5F1C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18" y="3549373"/>
                <a:ext cx="137755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474">
                <a:extLst>
                  <a:ext uri="{FF2B5EF4-FFF2-40B4-BE49-F238E27FC236}">
                    <a16:creationId xmlns:a16="http://schemas.microsoft.com/office/drawing/2014/main" xmlns="" id="{CCA45475-02FB-4B46-B527-3801C2A7FA9C}"/>
                  </a:ext>
                </a:extLst>
              </p:cNvPr>
              <p:cNvSpPr txBox="1"/>
              <p:nvPr/>
            </p:nvSpPr>
            <p:spPr>
              <a:xfrm>
                <a:off x="1662351" y="5000385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𝟐𝟎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7" name="Hộp Văn bản 474">
                <a:extLst>
                  <a:ext uri="{FF2B5EF4-FFF2-40B4-BE49-F238E27FC236}">
                    <a16:creationId xmlns:a16="http://schemas.microsoft.com/office/drawing/2014/main" id="{CCA45475-02FB-4B46-B527-3801C2A7F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51" y="5000385"/>
                <a:ext cx="16228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475">
                <a:extLst>
                  <a:ext uri="{FF2B5EF4-FFF2-40B4-BE49-F238E27FC236}">
                    <a16:creationId xmlns:a16="http://schemas.microsoft.com/office/drawing/2014/main" xmlns="" id="{9DEEDAAE-E59F-49F3-A015-67359AB48F10}"/>
                  </a:ext>
                </a:extLst>
              </p:cNvPr>
              <p:cNvSpPr txBox="1"/>
              <p:nvPr/>
            </p:nvSpPr>
            <p:spPr>
              <a:xfrm>
                <a:off x="5052493" y="2101626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𝟑𝟐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Hộp Văn bản 475">
                <a:extLst>
                  <a:ext uri="{FF2B5EF4-FFF2-40B4-BE49-F238E27FC236}">
                    <a16:creationId xmlns:a16="http://schemas.microsoft.com/office/drawing/2014/main" id="{9DEEDAAE-E59F-49F3-A015-67359AB48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3" y="2101626"/>
                <a:ext cx="162281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476">
                <a:extLst>
                  <a:ext uri="{FF2B5EF4-FFF2-40B4-BE49-F238E27FC236}">
                    <a16:creationId xmlns:a16="http://schemas.microsoft.com/office/drawing/2014/main" xmlns="" id="{1CC82500-9AC6-49EC-B6CD-EA2B6C1FABD9}"/>
                  </a:ext>
                </a:extLst>
              </p:cNvPr>
              <p:cNvSpPr txBox="1"/>
              <p:nvPr/>
            </p:nvSpPr>
            <p:spPr>
              <a:xfrm>
                <a:off x="5052493" y="359680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Hộp Văn bản 476">
                <a:extLst>
                  <a:ext uri="{FF2B5EF4-FFF2-40B4-BE49-F238E27FC236}">
                    <a16:creationId xmlns:a16="http://schemas.microsoft.com/office/drawing/2014/main" id="{1CC82500-9AC6-49EC-B6CD-EA2B6C1F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3" y="3596809"/>
                <a:ext cx="162281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477">
                <a:extLst>
                  <a:ext uri="{FF2B5EF4-FFF2-40B4-BE49-F238E27FC236}">
                    <a16:creationId xmlns:a16="http://schemas.microsoft.com/office/drawing/2014/main" xmlns="" id="{A152C288-CA53-41C8-8D6F-36A8B7B6463E}"/>
                  </a:ext>
                </a:extLst>
              </p:cNvPr>
              <p:cNvSpPr txBox="1"/>
              <p:nvPr/>
            </p:nvSpPr>
            <p:spPr>
              <a:xfrm>
                <a:off x="5052492" y="5001521"/>
                <a:ext cx="13775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Hộp Văn bản 477">
                <a:extLst>
                  <a:ext uri="{FF2B5EF4-FFF2-40B4-BE49-F238E27FC236}">
                    <a16:creationId xmlns:a16="http://schemas.microsoft.com/office/drawing/2014/main" id="{A152C288-CA53-41C8-8D6F-36A8B7B6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92" y="5001521"/>
                <a:ext cx="137755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478">
                <a:extLst>
                  <a:ext uri="{FF2B5EF4-FFF2-40B4-BE49-F238E27FC236}">
                    <a16:creationId xmlns:a16="http://schemas.microsoft.com/office/drawing/2014/main" xmlns="" id="{56CF4530-FAEC-42B9-AF6B-8B57C810331E}"/>
                  </a:ext>
                </a:extLst>
              </p:cNvPr>
              <p:cNvSpPr txBox="1"/>
              <p:nvPr/>
            </p:nvSpPr>
            <p:spPr>
              <a:xfrm>
                <a:off x="8098534" y="211093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𝟒𝟎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Hộp Văn bản 478">
                <a:extLst>
                  <a:ext uri="{FF2B5EF4-FFF2-40B4-BE49-F238E27FC236}">
                    <a16:creationId xmlns:a16="http://schemas.microsoft.com/office/drawing/2014/main" id="{56CF4530-FAEC-42B9-AF6B-8B57C810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534" y="2110939"/>
                <a:ext cx="1622816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479">
                <a:extLst>
                  <a:ext uri="{FF2B5EF4-FFF2-40B4-BE49-F238E27FC236}">
                    <a16:creationId xmlns:a16="http://schemas.microsoft.com/office/drawing/2014/main" xmlns="" id="{BB87A183-A6B7-4DDF-A543-0F026CD82B4E}"/>
                  </a:ext>
                </a:extLst>
              </p:cNvPr>
              <p:cNvSpPr txBox="1"/>
              <p:nvPr/>
            </p:nvSpPr>
            <p:spPr>
              <a:xfrm>
                <a:off x="8153091" y="3638533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3" name="Hộp Văn bản 479">
                <a:extLst>
                  <a:ext uri="{FF2B5EF4-FFF2-40B4-BE49-F238E27FC236}">
                    <a16:creationId xmlns:a16="http://schemas.microsoft.com/office/drawing/2014/main" id="{BB87A183-A6B7-4DDF-A543-0F026CD82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91" y="3638533"/>
                <a:ext cx="162281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480">
                <a:extLst>
                  <a:ext uri="{FF2B5EF4-FFF2-40B4-BE49-F238E27FC236}">
                    <a16:creationId xmlns:a16="http://schemas.microsoft.com/office/drawing/2014/main" xmlns="" id="{9DF8CE1B-E755-48F9-B20D-69026DA749F5}"/>
                  </a:ext>
                </a:extLst>
              </p:cNvPr>
              <p:cNvSpPr txBox="1"/>
              <p:nvPr/>
            </p:nvSpPr>
            <p:spPr>
              <a:xfrm>
                <a:off x="8177634" y="4999859"/>
                <a:ext cx="16228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𝟑𝟔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4" name="Hộp Văn bản 480">
                <a:extLst>
                  <a:ext uri="{FF2B5EF4-FFF2-40B4-BE49-F238E27FC236}">
                    <a16:creationId xmlns:a16="http://schemas.microsoft.com/office/drawing/2014/main" id="{9DF8CE1B-E755-48F9-B20D-69026DA7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634" y="4999859"/>
                <a:ext cx="1622816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481">
                <a:extLst>
                  <a:ext uri="{FF2B5EF4-FFF2-40B4-BE49-F238E27FC236}">
                    <a16:creationId xmlns:a16="http://schemas.microsoft.com/office/drawing/2014/main" xmlns="" id="{76138445-1ED9-42B1-BF51-432AE629F041}"/>
                  </a:ext>
                </a:extLst>
              </p:cNvPr>
              <p:cNvSpPr txBox="1"/>
              <p:nvPr/>
            </p:nvSpPr>
            <p:spPr>
              <a:xfrm>
                <a:off x="3256875" y="2109270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Hộp Văn bản 481">
                <a:extLst>
                  <a:ext uri="{FF2B5EF4-FFF2-40B4-BE49-F238E27FC236}">
                    <a16:creationId xmlns:a16="http://schemas.microsoft.com/office/drawing/2014/main" id="{76138445-1ED9-42B1-BF51-432AE629F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875" y="2109270"/>
                <a:ext cx="359073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482">
                <a:extLst>
                  <a:ext uri="{FF2B5EF4-FFF2-40B4-BE49-F238E27FC236}">
                    <a16:creationId xmlns:a16="http://schemas.microsoft.com/office/drawing/2014/main" xmlns="" id="{9CB880CB-76F7-4FC7-9D20-BE338FD24455}"/>
                  </a:ext>
                </a:extLst>
              </p:cNvPr>
              <p:cNvSpPr txBox="1"/>
              <p:nvPr/>
            </p:nvSpPr>
            <p:spPr>
              <a:xfrm>
                <a:off x="3030605" y="3540503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9" name="Hộp Văn bản 482">
                <a:extLst>
                  <a:ext uri="{FF2B5EF4-FFF2-40B4-BE49-F238E27FC236}">
                    <a16:creationId xmlns:a16="http://schemas.microsoft.com/office/drawing/2014/main" id="{9CB880CB-76F7-4FC7-9D20-BE338FD24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05" y="3540503"/>
                <a:ext cx="35907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483">
                <a:extLst>
                  <a:ext uri="{FF2B5EF4-FFF2-40B4-BE49-F238E27FC236}">
                    <a16:creationId xmlns:a16="http://schemas.microsoft.com/office/drawing/2014/main" xmlns="" id="{2E0AB0B5-557E-4390-8E84-3179546B67D3}"/>
                  </a:ext>
                </a:extLst>
              </p:cNvPr>
              <p:cNvSpPr txBox="1"/>
              <p:nvPr/>
            </p:nvSpPr>
            <p:spPr>
              <a:xfrm>
                <a:off x="3214405" y="4991515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0" name="Hộp Văn bản 483">
                <a:extLst>
                  <a:ext uri="{FF2B5EF4-FFF2-40B4-BE49-F238E27FC236}">
                    <a16:creationId xmlns:a16="http://schemas.microsoft.com/office/drawing/2014/main" id="{2E0AB0B5-557E-4390-8E84-3179546B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05" y="4991515"/>
                <a:ext cx="359073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84">
                <a:extLst>
                  <a:ext uri="{FF2B5EF4-FFF2-40B4-BE49-F238E27FC236}">
                    <a16:creationId xmlns:a16="http://schemas.microsoft.com/office/drawing/2014/main" xmlns="" id="{7CC3A3EA-7A1D-4388-A6EC-AF9C273CDEA2}"/>
                  </a:ext>
                </a:extLst>
              </p:cNvPr>
              <p:cNvSpPr txBox="1"/>
              <p:nvPr/>
            </p:nvSpPr>
            <p:spPr>
              <a:xfrm>
                <a:off x="6606625" y="2089037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𝟖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" name="Hộp Văn bản 484">
                <a:extLst>
                  <a:ext uri="{FF2B5EF4-FFF2-40B4-BE49-F238E27FC236}">
                    <a16:creationId xmlns:a16="http://schemas.microsoft.com/office/drawing/2014/main" id="{7CC3A3EA-7A1D-4388-A6EC-AF9C273CD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625" y="2089037"/>
                <a:ext cx="359073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85">
                <a:extLst>
                  <a:ext uri="{FF2B5EF4-FFF2-40B4-BE49-F238E27FC236}">
                    <a16:creationId xmlns:a16="http://schemas.microsoft.com/office/drawing/2014/main" xmlns="" id="{D693D3D8-6354-457B-82E4-6617AABD6918}"/>
                  </a:ext>
                </a:extLst>
              </p:cNvPr>
              <p:cNvSpPr txBox="1"/>
              <p:nvPr/>
            </p:nvSpPr>
            <p:spPr>
              <a:xfrm>
                <a:off x="6581251" y="3596809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Hộp Văn bản 485">
                <a:extLst>
                  <a:ext uri="{FF2B5EF4-FFF2-40B4-BE49-F238E27FC236}">
                    <a16:creationId xmlns:a16="http://schemas.microsoft.com/office/drawing/2014/main" id="{D693D3D8-6354-457B-82E4-6617AABD6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251" y="3596809"/>
                <a:ext cx="359073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86">
                <a:extLst>
                  <a:ext uri="{FF2B5EF4-FFF2-40B4-BE49-F238E27FC236}">
                    <a16:creationId xmlns:a16="http://schemas.microsoft.com/office/drawing/2014/main" xmlns="" id="{D9C5CF00-4824-4FFC-A671-3A59435429FD}"/>
                  </a:ext>
                </a:extLst>
              </p:cNvPr>
              <p:cNvSpPr txBox="1"/>
              <p:nvPr/>
            </p:nvSpPr>
            <p:spPr>
              <a:xfrm>
                <a:off x="6449157" y="5000385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Hộp Văn bản 486">
                <a:extLst>
                  <a:ext uri="{FF2B5EF4-FFF2-40B4-BE49-F238E27FC236}">
                    <a16:creationId xmlns:a16="http://schemas.microsoft.com/office/drawing/2014/main" id="{D9C5CF00-4824-4FFC-A671-3A5943542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57" y="5000385"/>
                <a:ext cx="359073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87">
                <a:extLst>
                  <a:ext uri="{FF2B5EF4-FFF2-40B4-BE49-F238E27FC236}">
                    <a16:creationId xmlns:a16="http://schemas.microsoft.com/office/drawing/2014/main" xmlns="" id="{1835EAC0-0406-4F52-9041-0A24D466DA41}"/>
                  </a:ext>
                </a:extLst>
              </p:cNvPr>
              <p:cNvSpPr txBox="1"/>
              <p:nvPr/>
            </p:nvSpPr>
            <p:spPr>
              <a:xfrm>
                <a:off x="9649689" y="2099049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𝟏𝟎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Hộp Văn bản 487">
                <a:extLst>
                  <a:ext uri="{FF2B5EF4-FFF2-40B4-BE49-F238E27FC236}">
                    <a16:creationId xmlns:a16="http://schemas.microsoft.com/office/drawing/2014/main" id="{1835EAC0-0406-4F52-9041-0A24D466D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689" y="2099049"/>
                <a:ext cx="604333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88">
                <a:extLst>
                  <a:ext uri="{FF2B5EF4-FFF2-40B4-BE49-F238E27FC236}">
                    <a16:creationId xmlns:a16="http://schemas.microsoft.com/office/drawing/2014/main" xmlns="" id="{BC89E658-A7D1-4331-8137-A7AB2BC8A9E4}"/>
                  </a:ext>
                </a:extLst>
              </p:cNvPr>
              <p:cNvSpPr txBox="1"/>
              <p:nvPr/>
            </p:nvSpPr>
            <p:spPr>
              <a:xfrm>
                <a:off x="9738743" y="3629269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5" name="Hộp Văn bản 488">
                <a:extLst>
                  <a:ext uri="{FF2B5EF4-FFF2-40B4-BE49-F238E27FC236}">
                    <a16:creationId xmlns:a16="http://schemas.microsoft.com/office/drawing/2014/main" id="{BC89E658-A7D1-4331-8137-A7AB2BC8A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743" y="3629269"/>
                <a:ext cx="359073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89">
                <a:extLst>
                  <a:ext uri="{FF2B5EF4-FFF2-40B4-BE49-F238E27FC236}">
                    <a16:creationId xmlns:a16="http://schemas.microsoft.com/office/drawing/2014/main" xmlns="" id="{0BE50FF7-DAB3-48EB-A2EA-7F09C02DDC4B}"/>
                  </a:ext>
                </a:extLst>
              </p:cNvPr>
              <p:cNvSpPr txBox="1"/>
              <p:nvPr/>
            </p:nvSpPr>
            <p:spPr>
              <a:xfrm>
                <a:off x="9719674" y="4999334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</m:oMath>
                  </m:oMathPara>
                </a14:m>
                <a:endParaRPr lang="en-US" sz="32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" name="Hộp Văn bản 489">
                <a:extLst>
                  <a:ext uri="{FF2B5EF4-FFF2-40B4-BE49-F238E27FC236}">
                    <a16:creationId xmlns:a16="http://schemas.microsoft.com/office/drawing/2014/main" id="{0BE50FF7-DAB3-48EB-A2EA-7F09C02D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674" y="4999334"/>
                <a:ext cx="359073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13">
            <a:extLst>
              <a:ext uri="{FF2B5EF4-FFF2-40B4-BE49-F238E27FC236}">
                <a16:creationId xmlns:a16="http://schemas.microsoft.com/office/drawing/2014/main" xmlns="" id="{338155EC-4409-408D-A752-06072599FC2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505722">
            <a:off x="7368824" y="5212802"/>
            <a:ext cx="564985" cy="3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1" grpId="0"/>
          <p:bldP spid="32" grpId="0"/>
          <p:bldP spid="33" grpId="0"/>
          <p:bldP spid="34" grpId="0"/>
          <p:bldP spid="35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1" grpId="0"/>
          <p:bldP spid="32" grpId="0"/>
          <p:bldP spid="33" grpId="0"/>
          <p:bldP spid="34" grpId="0"/>
          <p:bldP spid="35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200392" y="668586"/>
            <a:ext cx="8890587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9531" y="1722697"/>
            <a:ext cx="7056612" cy="14882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Ngọt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0474" y="3284995"/>
            <a:ext cx="6934726" cy="540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3C5459-EED7-45A2-9014-D5277329F038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4 : 4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8 : 4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12 : 4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16 : 4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20 : 4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24 : 4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28 : 4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4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36 : 4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40 : 4 = 10</a:t>
            </a: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F6BB5EA3-9956-4F6F-9DB2-049AAF37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5" name="Picture 2" descr="Compound adjectives | Baamboozle">
            <a:extLst>
              <a:ext uri="{FF2B5EF4-FFF2-40B4-BE49-F238E27FC236}">
                <a16:creationId xmlns:a16="http://schemas.microsoft.com/office/drawing/2014/main" xmlns="" id="{26E14C6E-0347-4A33-A38E-F663279592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52" y="66336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xmlns="" id="{CED15E0F-E8AC-40DF-A87C-E99B26D829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ound adjectives | Baamboozle">
            <a:extLst>
              <a:ext uri="{FF2B5EF4-FFF2-40B4-BE49-F238E27FC236}">
                <a16:creationId xmlns:a16="http://schemas.microsoft.com/office/drawing/2014/main" xmlns="" id="{7B211C7A-166A-42A5-AAB5-180332581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34" y="179400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ound adjectives | Baamboozle">
            <a:extLst>
              <a:ext uri="{FF2B5EF4-FFF2-40B4-BE49-F238E27FC236}">
                <a16:creationId xmlns:a16="http://schemas.microsoft.com/office/drawing/2014/main" xmlns="" id="{03C98423-3D68-4AAD-91A0-77593B29A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12" y="234101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und adjectives | Baamboozle">
            <a:extLst>
              <a:ext uri="{FF2B5EF4-FFF2-40B4-BE49-F238E27FC236}">
                <a16:creationId xmlns:a16="http://schemas.microsoft.com/office/drawing/2014/main" xmlns="" id="{C71FD3CE-CDEB-4ECF-A5DC-42EF912E2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74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mpound adjectives | Baamboozle">
            <a:extLst>
              <a:ext uri="{FF2B5EF4-FFF2-40B4-BE49-F238E27FC236}">
                <a16:creationId xmlns:a16="http://schemas.microsoft.com/office/drawing/2014/main" xmlns="" id="{3B8CD169-8C40-430A-9EA1-EA25BB75A5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59" y="347283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ound adjectives | Baamboozle">
            <a:extLst>
              <a:ext uri="{FF2B5EF4-FFF2-40B4-BE49-F238E27FC236}">
                <a16:creationId xmlns:a16="http://schemas.microsoft.com/office/drawing/2014/main" xmlns="" id="{F5F119FA-CE3C-4D4A-8204-1911B7098B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xmlns="" id="{8002D6F5-17F3-45AC-81C3-D877002BD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54" y="4542243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ompound adjectives | Baamboozle">
            <a:extLst>
              <a:ext uri="{FF2B5EF4-FFF2-40B4-BE49-F238E27FC236}">
                <a16:creationId xmlns:a16="http://schemas.microsoft.com/office/drawing/2014/main" xmlns="" id="{A850EC71-B42F-4072-9404-AC5CB7DD6F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61" y="5076027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mpound adjectives | Baamboozle">
            <a:extLst>
              <a:ext uri="{FF2B5EF4-FFF2-40B4-BE49-F238E27FC236}">
                <a16:creationId xmlns:a16="http://schemas.microsoft.com/office/drawing/2014/main" xmlns="" id="{01ABC6C5-FE23-40D7-B40F-C152C583A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77" y="55682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0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10080" y="141957"/>
            <a:ext cx="4971839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8375" y="818327"/>
              <a:ext cx="4349615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1085" y="2713672"/>
            <a:ext cx="5309852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3E0B0A-C505-410E-8EB3-72029D751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3147" y="2533307"/>
            <a:ext cx="8785097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8510" y="2065688"/>
            <a:ext cx="5040098" cy="2512419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1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502831" y="328456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189363" y="762370"/>
              <a:ext cx="4789774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24 : 3 = ? 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29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5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38" y="324297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0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8823" y="762370"/>
            <a:ext cx="451085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27 :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49730" y="30333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5946" y="3058296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37307" y="3289128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2211" y="5077673"/>
              <a:ext cx="6235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116" y="1657152"/>
              <a:ext cx="6911164" cy="2416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/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cụ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ngọt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7186" y="2006812"/>
            <a:ext cx="122796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615609" y="664324"/>
              <a:ext cx="496078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 ..... ngày .... tháng .... năm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42A8E7C5-2D14-4F76-AD6B-3BF12D95CB1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172" y="-9617"/>
            <a:ext cx="1617421" cy="1617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828FEB-104E-4D56-B880-BFB2227D46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5607" y="3054173"/>
            <a:ext cx="6139204" cy="1286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E2F510-4298-4F75-97E9-A8ED68D596DF}"/>
              </a:ext>
            </a:extLst>
          </p:cNvPr>
          <p:cNvSpPr txBox="1"/>
          <p:nvPr/>
        </p:nvSpPr>
        <p:spPr>
          <a:xfrm>
            <a:off x="5396948" y="4134678"/>
            <a:ext cx="1600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452</Words>
  <Application>Microsoft Office PowerPoint</Application>
  <PresentationFormat>Widescreen</PresentationFormat>
  <Paragraphs>124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#9Slide02 Noi dung dai</vt:lpstr>
      <vt:lpstr>#9Slide02 Tieu de dai</vt:lpstr>
      <vt:lpstr>Arial</vt:lpstr>
      <vt:lpstr>Calibri</vt:lpstr>
      <vt:lpstr>Cambria Math</vt:lpstr>
      <vt:lpstr>等线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15</cp:revision>
  <dcterms:created xsi:type="dcterms:W3CDTF">2022-10-01T01:36:35Z</dcterms:created>
  <dcterms:modified xsi:type="dcterms:W3CDTF">2023-10-12T02:52:00Z</dcterms:modified>
</cp:coreProperties>
</file>