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4" r:id="rId3"/>
    <p:sldMasterId id="2147483712" r:id="rId4"/>
    <p:sldMasterId id="2147483724" r:id="rId5"/>
    <p:sldMasterId id="2147483738" r:id="rId6"/>
    <p:sldMasterId id="2147483761" r:id="rId7"/>
  </p:sldMasterIdLst>
  <p:notesMasterIdLst>
    <p:notesMasterId r:id="rId34"/>
  </p:notesMasterIdLst>
  <p:sldIdLst>
    <p:sldId id="1547" r:id="rId8"/>
    <p:sldId id="261" r:id="rId9"/>
    <p:sldId id="303" r:id="rId10"/>
    <p:sldId id="264" r:id="rId11"/>
    <p:sldId id="265" r:id="rId12"/>
    <p:sldId id="306" r:id="rId13"/>
    <p:sldId id="333" r:id="rId14"/>
    <p:sldId id="332" r:id="rId15"/>
    <p:sldId id="315" r:id="rId16"/>
    <p:sldId id="334" r:id="rId17"/>
    <p:sldId id="272" r:id="rId18"/>
    <p:sldId id="335" r:id="rId19"/>
    <p:sldId id="336" r:id="rId20"/>
    <p:sldId id="312" r:id="rId21"/>
    <p:sldId id="274" r:id="rId22"/>
    <p:sldId id="311" r:id="rId23"/>
    <p:sldId id="338" r:id="rId24"/>
    <p:sldId id="1540" r:id="rId25"/>
    <p:sldId id="1523" r:id="rId26"/>
    <p:sldId id="1541" r:id="rId27"/>
    <p:sldId id="1542" r:id="rId28"/>
    <p:sldId id="1544" r:id="rId29"/>
    <p:sldId id="330" r:id="rId30"/>
    <p:sldId id="1545" r:id="rId31"/>
    <p:sldId id="1546" r:id="rId32"/>
    <p:sldId id="2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624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2023/10/17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68.jpeg"/><Relationship Id="rId5" Type="http://schemas.openxmlformats.org/officeDocument/2006/relationships/image" Target="../media/image6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8.xml"/><Relationship Id="rId10" Type="http://schemas.openxmlformats.org/officeDocument/2006/relationships/image" Target="../media/image69.png"/><Relationship Id="rId4" Type="http://schemas.openxmlformats.org/officeDocument/2006/relationships/tags" Target="../tags/tag7.xm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9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0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1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2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3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7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45.pn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8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2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1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60" y="324125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2677447" y="5026026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 </a:t>
            </a:r>
            <a:r>
              <a:rPr kumimoji="0" lang="vi-VN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=""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=""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=""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=""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050073" y="157502"/>
              <a:ext cx="337784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050073" y="157502"/>
              <a:ext cx="337784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=""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=""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1"/>
            <a:ext cx="587835" cy="784830"/>
            <a:chOff x="1836100" y="2332000"/>
            <a:chExt cx="1572829" cy="958190"/>
          </a:xfrm>
        </p:grpSpPr>
        <p:sp>
          <p:nvSpPr>
            <p:cNvPr id="10" name="任意多边形 10">
              <a:extLst>
                <a:ext uri="{FF2B5EF4-FFF2-40B4-BE49-F238E27FC236}">
                  <a16:creationId xmlns=""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=""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=""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=""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2"/>
            <a:ext cx="587835" cy="784830"/>
            <a:chOff x="1836100" y="2332000"/>
            <a:chExt cx="1572829" cy="958190"/>
          </a:xfrm>
        </p:grpSpPr>
        <p:sp>
          <p:nvSpPr>
            <p:cNvPr id="15" name="任意多边形 10">
              <a:extLst>
                <a:ext uri="{FF2B5EF4-FFF2-40B4-BE49-F238E27FC236}">
                  <a16:creationId xmlns=""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=""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=""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=""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7"/>
            <a:ext cx="587835" cy="784830"/>
            <a:chOff x="1836100" y="2332000"/>
            <a:chExt cx="1572829" cy="958190"/>
          </a:xfrm>
        </p:grpSpPr>
        <p:sp>
          <p:nvSpPr>
            <p:cNvPr id="20" name="任意多边形 10">
              <a:extLst>
                <a:ext uri="{FF2B5EF4-FFF2-40B4-BE49-F238E27FC236}">
                  <a16:creationId xmlns=""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=""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=""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=""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5"/>
            <a:ext cx="587835" cy="784830"/>
            <a:chOff x="1836100" y="2332000"/>
            <a:chExt cx="1572829" cy="958190"/>
          </a:xfrm>
        </p:grpSpPr>
        <p:sp>
          <p:nvSpPr>
            <p:cNvPr id="26" name="任意多边形 10">
              <a:extLst>
                <a:ext uri="{FF2B5EF4-FFF2-40B4-BE49-F238E27FC236}">
                  <a16:creationId xmlns=""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=""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=""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=""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=""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=""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3"/>
            <a:ext cx="587835" cy="784830"/>
            <a:chOff x="1836100" y="2332000"/>
            <a:chExt cx="1572829" cy="958190"/>
          </a:xfrm>
        </p:grpSpPr>
        <p:sp>
          <p:nvSpPr>
            <p:cNvPr id="38" name="任意多边形 10">
              <a:extLst>
                <a:ext uri="{FF2B5EF4-FFF2-40B4-BE49-F238E27FC236}">
                  <a16:creationId xmlns=""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=""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=""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3"/>
            <a:ext cx="587835" cy="784830"/>
            <a:chOff x="1836100" y="2332000"/>
            <a:chExt cx="1572829" cy="958190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kể về cuộc họp của các chữ cái và dấu câu.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1"/>
            <a:ext cx="587835" cy="784830"/>
            <a:chOff x="1836100" y="2332000"/>
            <a:chExt cx="1572829" cy="958190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 họp của các chữ cái và dấu câu bàn về việc tìm cách giúp đỡ bạn Hoàng đặt dấu câu cho đúng.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=""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3"/>
            <a:ext cx="587835" cy="784830"/>
            <a:chOff x="1836100" y="2332000"/>
            <a:chExt cx="1572829" cy="958190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24200" y="4162788"/>
            <a:ext cx="6278412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3"/>
            <a:ext cx="587835" cy="784830"/>
            <a:chOff x="1836100" y="2332000"/>
            <a:chExt cx="1572829" cy="958190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5" y="2157444"/>
            <a:ext cx="5687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1" y="2157444"/>
            <a:ext cx="609848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3"/>
            <a:ext cx="587835" cy="784830"/>
            <a:chOff x="1836100" y="2332000"/>
            <a:chExt cx="1572829" cy="958190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156308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=""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37408"/>
            <a:ext cx="92453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=""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5100516" y="2507812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510579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332950"/>
            <a:ext cx="2775609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=""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=""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=""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=""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xào:</a:t>
            </a:r>
          </a:p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lvl="0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2486" y="1738746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9641" y="2522224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486" y="3379327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2486" y="4258710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=""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393106" y="1738999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244710" y="173899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58310" y="253801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97835" y="25380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106882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1816</Words>
  <Application>Microsoft Office PowerPoint</Application>
  <PresentationFormat>Widescreen</PresentationFormat>
  <Paragraphs>172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Microsoft YaHei</vt:lpstr>
      <vt:lpstr>宋体</vt:lpstr>
      <vt:lpstr>微软雅黑 Light</vt:lpstr>
      <vt:lpstr>Arial</vt:lpstr>
      <vt:lpstr>Arial-Rounded</vt:lpstr>
      <vt:lpstr>Calibri</vt:lpstr>
      <vt:lpstr>Calibri Light</vt:lpstr>
      <vt:lpstr>等线</vt:lpstr>
      <vt:lpstr>等线 Light</vt:lpstr>
      <vt:lpstr>inpin heiti</vt:lpstr>
      <vt:lpstr>Times New Roman</vt:lpstr>
      <vt:lpstr>字魂52号-阿开漫画体</vt:lpstr>
      <vt:lpstr>方正静蕾简体</vt:lpstr>
      <vt:lpstr>3_Office 主题​​</vt:lpstr>
      <vt:lpstr>Office 主题​​</vt:lpstr>
      <vt:lpstr>第一PPT，www.1ppt.com</vt:lpstr>
      <vt:lpstr>1_Office 主题​​</vt:lpstr>
      <vt:lpstr>6_Office Theme</vt:lpstr>
      <vt:lpstr>2_第一PPT，www.1ppt.com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38</cp:revision>
  <dcterms:created xsi:type="dcterms:W3CDTF">2022-06-26T01:07:02Z</dcterms:created>
  <dcterms:modified xsi:type="dcterms:W3CDTF">2023-10-17T05:38:49Z</dcterms:modified>
</cp:coreProperties>
</file>