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1"/>
    <p:sldMasterId id="2147483680" r:id="rId2"/>
    <p:sldMasterId id="2147483693" r:id="rId3"/>
    <p:sldMasterId id="2147483701" r:id="rId4"/>
    <p:sldMasterId id="2147483709" r:id="rId5"/>
  </p:sldMasterIdLst>
  <p:notesMasterIdLst>
    <p:notesMasterId r:id="rId27"/>
  </p:notesMasterIdLst>
  <p:sldIdLst>
    <p:sldId id="314" r:id="rId6"/>
    <p:sldId id="323" r:id="rId7"/>
    <p:sldId id="257" r:id="rId8"/>
    <p:sldId id="268" r:id="rId9"/>
    <p:sldId id="289" r:id="rId10"/>
    <p:sldId id="324" r:id="rId11"/>
    <p:sldId id="325" r:id="rId12"/>
    <p:sldId id="326" r:id="rId13"/>
    <p:sldId id="319" r:id="rId14"/>
    <p:sldId id="322" r:id="rId15"/>
    <p:sldId id="327" r:id="rId16"/>
    <p:sldId id="321" r:id="rId17"/>
    <p:sldId id="328" r:id="rId18"/>
    <p:sldId id="329" r:id="rId19"/>
    <p:sldId id="330" r:id="rId20"/>
    <p:sldId id="331" r:id="rId21"/>
    <p:sldId id="333" r:id="rId22"/>
    <p:sldId id="332" r:id="rId23"/>
    <p:sldId id="334" r:id="rId24"/>
    <p:sldId id="335" r:id="rId25"/>
    <p:sldId id="312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4E3D00-F048-4BE9-929C-E0C8625ECEA7}">
  <a:tblStyle styleId="{EA4E3D00-F048-4BE9-929C-E0C8625ECEA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28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23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70号-灵悦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70号-灵悦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392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8227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70号-灵悦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70号-灵悦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499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515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字魂70号-灵悦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字魂70号-灵悦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3664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28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0114AB-333E-47DA-A6EA-EF4DDFA8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FCC25E-49BE-4E21-9F75-FDB3C2BD7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EEC575-DBBF-4406-8E01-043D24B92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459C41-6D7E-44E0-9906-82489D66B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4497142-72B4-4595-82DF-7ACFF2FA99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2A7C315-3B20-4199-B6F9-F84C2757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0E1EC7-0E2F-4C60-8318-04209FC8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4AB9AC-5D57-4ED2-A43C-9F0D0161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6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C13A68-8013-4729-829F-94699F342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4752E94-43C8-4298-84EF-D028FAD37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D87F89-C0F0-46A2-AE6F-637A1104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50B9A9-46B3-404F-98A8-FE04EF960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41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B3C6913-8F52-4F1D-A074-91CAA304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AE6D24-C526-4CD6-8C15-F69CF26A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653108-6E91-4B7C-B30B-1C556315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682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20D1E-BA69-4AF5-8AFD-11181FC4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681FD0-155E-42B3-BA4A-3AA2D7239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FF8C69-C7B8-4DE3-87D6-6A00C188D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AE6593-D9B3-441B-9A2B-ABB2253D1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90906F-B06D-476D-B5F0-ACE7511E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B79F08-B95E-42F8-9573-17F03BAA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643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5AEA7-7B74-49A5-9308-1222448C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AAB8B9E-F529-48C2-9ABA-EF626A6DC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D2EEC7-1114-476C-95FE-2E263CD42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0F49BE-BDB5-49D6-B9C3-6A510AE04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1CAA27-6CAD-4C48-B6AE-C76D71DB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3489FF-1622-4E54-BE0F-54B2C398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084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09C53A-61E3-42E6-8DFE-5EAF17664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C86B80-24B1-4406-8CFB-17252C0C4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058958-06D8-4F1F-8588-CCCD190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B2314-6156-404F-A764-97B687F3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290F86-719F-496F-A78C-F2A23588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787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8AB8D3-22E4-4A88-A10B-63F322D36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BD7425-275D-4C9D-AD98-4C8F5CAEF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A8BF9C-75DC-4F4B-A4F6-BF0C3B8F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ABD63-FBCF-4FEE-97A6-27CC87A0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63AF50-B5FA-463F-BCEE-AF0364A0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838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1896724"/>
            <a:ext cx="2725028" cy="30723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015811"/>
            <a:ext cx="3509011" cy="3956239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98399"/>
            <a:ext cx="7178648" cy="4479644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3734491"/>
            <a:ext cx="2101070" cy="1347057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9" y="331207"/>
            <a:ext cx="2275157" cy="20070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441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3" y="508991"/>
            <a:ext cx="7093375" cy="4026589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19" y="137160"/>
            <a:ext cx="2121261" cy="1871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17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37160"/>
            <a:ext cx="5554980" cy="4143963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2" y="137160"/>
            <a:ext cx="1930037" cy="1743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45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1896724"/>
            <a:ext cx="2725028" cy="30723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015811"/>
            <a:ext cx="3509011" cy="3956239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0" y="106978"/>
            <a:ext cx="2060513" cy="1817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60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57150"/>
            <a:ext cx="8922544" cy="5086350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679" y="0"/>
            <a:ext cx="1499321" cy="1322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83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1896724"/>
            <a:ext cx="2725028" cy="30723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015811"/>
            <a:ext cx="3509011" cy="39562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2" y="17146"/>
            <a:ext cx="7074017" cy="4390874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3734491"/>
            <a:ext cx="2101070" cy="13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744378" y="317182"/>
            <a:ext cx="7655243" cy="45177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52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1896724"/>
            <a:ext cx="2725028" cy="30723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015811"/>
            <a:ext cx="3509011" cy="3956239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31" y="98399"/>
            <a:ext cx="7178648" cy="4479644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3734491"/>
            <a:ext cx="2101070" cy="1347057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89" y="331207"/>
            <a:ext cx="2275157" cy="20070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18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313" y="508991"/>
            <a:ext cx="7093375" cy="4026589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628219" y="137160"/>
            <a:ext cx="2121261" cy="1871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290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217" y="137160"/>
            <a:ext cx="5554980" cy="4143963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2" y="137160"/>
            <a:ext cx="1930037" cy="17438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06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1896724"/>
            <a:ext cx="2725028" cy="307233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015811"/>
            <a:ext cx="3509011" cy="3956239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90" y="106978"/>
            <a:ext cx="2060513" cy="1817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7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57150"/>
            <a:ext cx="8922544" cy="5086350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679" y="0"/>
            <a:ext cx="1499321" cy="1322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9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78067" y="1896724"/>
            <a:ext cx="2725028" cy="30723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017" y="1015811"/>
            <a:ext cx="3509011" cy="39562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992" y="17146"/>
            <a:ext cx="7074017" cy="4390874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92" y="3734491"/>
            <a:ext cx="2101070" cy="13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7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160"/>
            <a:ext cx="9144000" cy="500634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744378" y="317182"/>
            <a:ext cx="7655243" cy="45177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593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2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4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3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4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2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6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2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6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2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7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5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1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EAA90D-C37D-4584-8E12-574DA4908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E89B50-51D1-48FC-B5B7-FFA8BD17F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F2CF28-5D57-4B74-9C9B-400F1AD6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4C2EDD-4C10-4D32-AB2B-4B322C19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9AE00-C556-4056-BE04-7FFB9582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8281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3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6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8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6818B3-3448-4DD8-8674-5D6D9B111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16" y="0"/>
            <a:ext cx="82021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072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8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7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28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5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9151F3-75AC-4F74-A02E-956D3CE2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1048BA-97FD-4542-8207-333A42955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86955F-975F-4285-836B-12B49318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5F365F-AF7C-4178-9DE1-0AD93CF54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8482F-D01C-49EA-8001-55EF3733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5541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40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06D1DB-8A58-48AA-9E15-445B75DE2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C8FCCF-00EB-464A-AE96-5644F9D51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9B6E7B-397F-4589-98EC-3D16BF856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526AD7-EF1F-4BF9-8660-BE72C6AC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262499-947D-4EC3-AAB7-98562144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949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367731-6077-4FCA-B485-AC0E01E8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2BD02A-0819-4842-817F-85644C557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C6D058-77B6-4072-819F-C27906DD5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529301-2308-488C-81E6-CA8E2052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A26FD1-217D-43E8-AD54-8D3C041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40CF34-DB88-4A25-B140-8935261A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829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9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42" Type="http://schemas.openxmlformats.org/officeDocument/2006/relationships/theme" Target="../theme/theme5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slideLayout" Target="../slideLayouts/slideLayout70.xml"/><Relationship Id="rId45" Type="http://schemas.openxmlformats.org/officeDocument/2006/relationships/tags" Target="../tags/tag3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4" Type="http://schemas.openxmlformats.org/officeDocument/2006/relationships/tags" Target="../tags/tag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tags" Target="../tags/tag1.xml"/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50.xml"/><Relationship Id="rId4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60" r:id="rId3"/>
    <p:sldLayoutId id="214748367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FF3CCB-54FA-4F3B-A833-1B3A4C6F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8132D7-71FA-4599-8958-BF64D3572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FA9A9A-E661-4B51-8C6B-2D69BCEC0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FAED2-F60D-4CE5-92F7-1C1AD67B4C1F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B1EED1-B64B-4A83-81F8-6FF9DA171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099A0D-9383-497B-8BF7-E5C67D94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1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5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Select="1" noRot="1" noMove="1" noResize="1"/>
          </p:cNvGrpSpPr>
          <p:nvPr userDrawn="1">
            <p:custDataLst>
              <p:tags r:id="rId43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/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50" name="9Slide.vn"/>
          <p:cNvSpPr>
            <a:spLocks noSelect="1"/>
          </p:cNvSpPr>
          <p:nvPr userDrawn="1">
            <p:custDataLst>
              <p:tags r:id="rId44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9Slide.vn"/>
          <p:cNvSpPr>
            <a:spLocks noSelect="1"/>
          </p:cNvSpPr>
          <p:nvPr userDrawn="1">
            <p:custDataLst>
              <p:tags r:id="rId45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2" name="Rectangle 71"/>
          <p:cNvSpPr/>
          <p:nvPr userDrawn="1"/>
        </p:nvSpPr>
        <p:spPr>
          <a:xfrm>
            <a:off x="0" y="0"/>
            <a:ext cx="9144000" cy="5159087"/>
          </a:xfrm>
          <a:prstGeom prst="rect">
            <a:avLst/>
          </a:prstGeom>
          <a:solidFill>
            <a:srgbClr val="FEF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26877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" y="95"/>
            <a:ext cx="9143664" cy="5143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192" y="955705"/>
            <a:ext cx="6153617" cy="34246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798" b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685800">
              <a:spcBef>
                <a:spcPct val="0"/>
              </a:spcBef>
              <a:buClrTx/>
              <a:buNone/>
              <a:defRPr/>
            </a:pPr>
            <a:r>
              <a:rPr lang="en-US" altLang="en-US" sz="1798" b="1" kern="120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361582" y="2952750"/>
            <a:ext cx="6420838" cy="211976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defTabSz="685800">
              <a:spcBef>
                <a:spcPct val="50000"/>
              </a:spcBef>
              <a:buClrTx/>
              <a:defRPr/>
            </a:pPr>
            <a:r>
              <a:rPr lang="en-US" sz="4046" b="1" kern="1200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 GIẢNG ĐIỆN TỬ</a:t>
            </a:r>
          </a:p>
          <a:p>
            <a:pPr algn="ctr" defTabSz="685800">
              <a:spcBef>
                <a:spcPct val="50000"/>
              </a:spcBef>
              <a:buClrTx/>
              <a:defRPr/>
            </a:pPr>
            <a:r>
              <a:rPr lang="en-US" sz="4046" b="1" kern="120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KHỐI </a:t>
            </a:r>
            <a:r>
              <a:rPr lang="en-US" sz="4046" b="1" kern="1200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612561"/>
            <a:ext cx="981416" cy="100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623317" y="3676651"/>
            <a:ext cx="3769126" cy="830012"/>
          </a:xfrm>
          <a:prstGeom prst="rect">
            <a:avLst/>
          </a:prstGeom>
          <a:noFill/>
        </p:spPr>
        <p:txBody>
          <a:bodyPr wrap="none" lIns="68493" tIns="34247" rIns="68493" bIns="34247">
            <a:spAutoFit/>
          </a:bodyPr>
          <a:lstStyle/>
          <a:p>
            <a:pPr algn="ctr" defTabSz="685800">
              <a:buClrTx/>
              <a:defRPr/>
            </a:pPr>
            <a:r>
              <a:rPr lang="en-US" sz="4944" b="1" kern="1200" dirty="0">
                <a:ln w="10160">
                  <a:solidFill>
                    <a:srgbClr val="ED5565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MÔN: HĐTN</a:t>
            </a:r>
            <a:endParaRPr lang="vi-VN" sz="4944" b="1" kern="1200" dirty="0">
              <a:ln w="10160">
                <a:solidFill>
                  <a:srgbClr val="ED5565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49"/>
          <p:cNvGrpSpPr/>
          <p:nvPr/>
        </p:nvGrpSpPr>
        <p:grpSpPr>
          <a:xfrm rot="-6123802">
            <a:off x="443240" y="713917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7510409" y="1858113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61492" y="317623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D14B8239-D0C4-4BCF-96CE-007C4CBD55BE}"/>
              </a:ext>
            </a:extLst>
          </p:cNvPr>
          <p:cNvSpPr txBox="1"/>
          <p:nvPr/>
        </p:nvSpPr>
        <p:spPr>
          <a:xfrm>
            <a:off x="1475334" y="1179271"/>
            <a:ext cx="61645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Font typeface="Symbol" panose="05050102010706020507" pitchFamily="18" charset="2"/>
              <a:buNone/>
              <a:defRPr sz="180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nghe bạn, biết nói cho bạn hiểu mình, biết đặt mình vào vị trí của bạn thì tình bạn sẽ được củng cố, ngày càng thân thiết.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C17DF8-8E61-41A5-9163-506F5ED0B12B}"/>
              </a:ext>
            </a:extLst>
          </p:cNvPr>
          <p:cNvSpPr txBox="1"/>
          <p:nvPr/>
        </p:nvSpPr>
        <p:spPr>
          <a:xfrm>
            <a:off x="1403529" y="-75192"/>
            <a:ext cx="6480186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 spc="5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5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 luận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353BF0C-D3EF-4EFB-9DC3-BAD9AD9E5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89" y="3145860"/>
            <a:ext cx="2515226" cy="165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ABBD74C-7414-4E29-B21F-10EB9239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98" y="2997235"/>
            <a:ext cx="2409596" cy="192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39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39D7B6-472F-4A21-9886-50E595510394}"/>
              </a:ext>
            </a:extLst>
          </p:cNvPr>
          <p:cNvSpPr txBox="1"/>
          <p:nvPr/>
        </p:nvSpPr>
        <p:spPr>
          <a:xfrm>
            <a:off x="3657600" y="2043953"/>
            <a:ext cx="501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Trò chơi “Hiểu bạn”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2A2C1-F5B2-4ADD-AD49-90844CA1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55839"/>
            <a:ext cx="304826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2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A469F09-3982-4203-8392-1E45BAAE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56244" y="1041133"/>
            <a:ext cx="3111342" cy="439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2FE2C4B-27B0-44C7-9299-B5709D4112B8}"/>
              </a:ext>
            </a:extLst>
          </p:cNvPr>
          <p:cNvSpPr txBox="1"/>
          <p:nvPr/>
        </p:nvSpPr>
        <p:spPr>
          <a:xfrm>
            <a:off x="2670099" y="2221639"/>
            <a:ext cx="3987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A27F151-8C0E-45D0-B635-83DCB268D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121" y1="31915" x2="39894" y2="49468"/>
                        <a14:foregroundMark x1="57447" y1="34929" x2="59752" y2="47695"/>
                        <a14:foregroundMark x1="52482" y1="45922" x2="50355" y2="55496"/>
                        <a14:foregroundMark x1="30674" y1="84574" x2="45745" y2="84574"/>
                        <a14:foregroundMark x1="53191" y1="83333" x2="63121" y2="83333"/>
                        <a14:foregroundMark x1="66135" y1="83333" x2="74468" y2="84043"/>
                        <a14:foregroundMark x1="45567" y1="78014" x2="45567" y2="82092"/>
                        <a14:foregroundMark x1="41312" y1="79965" x2="43085" y2="83511"/>
                        <a14:foregroundMark x1="40957" y1="78901" x2="39184" y2="84397"/>
                        <a14:foregroundMark x1="39362" y1="79965" x2="37589" y2="85638"/>
                        <a14:foregroundMark x1="38298" y1="79078" x2="37943" y2="84752"/>
                        <a14:foregroundMark x1="37943" y1="79433" x2="36879" y2="84574"/>
                        <a14:foregroundMark x1="37943" y1="79610" x2="36348" y2="83865"/>
                        <a14:foregroundMark x1="46277" y1="78191" x2="49291" y2="84043"/>
                        <a14:foregroundMark x1="50532" y1="80496" x2="54610" y2="83333"/>
                        <a14:foregroundMark x1="56206" y1="78546" x2="59397" y2="81560"/>
                        <a14:foregroundMark x1="60461" y1="79255" x2="61348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5361"/>
            <a:ext cx="3111343" cy="311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75EC315-65F3-48D3-83B4-0966A52AE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12" y1="34911" x2="36095" y2="52367"/>
                        <a14:foregroundMark x1="54734" y1="35503" x2="59467" y2="4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31" y="2201962"/>
            <a:ext cx="2998139" cy="299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oogle Shape;880;p49">
            <a:extLst>
              <a:ext uri="{FF2B5EF4-FFF2-40B4-BE49-F238E27FC236}">
                <a16:creationId xmlns:a16="http://schemas.microsoft.com/office/drawing/2014/main" id="{80A01357-366A-4916-B8A7-D2AE6C50B61D}"/>
              </a:ext>
            </a:extLst>
          </p:cNvPr>
          <p:cNvGrpSpPr/>
          <p:nvPr/>
        </p:nvGrpSpPr>
        <p:grpSpPr>
          <a:xfrm>
            <a:off x="7861492" y="317623"/>
            <a:ext cx="741250" cy="792000"/>
            <a:chOff x="-3118700" y="2365900"/>
            <a:chExt cx="741250" cy="792000"/>
          </a:xfrm>
        </p:grpSpPr>
        <p:sp>
          <p:nvSpPr>
            <p:cNvPr id="14" name="Google Shape;881;p49">
              <a:extLst>
                <a:ext uri="{FF2B5EF4-FFF2-40B4-BE49-F238E27FC236}">
                  <a16:creationId xmlns:a16="http://schemas.microsoft.com/office/drawing/2014/main" id="{FBD60F99-BEE0-4F46-B740-6AEDB55F002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2;p49">
              <a:extLst>
                <a:ext uri="{FF2B5EF4-FFF2-40B4-BE49-F238E27FC236}">
                  <a16:creationId xmlns:a16="http://schemas.microsoft.com/office/drawing/2014/main" id="{35177429-B3C9-41B4-BFE6-62F4A4BBC17F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3;p49">
              <a:extLst>
                <a:ext uri="{FF2B5EF4-FFF2-40B4-BE49-F238E27FC236}">
                  <a16:creationId xmlns:a16="http://schemas.microsoft.com/office/drawing/2014/main" id="{465132F8-29FA-4217-81E5-CB9C867C4C2F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4;p49">
              <a:extLst>
                <a:ext uri="{FF2B5EF4-FFF2-40B4-BE49-F238E27FC236}">
                  <a16:creationId xmlns:a16="http://schemas.microsoft.com/office/drawing/2014/main" id="{27469E3C-FBBF-49CF-8383-82AA70AD559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5;p49">
              <a:extLst>
                <a:ext uri="{FF2B5EF4-FFF2-40B4-BE49-F238E27FC236}">
                  <a16:creationId xmlns:a16="http://schemas.microsoft.com/office/drawing/2014/main" id="{00C3484D-7FC2-4190-9AFE-B910DF7546F6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6;p49">
              <a:extLst>
                <a:ext uri="{FF2B5EF4-FFF2-40B4-BE49-F238E27FC236}">
                  <a16:creationId xmlns:a16="http://schemas.microsoft.com/office/drawing/2014/main" id="{4F90337B-1BF7-48AB-9940-B46E48A35D94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87;p49">
              <a:extLst>
                <a:ext uri="{FF2B5EF4-FFF2-40B4-BE49-F238E27FC236}">
                  <a16:creationId xmlns:a16="http://schemas.microsoft.com/office/drawing/2014/main" id="{7B63B423-CEF3-4A6D-8FE5-578D1300AF1D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88;p49">
              <a:extLst>
                <a:ext uri="{FF2B5EF4-FFF2-40B4-BE49-F238E27FC236}">
                  <a16:creationId xmlns:a16="http://schemas.microsoft.com/office/drawing/2014/main" id="{45BFB1AD-839A-4B04-89B5-8058BB2914D3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89;p49">
              <a:extLst>
                <a:ext uri="{FF2B5EF4-FFF2-40B4-BE49-F238E27FC236}">
                  <a16:creationId xmlns:a16="http://schemas.microsoft.com/office/drawing/2014/main" id="{7E13C787-EB4E-4386-85E2-6F8022530418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0;p49">
              <a:extLst>
                <a:ext uri="{FF2B5EF4-FFF2-40B4-BE49-F238E27FC236}">
                  <a16:creationId xmlns:a16="http://schemas.microsoft.com/office/drawing/2014/main" id="{3FA4ACCA-79AB-4720-B89D-6D9B6A3DE0CF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891;p49">
            <a:extLst>
              <a:ext uri="{FF2B5EF4-FFF2-40B4-BE49-F238E27FC236}">
                <a16:creationId xmlns:a16="http://schemas.microsoft.com/office/drawing/2014/main" id="{9CFF6D67-FD67-443C-9960-4ECAEF52D28A}"/>
              </a:ext>
            </a:extLst>
          </p:cNvPr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25" name="Google Shape;892;p49">
              <a:extLst>
                <a:ext uri="{FF2B5EF4-FFF2-40B4-BE49-F238E27FC236}">
                  <a16:creationId xmlns:a16="http://schemas.microsoft.com/office/drawing/2014/main" id="{FB6F14A1-EBED-47FF-9FB9-1A2784E77648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3;p49">
              <a:extLst>
                <a:ext uri="{FF2B5EF4-FFF2-40B4-BE49-F238E27FC236}">
                  <a16:creationId xmlns:a16="http://schemas.microsoft.com/office/drawing/2014/main" id="{8AE8F745-A732-45EF-8493-828C8AA70832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894;p49">
            <a:extLst>
              <a:ext uri="{FF2B5EF4-FFF2-40B4-BE49-F238E27FC236}">
                <a16:creationId xmlns:a16="http://schemas.microsoft.com/office/drawing/2014/main" id="{F0384122-0AC9-4AF5-8918-B8A9E3E51188}"/>
              </a:ext>
            </a:extLst>
          </p:cNvPr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28" name="Google Shape;895;p49">
              <a:extLst>
                <a:ext uri="{FF2B5EF4-FFF2-40B4-BE49-F238E27FC236}">
                  <a16:creationId xmlns:a16="http://schemas.microsoft.com/office/drawing/2014/main" id="{EB5D4C68-77B2-45B3-95C0-75A067853E22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6;p49">
              <a:extLst>
                <a:ext uri="{FF2B5EF4-FFF2-40B4-BE49-F238E27FC236}">
                  <a16:creationId xmlns:a16="http://schemas.microsoft.com/office/drawing/2014/main" id="{CB6C6064-E017-46CA-A54A-F8DBFC01CC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图片 4">
            <a:extLst>
              <a:ext uri="{FF2B5EF4-FFF2-40B4-BE49-F238E27FC236}">
                <a16:creationId xmlns:a16="http://schemas.microsoft.com/office/drawing/2014/main" id="{45BB8510-14F4-4DA5-95F7-D792F72C59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2" y="110515"/>
            <a:ext cx="2678247" cy="20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930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361;p37">
            <a:extLst>
              <a:ext uri="{FF2B5EF4-FFF2-40B4-BE49-F238E27FC236}">
                <a16:creationId xmlns:a16="http://schemas.microsoft.com/office/drawing/2014/main" id="{52521FC3-EC72-45BA-8AEC-E9B3AFB873A4}"/>
              </a:ext>
            </a:extLst>
          </p:cNvPr>
          <p:cNvGrpSpPr/>
          <p:nvPr/>
        </p:nvGrpSpPr>
        <p:grpSpPr>
          <a:xfrm flipH="1">
            <a:off x="193632" y="2566467"/>
            <a:ext cx="2188418" cy="2072936"/>
            <a:chOff x="-2314175" y="910675"/>
            <a:chExt cx="2012875" cy="1733025"/>
          </a:xfrm>
        </p:grpSpPr>
        <p:sp>
          <p:nvSpPr>
            <p:cNvPr id="29" name="Google Shape;362;p37">
              <a:extLst>
                <a:ext uri="{FF2B5EF4-FFF2-40B4-BE49-F238E27FC236}">
                  <a16:creationId xmlns:a16="http://schemas.microsoft.com/office/drawing/2014/main" id="{0402D373-780F-468F-9CF0-8C5E93DD0D75}"/>
                </a:ext>
              </a:extLst>
            </p:cNvPr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3;p37">
              <a:extLst>
                <a:ext uri="{FF2B5EF4-FFF2-40B4-BE49-F238E27FC236}">
                  <a16:creationId xmlns:a16="http://schemas.microsoft.com/office/drawing/2014/main" id="{FA45F0C0-6E3D-4DE9-A14A-0900F5215CAE}"/>
                </a:ext>
              </a:extLst>
            </p:cNvPr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4;p37">
              <a:extLst>
                <a:ext uri="{FF2B5EF4-FFF2-40B4-BE49-F238E27FC236}">
                  <a16:creationId xmlns:a16="http://schemas.microsoft.com/office/drawing/2014/main" id="{C9630B3A-250B-4573-A95D-93CDE14F9E62}"/>
                </a:ext>
              </a:extLst>
            </p:cNvPr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5;p37">
              <a:extLst>
                <a:ext uri="{FF2B5EF4-FFF2-40B4-BE49-F238E27FC236}">
                  <a16:creationId xmlns:a16="http://schemas.microsoft.com/office/drawing/2014/main" id="{CDD89616-D986-42D8-B455-F9EBAC77C518}"/>
                </a:ext>
              </a:extLst>
            </p:cNvPr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6;p37">
              <a:extLst>
                <a:ext uri="{FF2B5EF4-FFF2-40B4-BE49-F238E27FC236}">
                  <a16:creationId xmlns:a16="http://schemas.microsoft.com/office/drawing/2014/main" id="{4D1DEB15-1F23-4401-8FE1-4809DF0EB33A}"/>
                </a:ext>
              </a:extLst>
            </p:cNvPr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7;p37">
              <a:extLst>
                <a:ext uri="{FF2B5EF4-FFF2-40B4-BE49-F238E27FC236}">
                  <a16:creationId xmlns:a16="http://schemas.microsoft.com/office/drawing/2014/main" id="{60C50845-8436-4429-94C3-E6628ECEE57C}"/>
                </a:ext>
              </a:extLst>
            </p:cNvPr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8;p37">
              <a:extLst>
                <a:ext uri="{FF2B5EF4-FFF2-40B4-BE49-F238E27FC236}">
                  <a16:creationId xmlns:a16="http://schemas.microsoft.com/office/drawing/2014/main" id="{EDB3F6F9-411B-48B3-B742-48D68829E4E9}"/>
                </a:ext>
              </a:extLst>
            </p:cNvPr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9;p37">
              <a:extLst>
                <a:ext uri="{FF2B5EF4-FFF2-40B4-BE49-F238E27FC236}">
                  <a16:creationId xmlns:a16="http://schemas.microsoft.com/office/drawing/2014/main" id="{A41F03D5-D8FA-4DAB-8D33-DBD8F0073DE4}"/>
                </a:ext>
              </a:extLst>
            </p:cNvPr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70;p37">
              <a:extLst>
                <a:ext uri="{FF2B5EF4-FFF2-40B4-BE49-F238E27FC236}">
                  <a16:creationId xmlns:a16="http://schemas.microsoft.com/office/drawing/2014/main" id="{3E9128C1-9CF3-4124-A454-CFB3C377CBEB}"/>
                </a:ext>
              </a:extLst>
            </p:cNvPr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71;p37">
              <a:extLst>
                <a:ext uri="{FF2B5EF4-FFF2-40B4-BE49-F238E27FC236}">
                  <a16:creationId xmlns:a16="http://schemas.microsoft.com/office/drawing/2014/main" id="{3BE70622-3E83-46CB-9BBF-0FC67ABB2EDC}"/>
                </a:ext>
              </a:extLst>
            </p:cNvPr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72;p37">
              <a:extLst>
                <a:ext uri="{FF2B5EF4-FFF2-40B4-BE49-F238E27FC236}">
                  <a16:creationId xmlns:a16="http://schemas.microsoft.com/office/drawing/2014/main" id="{EBDF9DB6-B6AF-49E3-9EC3-BB0607073717}"/>
                </a:ext>
              </a:extLst>
            </p:cNvPr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73;p37">
              <a:extLst>
                <a:ext uri="{FF2B5EF4-FFF2-40B4-BE49-F238E27FC236}">
                  <a16:creationId xmlns:a16="http://schemas.microsoft.com/office/drawing/2014/main" id="{71DA1873-BF47-45CC-93C6-6246B0862EB3}"/>
                </a:ext>
              </a:extLst>
            </p:cNvPr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74;p37">
              <a:extLst>
                <a:ext uri="{FF2B5EF4-FFF2-40B4-BE49-F238E27FC236}">
                  <a16:creationId xmlns:a16="http://schemas.microsoft.com/office/drawing/2014/main" id="{5BF7CA72-5C49-476D-9E22-988836B8F9A5}"/>
                </a:ext>
              </a:extLst>
            </p:cNvPr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75;p37">
              <a:extLst>
                <a:ext uri="{FF2B5EF4-FFF2-40B4-BE49-F238E27FC236}">
                  <a16:creationId xmlns:a16="http://schemas.microsoft.com/office/drawing/2014/main" id="{9C2B6C0E-84C7-4CF2-B51C-147AB40B9796}"/>
                </a:ext>
              </a:extLst>
            </p:cNvPr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76;p37">
              <a:extLst>
                <a:ext uri="{FF2B5EF4-FFF2-40B4-BE49-F238E27FC236}">
                  <a16:creationId xmlns:a16="http://schemas.microsoft.com/office/drawing/2014/main" id="{E843E3A0-75FD-4D52-9425-21B439E42E4C}"/>
                </a:ext>
              </a:extLst>
            </p:cNvPr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77;p37">
              <a:extLst>
                <a:ext uri="{FF2B5EF4-FFF2-40B4-BE49-F238E27FC236}">
                  <a16:creationId xmlns:a16="http://schemas.microsoft.com/office/drawing/2014/main" id="{2DF2911A-D1E5-4E04-87C0-8CEB548827F7}"/>
                </a:ext>
              </a:extLst>
            </p:cNvPr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78;p37">
              <a:extLst>
                <a:ext uri="{FF2B5EF4-FFF2-40B4-BE49-F238E27FC236}">
                  <a16:creationId xmlns:a16="http://schemas.microsoft.com/office/drawing/2014/main" id="{426AE657-0C33-40D2-9EEC-A31B5A3453DD}"/>
                </a:ext>
              </a:extLst>
            </p:cNvPr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79;p37">
              <a:extLst>
                <a:ext uri="{FF2B5EF4-FFF2-40B4-BE49-F238E27FC236}">
                  <a16:creationId xmlns:a16="http://schemas.microsoft.com/office/drawing/2014/main" id="{40D6E4EF-2365-4080-840B-E46313F47360}"/>
                </a:ext>
              </a:extLst>
            </p:cNvPr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80;p37">
              <a:extLst>
                <a:ext uri="{FF2B5EF4-FFF2-40B4-BE49-F238E27FC236}">
                  <a16:creationId xmlns:a16="http://schemas.microsoft.com/office/drawing/2014/main" id="{470668FD-1DCE-4CA4-94F5-1BA30592470A}"/>
                </a:ext>
              </a:extLst>
            </p:cNvPr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81;p37">
              <a:extLst>
                <a:ext uri="{FF2B5EF4-FFF2-40B4-BE49-F238E27FC236}">
                  <a16:creationId xmlns:a16="http://schemas.microsoft.com/office/drawing/2014/main" id="{557CB1AE-B4C3-409A-BFD8-60955A28F480}"/>
                </a:ext>
              </a:extLst>
            </p:cNvPr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82;p37">
              <a:extLst>
                <a:ext uri="{FF2B5EF4-FFF2-40B4-BE49-F238E27FC236}">
                  <a16:creationId xmlns:a16="http://schemas.microsoft.com/office/drawing/2014/main" id="{6D859935-37B7-4436-92C7-BBB1E36FEA74}"/>
                </a:ext>
              </a:extLst>
            </p:cNvPr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83;p37">
              <a:extLst>
                <a:ext uri="{FF2B5EF4-FFF2-40B4-BE49-F238E27FC236}">
                  <a16:creationId xmlns:a16="http://schemas.microsoft.com/office/drawing/2014/main" id="{BB45EC53-FA19-4092-8064-F24279C15922}"/>
                </a:ext>
              </a:extLst>
            </p:cNvPr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84;p37">
              <a:extLst>
                <a:ext uri="{FF2B5EF4-FFF2-40B4-BE49-F238E27FC236}">
                  <a16:creationId xmlns:a16="http://schemas.microsoft.com/office/drawing/2014/main" id="{11D33205-9FAC-417A-B1F3-7B9D4BF1D722}"/>
                </a:ext>
              </a:extLst>
            </p:cNvPr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BB21E4-762E-416B-B20A-E6C94E5BAB25}"/>
              </a:ext>
            </a:extLst>
          </p:cNvPr>
          <p:cNvSpPr txBox="1"/>
          <p:nvPr/>
        </p:nvSpPr>
        <p:spPr>
          <a:xfrm>
            <a:off x="1798064" y="899032"/>
            <a:ext cx="68080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Tình huống 1: </a:t>
            </a:r>
            <a:r>
              <a:rPr lang="nl-NL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Nam kể: “Trong giờ kiểm tra, tôi đã giải xong bài tập, nhưng chưa chắc chắn đúng hay sai. Tôi quay sang hỏi Vinh, nhưng quay mặt đi và nói: “Để yên cho tớ làm bài”.</a:t>
            </a:r>
            <a:endParaRPr lang="en-US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542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361;p37">
            <a:extLst>
              <a:ext uri="{FF2B5EF4-FFF2-40B4-BE49-F238E27FC236}">
                <a16:creationId xmlns:a16="http://schemas.microsoft.com/office/drawing/2014/main" id="{52521FC3-EC72-45BA-8AEC-E9B3AFB873A4}"/>
              </a:ext>
            </a:extLst>
          </p:cNvPr>
          <p:cNvGrpSpPr/>
          <p:nvPr/>
        </p:nvGrpSpPr>
        <p:grpSpPr>
          <a:xfrm flipH="1">
            <a:off x="193632" y="2198890"/>
            <a:ext cx="2694200" cy="2440513"/>
            <a:chOff x="-2314175" y="910675"/>
            <a:chExt cx="2012875" cy="1733025"/>
          </a:xfrm>
        </p:grpSpPr>
        <p:sp>
          <p:nvSpPr>
            <p:cNvPr id="29" name="Google Shape;362;p37">
              <a:extLst>
                <a:ext uri="{FF2B5EF4-FFF2-40B4-BE49-F238E27FC236}">
                  <a16:creationId xmlns:a16="http://schemas.microsoft.com/office/drawing/2014/main" id="{0402D373-780F-468F-9CF0-8C5E93DD0D75}"/>
                </a:ext>
              </a:extLst>
            </p:cNvPr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63;p37">
              <a:extLst>
                <a:ext uri="{FF2B5EF4-FFF2-40B4-BE49-F238E27FC236}">
                  <a16:creationId xmlns:a16="http://schemas.microsoft.com/office/drawing/2014/main" id="{FA45F0C0-6E3D-4DE9-A14A-0900F5215CAE}"/>
                </a:ext>
              </a:extLst>
            </p:cNvPr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4;p37">
              <a:extLst>
                <a:ext uri="{FF2B5EF4-FFF2-40B4-BE49-F238E27FC236}">
                  <a16:creationId xmlns:a16="http://schemas.microsoft.com/office/drawing/2014/main" id="{C9630B3A-250B-4573-A95D-93CDE14F9E62}"/>
                </a:ext>
              </a:extLst>
            </p:cNvPr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5;p37">
              <a:extLst>
                <a:ext uri="{FF2B5EF4-FFF2-40B4-BE49-F238E27FC236}">
                  <a16:creationId xmlns:a16="http://schemas.microsoft.com/office/drawing/2014/main" id="{CDD89616-D986-42D8-B455-F9EBAC77C518}"/>
                </a:ext>
              </a:extLst>
            </p:cNvPr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6;p37">
              <a:extLst>
                <a:ext uri="{FF2B5EF4-FFF2-40B4-BE49-F238E27FC236}">
                  <a16:creationId xmlns:a16="http://schemas.microsoft.com/office/drawing/2014/main" id="{4D1DEB15-1F23-4401-8FE1-4809DF0EB33A}"/>
                </a:ext>
              </a:extLst>
            </p:cNvPr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7;p37">
              <a:extLst>
                <a:ext uri="{FF2B5EF4-FFF2-40B4-BE49-F238E27FC236}">
                  <a16:creationId xmlns:a16="http://schemas.microsoft.com/office/drawing/2014/main" id="{60C50845-8436-4429-94C3-E6628ECEE57C}"/>
                </a:ext>
              </a:extLst>
            </p:cNvPr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8;p37">
              <a:extLst>
                <a:ext uri="{FF2B5EF4-FFF2-40B4-BE49-F238E27FC236}">
                  <a16:creationId xmlns:a16="http://schemas.microsoft.com/office/drawing/2014/main" id="{EDB3F6F9-411B-48B3-B742-48D68829E4E9}"/>
                </a:ext>
              </a:extLst>
            </p:cNvPr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9;p37">
              <a:extLst>
                <a:ext uri="{FF2B5EF4-FFF2-40B4-BE49-F238E27FC236}">
                  <a16:creationId xmlns:a16="http://schemas.microsoft.com/office/drawing/2014/main" id="{A41F03D5-D8FA-4DAB-8D33-DBD8F0073DE4}"/>
                </a:ext>
              </a:extLst>
            </p:cNvPr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70;p37">
              <a:extLst>
                <a:ext uri="{FF2B5EF4-FFF2-40B4-BE49-F238E27FC236}">
                  <a16:creationId xmlns:a16="http://schemas.microsoft.com/office/drawing/2014/main" id="{3E9128C1-9CF3-4124-A454-CFB3C377CBEB}"/>
                </a:ext>
              </a:extLst>
            </p:cNvPr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71;p37">
              <a:extLst>
                <a:ext uri="{FF2B5EF4-FFF2-40B4-BE49-F238E27FC236}">
                  <a16:creationId xmlns:a16="http://schemas.microsoft.com/office/drawing/2014/main" id="{3BE70622-3E83-46CB-9BBF-0FC67ABB2EDC}"/>
                </a:ext>
              </a:extLst>
            </p:cNvPr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72;p37">
              <a:extLst>
                <a:ext uri="{FF2B5EF4-FFF2-40B4-BE49-F238E27FC236}">
                  <a16:creationId xmlns:a16="http://schemas.microsoft.com/office/drawing/2014/main" id="{EBDF9DB6-B6AF-49E3-9EC3-BB0607073717}"/>
                </a:ext>
              </a:extLst>
            </p:cNvPr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73;p37">
              <a:extLst>
                <a:ext uri="{FF2B5EF4-FFF2-40B4-BE49-F238E27FC236}">
                  <a16:creationId xmlns:a16="http://schemas.microsoft.com/office/drawing/2014/main" id="{71DA1873-BF47-45CC-93C6-6246B0862EB3}"/>
                </a:ext>
              </a:extLst>
            </p:cNvPr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74;p37">
              <a:extLst>
                <a:ext uri="{FF2B5EF4-FFF2-40B4-BE49-F238E27FC236}">
                  <a16:creationId xmlns:a16="http://schemas.microsoft.com/office/drawing/2014/main" id="{5BF7CA72-5C49-476D-9E22-988836B8F9A5}"/>
                </a:ext>
              </a:extLst>
            </p:cNvPr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75;p37">
              <a:extLst>
                <a:ext uri="{FF2B5EF4-FFF2-40B4-BE49-F238E27FC236}">
                  <a16:creationId xmlns:a16="http://schemas.microsoft.com/office/drawing/2014/main" id="{9C2B6C0E-84C7-4CF2-B51C-147AB40B9796}"/>
                </a:ext>
              </a:extLst>
            </p:cNvPr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76;p37">
              <a:extLst>
                <a:ext uri="{FF2B5EF4-FFF2-40B4-BE49-F238E27FC236}">
                  <a16:creationId xmlns:a16="http://schemas.microsoft.com/office/drawing/2014/main" id="{E843E3A0-75FD-4D52-9425-21B439E42E4C}"/>
                </a:ext>
              </a:extLst>
            </p:cNvPr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77;p37">
              <a:extLst>
                <a:ext uri="{FF2B5EF4-FFF2-40B4-BE49-F238E27FC236}">
                  <a16:creationId xmlns:a16="http://schemas.microsoft.com/office/drawing/2014/main" id="{2DF2911A-D1E5-4E04-87C0-8CEB548827F7}"/>
                </a:ext>
              </a:extLst>
            </p:cNvPr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78;p37">
              <a:extLst>
                <a:ext uri="{FF2B5EF4-FFF2-40B4-BE49-F238E27FC236}">
                  <a16:creationId xmlns:a16="http://schemas.microsoft.com/office/drawing/2014/main" id="{426AE657-0C33-40D2-9EEC-A31B5A3453DD}"/>
                </a:ext>
              </a:extLst>
            </p:cNvPr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79;p37">
              <a:extLst>
                <a:ext uri="{FF2B5EF4-FFF2-40B4-BE49-F238E27FC236}">
                  <a16:creationId xmlns:a16="http://schemas.microsoft.com/office/drawing/2014/main" id="{40D6E4EF-2365-4080-840B-E46313F47360}"/>
                </a:ext>
              </a:extLst>
            </p:cNvPr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80;p37">
              <a:extLst>
                <a:ext uri="{FF2B5EF4-FFF2-40B4-BE49-F238E27FC236}">
                  <a16:creationId xmlns:a16="http://schemas.microsoft.com/office/drawing/2014/main" id="{470668FD-1DCE-4CA4-94F5-1BA30592470A}"/>
                </a:ext>
              </a:extLst>
            </p:cNvPr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81;p37">
              <a:extLst>
                <a:ext uri="{FF2B5EF4-FFF2-40B4-BE49-F238E27FC236}">
                  <a16:creationId xmlns:a16="http://schemas.microsoft.com/office/drawing/2014/main" id="{557CB1AE-B4C3-409A-BFD8-60955A28F480}"/>
                </a:ext>
              </a:extLst>
            </p:cNvPr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82;p37">
              <a:extLst>
                <a:ext uri="{FF2B5EF4-FFF2-40B4-BE49-F238E27FC236}">
                  <a16:creationId xmlns:a16="http://schemas.microsoft.com/office/drawing/2014/main" id="{6D859935-37B7-4436-92C7-BBB1E36FEA74}"/>
                </a:ext>
              </a:extLst>
            </p:cNvPr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83;p37">
              <a:extLst>
                <a:ext uri="{FF2B5EF4-FFF2-40B4-BE49-F238E27FC236}">
                  <a16:creationId xmlns:a16="http://schemas.microsoft.com/office/drawing/2014/main" id="{BB45EC53-FA19-4092-8064-F24279C15922}"/>
                </a:ext>
              </a:extLst>
            </p:cNvPr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84;p37">
              <a:extLst>
                <a:ext uri="{FF2B5EF4-FFF2-40B4-BE49-F238E27FC236}">
                  <a16:creationId xmlns:a16="http://schemas.microsoft.com/office/drawing/2014/main" id="{11D33205-9FAC-417A-B1F3-7B9D4BF1D722}"/>
                </a:ext>
              </a:extLst>
            </p:cNvPr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BB21E4-762E-416B-B20A-E6C94E5BAB25}"/>
              </a:ext>
            </a:extLst>
          </p:cNvPr>
          <p:cNvSpPr txBox="1"/>
          <p:nvPr/>
        </p:nvSpPr>
        <p:spPr>
          <a:xfrm>
            <a:off x="2082373" y="899032"/>
            <a:ext cx="64084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u="sng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Tình huống 2: </a:t>
            </a:r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Hương kể: “Tâm có cuốn sách mới rất hay. Tâm đọc xong, cho nhiều bạn mượn đọc. Tớ là bạn thân của Tâm nhưng Tâm lại không cho mượn.”</a:t>
            </a:r>
            <a:endParaRPr kumimoji="0" lang="en-US" sz="3200" b="1" i="0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7145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A469F09-3982-4203-8392-1E45BAAE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56244" y="1041133"/>
            <a:ext cx="3111342" cy="439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2FE2C4B-27B0-44C7-9299-B5709D4112B8}"/>
              </a:ext>
            </a:extLst>
          </p:cNvPr>
          <p:cNvSpPr txBox="1"/>
          <p:nvPr/>
        </p:nvSpPr>
        <p:spPr>
          <a:xfrm>
            <a:off x="2670099" y="2498264"/>
            <a:ext cx="3987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0" lvl="0" indent="0" algn="ctr">
              <a:lnSpc>
                <a:spcPct val="100000"/>
              </a:lnSpc>
              <a:buNone/>
            </a:pPr>
            <a:r>
              <a:rPr lang="en-US" sz="3200" b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ra cảm xúc của mình vào bảng con </a:t>
            </a:r>
            <a:endParaRPr lang="en-US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A27F151-8C0E-45D0-B635-83DCB268D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121" y1="31915" x2="39894" y2="49468"/>
                        <a14:foregroundMark x1="57447" y1="34929" x2="59752" y2="47695"/>
                        <a14:foregroundMark x1="52482" y1="45922" x2="50355" y2="55496"/>
                        <a14:foregroundMark x1="30674" y1="84574" x2="45745" y2="84574"/>
                        <a14:foregroundMark x1="53191" y1="83333" x2="63121" y2="83333"/>
                        <a14:foregroundMark x1="66135" y1="83333" x2="74468" y2="84043"/>
                        <a14:foregroundMark x1="45567" y1="78014" x2="45567" y2="82092"/>
                        <a14:foregroundMark x1="41312" y1="79965" x2="43085" y2="83511"/>
                        <a14:foregroundMark x1="40957" y1="78901" x2="39184" y2="84397"/>
                        <a14:foregroundMark x1="39362" y1="79965" x2="37589" y2="85638"/>
                        <a14:foregroundMark x1="38298" y1="79078" x2="37943" y2="84752"/>
                        <a14:foregroundMark x1="37943" y1="79433" x2="36879" y2="84574"/>
                        <a14:foregroundMark x1="37943" y1="79610" x2="36348" y2="83865"/>
                        <a14:foregroundMark x1="46277" y1="78191" x2="49291" y2="84043"/>
                        <a14:foregroundMark x1="50532" y1="80496" x2="54610" y2="83333"/>
                        <a14:foregroundMark x1="56206" y1="78546" x2="59397" y2="81560"/>
                        <a14:foregroundMark x1="60461" y1="79255" x2="61348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5361"/>
            <a:ext cx="3111343" cy="311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75EC315-65F3-48D3-83B4-0966A52AE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12" y1="34911" x2="36095" y2="52367"/>
                        <a14:foregroundMark x1="54734" y1="35503" x2="59467" y2="4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31" y="2201962"/>
            <a:ext cx="2998139" cy="299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oogle Shape;880;p49">
            <a:extLst>
              <a:ext uri="{FF2B5EF4-FFF2-40B4-BE49-F238E27FC236}">
                <a16:creationId xmlns:a16="http://schemas.microsoft.com/office/drawing/2014/main" id="{80A01357-366A-4916-B8A7-D2AE6C50B61D}"/>
              </a:ext>
            </a:extLst>
          </p:cNvPr>
          <p:cNvGrpSpPr/>
          <p:nvPr/>
        </p:nvGrpSpPr>
        <p:grpSpPr>
          <a:xfrm>
            <a:off x="7861492" y="317623"/>
            <a:ext cx="741250" cy="792000"/>
            <a:chOff x="-3118700" y="2365900"/>
            <a:chExt cx="741250" cy="792000"/>
          </a:xfrm>
        </p:grpSpPr>
        <p:sp>
          <p:nvSpPr>
            <p:cNvPr id="14" name="Google Shape;881;p49">
              <a:extLst>
                <a:ext uri="{FF2B5EF4-FFF2-40B4-BE49-F238E27FC236}">
                  <a16:creationId xmlns:a16="http://schemas.microsoft.com/office/drawing/2014/main" id="{FBD60F99-BEE0-4F46-B740-6AEDB55F002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82;p49">
              <a:extLst>
                <a:ext uri="{FF2B5EF4-FFF2-40B4-BE49-F238E27FC236}">
                  <a16:creationId xmlns:a16="http://schemas.microsoft.com/office/drawing/2014/main" id="{35177429-B3C9-41B4-BFE6-62F4A4BBC17F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83;p49">
              <a:extLst>
                <a:ext uri="{FF2B5EF4-FFF2-40B4-BE49-F238E27FC236}">
                  <a16:creationId xmlns:a16="http://schemas.microsoft.com/office/drawing/2014/main" id="{465132F8-29FA-4217-81E5-CB9C867C4C2F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84;p49">
              <a:extLst>
                <a:ext uri="{FF2B5EF4-FFF2-40B4-BE49-F238E27FC236}">
                  <a16:creationId xmlns:a16="http://schemas.microsoft.com/office/drawing/2014/main" id="{27469E3C-FBBF-49CF-8383-82AA70AD559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85;p49">
              <a:extLst>
                <a:ext uri="{FF2B5EF4-FFF2-40B4-BE49-F238E27FC236}">
                  <a16:creationId xmlns:a16="http://schemas.microsoft.com/office/drawing/2014/main" id="{00C3484D-7FC2-4190-9AFE-B910DF7546F6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86;p49">
              <a:extLst>
                <a:ext uri="{FF2B5EF4-FFF2-40B4-BE49-F238E27FC236}">
                  <a16:creationId xmlns:a16="http://schemas.microsoft.com/office/drawing/2014/main" id="{4F90337B-1BF7-48AB-9940-B46E48A35D94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887;p49">
              <a:extLst>
                <a:ext uri="{FF2B5EF4-FFF2-40B4-BE49-F238E27FC236}">
                  <a16:creationId xmlns:a16="http://schemas.microsoft.com/office/drawing/2014/main" id="{7B63B423-CEF3-4A6D-8FE5-578D1300AF1D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88;p49">
              <a:extLst>
                <a:ext uri="{FF2B5EF4-FFF2-40B4-BE49-F238E27FC236}">
                  <a16:creationId xmlns:a16="http://schemas.microsoft.com/office/drawing/2014/main" id="{45BFB1AD-839A-4B04-89B5-8058BB2914D3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89;p49">
              <a:extLst>
                <a:ext uri="{FF2B5EF4-FFF2-40B4-BE49-F238E27FC236}">
                  <a16:creationId xmlns:a16="http://schemas.microsoft.com/office/drawing/2014/main" id="{7E13C787-EB4E-4386-85E2-6F8022530418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90;p49">
              <a:extLst>
                <a:ext uri="{FF2B5EF4-FFF2-40B4-BE49-F238E27FC236}">
                  <a16:creationId xmlns:a16="http://schemas.microsoft.com/office/drawing/2014/main" id="{3FA4ACCA-79AB-4720-B89D-6D9B6A3DE0CF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891;p49">
            <a:extLst>
              <a:ext uri="{FF2B5EF4-FFF2-40B4-BE49-F238E27FC236}">
                <a16:creationId xmlns:a16="http://schemas.microsoft.com/office/drawing/2014/main" id="{9CFF6D67-FD67-443C-9960-4ECAEF52D28A}"/>
              </a:ext>
            </a:extLst>
          </p:cNvPr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25" name="Google Shape;892;p49">
              <a:extLst>
                <a:ext uri="{FF2B5EF4-FFF2-40B4-BE49-F238E27FC236}">
                  <a16:creationId xmlns:a16="http://schemas.microsoft.com/office/drawing/2014/main" id="{FB6F14A1-EBED-47FF-9FB9-1A2784E77648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93;p49">
              <a:extLst>
                <a:ext uri="{FF2B5EF4-FFF2-40B4-BE49-F238E27FC236}">
                  <a16:creationId xmlns:a16="http://schemas.microsoft.com/office/drawing/2014/main" id="{8AE8F745-A732-45EF-8493-828C8AA70832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894;p49">
            <a:extLst>
              <a:ext uri="{FF2B5EF4-FFF2-40B4-BE49-F238E27FC236}">
                <a16:creationId xmlns:a16="http://schemas.microsoft.com/office/drawing/2014/main" id="{F0384122-0AC9-4AF5-8918-B8A9E3E51188}"/>
              </a:ext>
            </a:extLst>
          </p:cNvPr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28" name="Google Shape;895;p49">
              <a:extLst>
                <a:ext uri="{FF2B5EF4-FFF2-40B4-BE49-F238E27FC236}">
                  <a16:creationId xmlns:a16="http://schemas.microsoft.com/office/drawing/2014/main" id="{EB5D4C68-77B2-45B3-95C0-75A067853E22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896;p49">
              <a:extLst>
                <a:ext uri="{FF2B5EF4-FFF2-40B4-BE49-F238E27FC236}">
                  <a16:creationId xmlns:a16="http://schemas.microsoft.com/office/drawing/2014/main" id="{CB6C6064-E017-46CA-A54A-F8DBFC01CC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图片 4">
            <a:extLst>
              <a:ext uri="{FF2B5EF4-FFF2-40B4-BE49-F238E27FC236}">
                <a16:creationId xmlns:a16="http://schemas.microsoft.com/office/drawing/2014/main" id="{45BB8510-14F4-4DA5-95F7-D792F72C59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2" y="110515"/>
            <a:ext cx="2678247" cy="20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25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EAC45E-E68F-44A8-B7E9-5377AE31E4A8}"/>
              </a:ext>
            </a:extLst>
          </p:cNvPr>
          <p:cNvGrpSpPr/>
          <p:nvPr/>
        </p:nvGrpSpPr>
        <p:grpSpPr>
          <a:xfrm>
            <a:off x="448598" y="2087879"/>
            <a:ext cx="3630745" cy="2242864"/>
            <a:chOff x="1716464" y="2525867"/>
            <a:chExt cx="3630745" cy="224286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5939A18-A669-4B5C-90C7-E468983BF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936" y="3193232"/>
              <a:ext cx="2501273" cy="1575499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2E26946-1868-4029-846D-0B95DF016704}"/>
                </a:ext>
              </a:extLst>
            </p:cNvPr>
            <p:cNvGrpSpPr/>
            <p:nvPr/>
          </p:nvGrpSpPr>
          <p:grpSpPr>
            <a:xfrm>
              <a:off x="1716464" y="2525867"/>
              <a:ext cx="1949573" cy="1214651"/>
              <a:chOff x="3199483" y="4915602"/>
              <a:chExt cx="1949573" cy="1214651"/>
            </a:xfrm>
          </p:grpSpPr>
          <p:sp>
            <p:nvSpPr>
              <p:cNvPr id="34" name="Oval Callout 15">
                <a:extLst>
                  <a:ext uri="{FF2B5EF4-FFF2-40B4-BE49-F238E27FC236}">
                    <a16:creationId xmlns:a16="http://schemas.microsoft.com/office/drawing/2014/main" id="{ED535EF7-449F-4BD2-821D-2D0EAFCCD795}"/>
                  </a:ext>
                </a:extLst>
              </p:cNvPr>
              <p:cNvSpPr/>
              <p:nvPr/>
            </p:nvSpPr>
            <p:spPr>
              <a:xfrm>
                <a:off x="3265714" y="4915602"/>
                <a:ext cx="1745307" cy="1214651"/>
              </a:xfrm>
              <a:prstGeom prst="wedgeEllipseCallout">
                <a:avLst>
                  <a:gd name="adj1" fmla="val 65675"/>
                  <a:gd name="adj2" fmla="val 23174"/>
                </a:avLst>
              </a:prstGeom>
              <a:solidFill>
                <a:srgbClr val="ABD5F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FA5C5A-3542-4F5D-8F9B-B0199C7C41F0}"/>
                  </a:ext>
                </a:extLst>
              </p:cNvPr>
              <p:cNvSpPr/>
              <p:nvPr/>
            </p:nvSpPr>
            <p:spPr>
              <a:xfrm>
                <a:off x="3199483" y="5178975"/>
                <a:ext cx="194957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Cùng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phỏng</a:t>
                </a:r>
                <a:r>
                  <a: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đoán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BBC4EBE-9A8C-450F-8B23-333326F33FB7}"/>
              </a:ext>
            </a:extLst>
          </p:cNvPr>
          <p:cNvSpPr/>
          <p:nvPr/>
        </p:nvSpPr>
        <p:spPr>
          <a:xfrm>
            <a:off x="3427078" y="922084"/>
            <a:ext cx="4602737" cy="1129553"/>
          </a:xfrm>
          <a:prstGeom prst="wedgeRoundRectCallout">
            <a:avLst>
              <a:gd name="adj1" fmla="val -42994"/>
              <a:gd name="adj2" fmla="val 7338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xúc của Nam như thế nào?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29600AC-60A6-4F8D-A7D0-2FCAD4B588A3}"/>
              </a:ext>
            </a:extLst>
          </p:cNvPr>
          <p:cNvSpPr/>
          <p:nvPr/>
        </p:nvSpPr>
        <p:spPr>
          <a:xfrm>
            <a:off x="3949592" y="2343630"/>
            <a:ext cx="4602737" cy="1129553"/>
          </a:xfrm>
          <a:prstGeom prst="wedgeRoundRectCallout">
            <a:avLst>
              <a:gd name="adj1" fmla="val -42994"/>
              <a:gd name="adj2" fmla="val 7338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 xúc của Hương như thế nào?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60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0C72D-9274-45E1-85B2-69CB57CE4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24" y="780530"/>
            <a:ext cx="7525720" cy="376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1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oogle Shape;849;p49"/>
          <p:cNvGrpSpPr/>
          <p:nvPr/>
        </p:nvGrpSpPr>
        <p:grpSpPr>
          <a:xfrm rot="-6123802">
            <a:off x="162394" y="498764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8071344" y="1973372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61492" y="317623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D14B8239-D0C4-4BCF-96CE-007C4CBD55BE}"/>
              </a:ext>
            </a:extLst>
          </p:cNvPr>
          <p:cNvSpPr txBox="1"/>
          <p:nvPr/>
        </p:nvSpPr>
        <p:spPr>
          <a:xfrm>
            <a:off x="1129553" y="1179271"/>
            <a:ext cx="70078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ct val="150000"/>
              </a:lnSpc>
              <a:buFont typeface="Symbol" panose="05050102010706020507" pitchFamily="18" charset="2"/>
              <a:buNone/>
              <a:defRPr sz="180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lvl="0" algn="just">
              <a:lnSpc>
                <a:spcPct val="100000"/>
              </a:lnSpc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chúng ta đặt  mình ở vị trí người khác, chúng ta sẽ hiểu hơn về cảm xúc, nguyên nhân, hành động của người đó để thông cảm và bình tĩnh hơn khi giải quyết bất đồng.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C17DF8-8E61-41A5-9163-506F5ED0B12B}"/>
              </a:ext>
            </a:extLst>
          </p:cNvPr>
          <p:cNvSpPr txBox="1"/>
          <p:nvPr/>
        </p:nvSpPr>
        <p:spPr>
          <a:xfrm>
            <a:off x="1403529" y="-75192"/>
            <a:ext cx="6480186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 spc="5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5400" b="1" i="0" u="none" strike="noStrike" kern="0" cap="none" spc="50" normalizeH="0" baseline="0" noProof="0" dirty="0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  <a:sym typeface="Arial"/>
              </a:rPr>
              <a:t>Kết luận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2353BF0C-D3EF-4EFB-9DC3-BAD9AD9E5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89" y="3145860"/>
            <a:ext cx="2515226" cy="165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0ABBD74C-7414-4E29-B21F-10EB9239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098" y="2997235"/>
            <a:ext cx="2409596" cy="192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40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39D7B6-472F-4A21-9886-50E595510394}"/>
              </a:ext>
            </a:extLst>
          </p:cNvPr>
          <p:cNvSpPr txBox="1"/>
          <p:nvPr/>
        </p:nvSpPr>
        <p:spPr>
          <a:xfrm>
            <a:off x="3542340" y="1959429"/>
            <a:ext cx="5117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“Đổi vị trí cho nhau</a:t>
            </a:r>
          </a:p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Sẽ hiểu hơn người khác!”</a:t>
            </a:r>
          </a:p>
        </p:txBody>
      </p:sp>
    </p:spTree>
    <p:extLst>
      <p:ext uri="{BB962C8B-B14F-4D97-AF65-F5344CB8AC3E}">
        <p14:creationId xmlns:p14="http://schemas.microsoft.com/office/powerpoint/2010/main" val="43523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131">
            <a:extLst>
              <a:ext uri="{FF2B5EF4-FFF2-40B4-BE49-F238E27FC236}">
                <a16:creationId xmlns:a16="http://schemas.microsoft.com/office/drawing/2014/main" id="{A8DE6BAC-27B5-42A7-8100-04C5BD9BFE64}"/>
              </a:ext>
            </a:extLst>
          </p:cNvPr>
          <p:cNvSpPr txBox="1"/>
          <p:nvPr/>
        </p:nvSpPr>
        <p:spPr>
          <a:xfrm>
            <a:off x="2662709" y="1982856"/>
            <a:ext cx="3991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Sinh</a:t>
            </a:r>
            <a:r>
              <a:rPr 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 </a:t>
            </a:r>
            <a:r>
              <a:rPr lang="en-US" sz="32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hoạt</a:t>
            </a:r>
            <a:r>
              <a:rPr 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 </a:t>
            </a:r>
            <a:r>
              <a:rPr lang="en-US" sz="32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lớp</a:t>
            </a:r>
            <a:r>
              <a:rPr 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 </a:t>
            </a:r>
            <a:r>
              <a:rPr lang="en-US" sz="3200" b="1" spc="50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tuần</a:t>
            </a:r>
            <a:r>
              <a:rPr lang="en-US" sz="32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libri" panose="020F0502020204030204" pitchFamily="34" charset="0"/>
                <a:ea typeface="AvantGarde" panose="00000400000000000000" charset="0"/>
                <a:cs typeface="Calibri" panose="020F0502020204030204" pitchFamily="34" charset="0"/>
              </a:rPr>
              <a:t> 10</a:t>
            </a:r>
            <a:endParaRPr lang="vi-VN" sz="32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AvantGarde" panose="00000400000000000000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41A481-2CF8-4064-BBAC-7F401D38C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373" y="2587416"/>
            <a:ext cx="5124359" cy="5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2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A469F09-3982-4203-8392-1E45BAAE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17574" y="240670"/>
            <a:ext cx="3631800" cy="547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2FE2C4B-27B0-44C7-9299-B5709D4112B8}"/>
              </a:ext>
            </a:extLst>
          </p:cNvPr>
          <p:cNvSpPr txBox="1"/>
          <p:nvPr/>
        </p:nvSpPr>
        <p:spPr>
          <a:xfrm>
            <a:off x="2189950" y="1768281"/>
            <a:ext cx="4940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sẻ cách giải quyết của mình với người thân.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A27F151-8C0E-45D0-B635-83DCB268D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121" y1="31915" x2="39894" y2="49468"/>
                        <a14:foregroundMark x1="57447" y1="34929" x2="59752" y2="47695"/>
                        <a14:foregroundMark x1="52482" y1="45922" x2="50355" y2="55496"/>
                        <a14:foregroundMark x1="30674" y1="84574" x2="45745" y2="84574"/>
                        <a14:foregroundMark x1="53191" y1="83333" x2="63121" y2="83333"/>
                        <a14:foregroundMark x1="66135" y1="83333" x2="74468" y2="84043"/>
                        <a14:foregroundMark x1="45567" y1="78014" x2="45567" y2="82092"/>
                        <a14:foregroundMark x1="41312" y1="79965" x2="43085" y2="83511"/>
                        <a14:foregroundMark x1="40957" y1="78901" x2="39184" y2="84397"/>
                        <a14:foregroundMark x1="39362" y1="79965" x2="37589" y2="85638"/>
                        <a14:foregroundMark x1="38298" y1="79078" x2="37943" y2="84752"/>
                        <a14:foregroundMark x1="37943" y1="79433" x2="36879" y2="84574"/>
                        <a14:foregroundMark x1="37943" y1="79610" x2="36348" y2="83865"/>
                        <a14:foregroundMark x1="46277" y1="78191" x2="49291" y2="84043"/>
                        <a14:foregroundMark x1="50532" y1="80496" x2="54610" y2="83333"/>
                        <a14:foregroundMark x1="56206" y1="78546" x2="59397" y2="81560"/>
                        <a14:foregroundMark x1="60461" y1="79255" x2="61348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518" y="2153045"/>
            <a:ext cx="3111343" cy="311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75EC315-65F3-48D3-83B4-0966A52AE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12" y1="34911" x2="36095" y2="52367"/>
                        <a14:foregroundMark x1="54734" y1="35503" x2="59467" y2="4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07" y="2145361"/>
            <a:ext cx="2998139" cy="299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oogle Shape;880;p49">
            <a:extLst>
              <a:ext uri="{FF2B5EF4-FFF2-40B4-BE49-F238E27FC236}">
                <a16:creationId xmlns:a16="http://schemas.microsoft.com/office/drawing/2014/main" id="{80A01357-366A-4916-B8A7-D2AE6C50B61D}"/>
              </a:ext>
            </a:extLst>
          </p:cNvPr>
          <p:cNvGrpSpPr/>
          <p:nvPr/>
        </p:nvGrpSpPr>
        <p:grpSpPr>
          <a:xfrm>
            <a:off x="7861492" y="317623"/>
            <a:ext cx="741250" cy="792000"/>
            <a:chOff x="-3118700" y="2365900"/>
            <a:chExt cx="741250" cy="792000"/>
          </a:xfrm>
        </p:grpSpPr>
        <p:sp>
          <p:nvSpPr>
            <p:cNvPr id="14" name="Google Shape;881;p49">
              <a:extLst>
                <a:ext uri="{FF2B5EF4-FFF2-40B4-BE49-F238E27FC236}">
                  <a16:creationId xmlns:a16="http://schemas.microsoft.com/office/drawing/2014/main" id="{FBD60F99-BEE0-4F46-B740-6AEDB55F002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82;p49">
              <a:extLst>
                <a:ext uri="{FF2B5EF4-FFF2-40B4-BE49-F238E27FC236}">
                  <a16:creationId xmlns:a16="http://schemas.microsoft.com/office/drawing/2014/main" id="{35177429-B3C9-41B4-BFE6-62F4A4BBC17F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83;p49">
              <a:extLst>
                <a:ext uri="{FF2B5EF4-FFF2-40B4-BE49-F238E27FC236}">
                  <a16:creationId xmlns:a16="http://schemas.microsoft.com/office/drawing/2014/main" id="{465132F8-29FA-4217-81E5-CB9C867C4C2F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84;p49">
              <a:extLst>
                <a:ext uri="{FF2B5EF4-FFF2-40B4-BE49-F238E27FC236}">
                  <a16:creationId xmlns:a16="http://schemas.microsoft.com/office/drawing/2014/main" id="{27469E3C-FBBF-49CF-8383-82AA70AD559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85;p49">
              <a:extLst>
                <a:ext uri="{FF2B5EF4-FFF2-40B4-BE49-F238E27FC236}">
                  <a16:creationId xmlns:a16="http://schemas.microsoft.com/office/drawing/2014/main" id="{00C3484D-7FC2-4190-9AFE-B910DF7546F6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86;p49">
              <a:extLst>
                <a:ext uri="{FF2B5EF4-FFF2-40B4-BE49-F238E27FC236}">
                  <a16:creationId xmlns:a16="http://schemas.microsoft.com/office/drawing/2014/main" id="{4F90337B-1BF7-48AB-9940-B46E48A35D94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887;p49">
              <a:extLst>
                <a:ext uri="{FF2B5EF4-FFF2-40B4-BE49-F238E27FC236}">
                  <a16:creationId xmlns:a16="http://schemas.microsoft.com/office/drawing/2014/main" id="{7B63B423-CEF3-4A6D-8FE5-578D1300AF1D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88;p49">
              <a:extLst>
                <a:ext uri="{FF2B5EF4-FFF2-40B4-BE49-F238E27FC236}">
                  <a16:creationId xmlns:a16="http://schemas.microsoft.com/office/drawing/2014/main" id="{45BFB1AD-839A-4B04-89B5-8058BB2914D3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89;p49">
              <a:extLst>
                <a:ext uri="{FF2B5EF4-FFF2-40B4-BE49-F238E27FC236}">
                  <a16:creationId xmlns:a16="http://schemas.microsoft.com/office/drawing/2014/main" id="{7E13C787-EB4E-4386-85E2-6F8022530418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90;p49">
              <a:extLst>
                <a:ext uri="{FF2B5EF4-FFF2-40B4-BE49-F238E27FC236}">
                  <a16:creationId xmlns:a16="http://schemas.microsoft.com/office/drawing/2014/main" id="{3FA4ACCA-79AB-4720-B89D-6D9B6A3DE0CF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891;p49">
            <a:extLst>
              <a:ext uri="{FF2B5EF4-FFF2-40B4-BE49-F238E27FC236}">
                <a16:creationId xmlns:a16="http://schemas.microsoft.com/office/drawing/2014/main" id="{9CFF6D67-FD67-443C-9960-4ECAEF52D28A}"/>
              </a:ext>
            </a:extLst>
          </p:cNvPr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25" name="Google Shape;892;p49">
              <a:extLst>
                <a:ext uri="{FF2B5EF4-FFF2-40B4-BE49-F238E27FC236}">
                  <a16:creationId xmlns:a16="http://schemas.microsoft.com/office/drawing/2014/main" id="{FB6F14A1-EBED-47FF-9FB9-1A2784E77648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93;p49">
              <a:extLst>
                <a:ext uri="{FF2B5EF4-FFF2-40B4-BE49-F238E27FC236}">
                  <a16:creationId xmlns:a16="http://schemas.microsoft.com/office/drawing/2014/main" id="{8AE8F745-A732-45EF-8493-828C8AA70832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894;p49">
            <a:extLst>
              <a:ext uri="{FF2B5EF4-FFF2-40B4-BE49-F238E27FC236}">
                <a16:creationId xmlns:a16="http://schemas.microsoft.com/office/drawing/2014/main" id="{F0384122-0AC9-4AF5-8918-B8A9E3E51188}"/>
              </a:ext>
            </a:extLst>
          </p:cNvPr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28" name="Google Shape;895;p49">
              <a:extLst>
                <a:ext uri="{FF2B5EF4-FFF2-40B4-BE49-F238E27FC236}">
                  <a16:creationId xmlns:a16="http://schemas.microsoft.com/office/drawing/2014/main" id="{EB5D4C68-77B2-45B3-95C0-75A067853E22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896;p49">
              <a:extLst>
                <a:ext uri="{FF2B5EF4-FFF2-40B4-BE49-F238E27FC236}">
                  <a16:creationId xmlns:a16="http://schemas.microsoft.com/office/drawing/2014/main" id="{CB6C6064-E017-46CA-A54A-F8DBFC01CC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" name="图片 4">
            <a:extLst>
              <a:ext uri="{FF2B5EF4-FFF2-40B4-BE49-F238E27FC236}">
                <a16:creationId xmlns:a16="http://schemas.microsoft.com/office/drawing/2014/main" id="{45BB8510-14F4-4DA5-95F7-D792F72C59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2" y="110515"/>
            <a:ext cx="2678247" cy="2036976"/>
          </a:xfrm>
          <a:prstGeom prst="rect">
            <a:avLst/>
          </a:prstGeom>
        </p:spPr>
      </p:pic>
      <p:sp>
        <p:nvSpPr>
          <p:cNvPr id="30" name="Hộp Văn bản 4">
            <a:extLst>
              <a:ext uri="{FF2B5EF4-FFF2-40B4-BE49-F238E27FC236}">
                <a16:creationId xmlns:a16="http://schemas.microsoft.com/office/drawing/2014/main" id="{D26D98B3-B3AA-4656-811A-AC596EEEE734}"/>
              </a:ext>
            </a:extLst>
          </p:cNvPr>
          <p:cNvSpPr txBox="1"/>
          <p:nvPr/>
        </p:nvSpPr>
        <p:spPr>
          <a:xfrm>
            <a:off x="2143846" y="2867098"/>
            <a:ext cx="49408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vi-VN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 lời khuyên từ người thân về tình huống của mình.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8298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8B8694-A967-4B77-913C-F77974269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5B6D9CC-0194-4EB1-B482-B97530D794FB}"/>
              </a:ext>
            </a:extLst>
          </p:cNvPr>
          <p:cNvSpPr/>
          <p:nvPr/>
        </p:nvSpPr>
        <p:spPr>
          <a:xfrm>
            <a:off x="1873045" y="1028700"/>
            <a:ext cx="5397910" cy="3429000"/>
          </a:xfrm>
          <a:prstGeom prst="roundRect">
            <a:avLst>
              <a:gd name="adj" fmla="val 12394"/>
            </a:avLst>
          </a:prstGeom>
          <a:solidFill>
            <a:schemeClr val="bg1"/>
          </a:solidFill>
          <a:ln w="889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A4FB83A-1224-435F-BE86-EBC287960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70" y="1576694"/>
            <a:ext cx="4412430" cy="23379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7950BDB-28E2-49B3-9C6D-513A8049D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13" y="193291"/>
            <a:ext cx="1899557" cy="189955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EA0102-0431-4B18-BA05-2A4D179C39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0" y="0"/>
            <a:ext cx="2902428" cy="116682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A35F5F5-E388-43C4-B092-F4E0BF30D9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6241574" y="0"/>
            <a:ext cx="2902428" cy="11668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C01D7AA-E3F7-47B6-A824-3B65CBAC6D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-312870" y="-121622"/>
            <a:ext cx="1862055" cy="7485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6701F91-621A-4CC0-BC0D-C57F154890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7485660" y="-112283"/>
            <a:ext cx="1862055" cy="74857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65E007-2DDF-408F-BF58-1B663DD1B2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1856027" y="1031982"/>
            <a:ext cx="1862055" cy="74857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2D95B73-534A-44EB-9A8C-320AC000FF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5420178" y="1038566"/>
            <a:ext cx="1862055" cy="7485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8D073E-BA87-42EE-AA5B-43C9476AFB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3827" y="1819583"/>
            <a:ext cx="5639289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7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curtains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65974"/>
            <a:ext cx="3036071" cy="2775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41DCB8-8521-41F7-847C-C281575AF1D3}"/>
              </a:ext>
            </a:extLst>
          </p:cNvPr>
          <p:cNvSpPr txBox="1"/>
          <p:nvPr/>
        </p:nvSpPr>
        <p:spPr>
          <a:xfrm>
            <a:off x="4110958" y="1821116"/>
            <a:ext cx="40418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288;p35">
            <a:extLst>
              <a:ext uri="{FF2B5EF4-FFF2-40B4-BE49-F238E27FC236}">
                <a16:creationId xmlns:a16="http://schemas.microsoft.com/office/drawing/2014/main" id="{68121C3C-4085-43A6-9FF7-1CDB3F9D8F65}"/>
              </a:ext>
            </a:extLst>
          </p:cNvPr>
          <p:cNvGrpSpPr/>
          <p:nvPr/>
        </p:nvGrpSpPr>
        <p:grpSpPr>
          <a:xfrm>
            <a:off x="6174197" y="1899883"/>
            <a:ext cx="2685457" cy="2852849"/>
            <a:chOff x="5970825" y="1928038"/>
            <a:chExt cx="1569800" cy="1667650"/>
          </a:xfrm>
        </p:grpSpPr>
        <p:sp>
          <p:nvSpPr>
            <p:cNvPr id="33" name="Google Shape;289;p35">
              <a:extLst>
                <a:ext uri="{FF2B5EF4-FFF2-40B4-BE49-F238E27FC236}">
                  <a16:creationId xmlns:a16="http://schemas.microsoft.com/office/drawing/2014/main" id="{27793593-8904-4E22-9926-3CD6A6254457}"/>
                </a:ext>
              </a:extLst>
            </p:cNvPr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Google Shape;290;p35">
              <a:extLst>
                <a:ext uri="{FF2B5EF4-FFF2-40B4-BE49-F238E27FC236}">
                  <a16:creationId xmlns:a16="http://schemas.microsoft.com/office/drawing/2014/main" id="{2565F387-1AEC-420D-BDF6-64255088FD7F}"/>
                </a:ext>
              </a:extLst>
            </p:cNvPr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Google Shape;291;p35">
              <a:extLst>
                <a:ext uri="{FF2B5EF4-FFF2-40B4-BE49-F238E27FC236}">
                  <a16:creationId xmlns:a16="http://schemas.microsoft.com/office/drawing/2014/main" id="{FD10A2D5-6028-4C64-8A63-359F5BD496FC}"/>
                </a:ext>
              </a:extLst>
            </p:cNvPr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Google Shape;292;p35">
              <a:extLst>
                <a:ext uri="{FF2B5EF4-FFF2-40B4-BE49-F238E27FC236}">
                  <a16:creationId xmlns:a16="http://schemas.microsoft.com/office/drawing/2014/main" id="{21668C17-E26F-4193-8A85-3CBBC3F29DE0}"/>
                </a:ext>
              </a:extLst>
            </p:cNvPr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Google Shape;293;p35">
              <a:extLst>
                <a:ext uri="{FF2B5EF4-FFF2-40B4-BE49-F238E27FC236}">
                  <a16:creationId xmlns:a16="http://schemas.microsoft.com/office/drawing/2014/main" id="{3966D151-15B9-4CE6-8852-4F807663F966}"/>
                </a:ext>
              </a:extLst>
            </p:cNvPr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Google Shape;294;p35">
              <a:extLst>
                <a:ext uri="{FF2B5EF4-FFF2-40B4-BE49-F238E27FC236}">
                  <a16:creationId xmlns:a16="http://schemas.microsoft.com/office/drawing/2014/main" id="{F74735EE-1296-4E96-B33F-2893898E131D}"/>
                </a:ext>
              </a:extLst>
            </p:cNvPr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Google Shape;295;p35">
              <a:extLst>
                <a:ext uri="{FF2B5EF4-FFF2-40B4-BE49-F238E27FC236}">
                  <a16:creationId xmlns:a16="http://schemas.microsoft.com/office/drawing/2014/main" id="{F788A76B-D0F5-47F4-9545-941C6D06BB92}"/>
                </a:ext>
              </a:extLst>
            </p:cNvPr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Google Shape;296;p35">
              <a:extLst>
                <a:ext uri="{FF2B5EF4-FFF2-40B4-BE49-F238E27FC236}">
                  <a16:creationId xmlns:a16="http://schemas.microsoft.com/office/drawing/2014/main" id="{9C3F5B84-7D89-45E3-B76D-8831CD790874}"/>
                </a:ext>
              </a:extLst>
            </p:cNvPr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Google Shape;297;p35">
              <a:extLst>
                <a:ext uri="{FF2B5EF4-FFF2-40B4-BE49-F238E27FC236}">
                  <a16:creationId xmlns:a16="http://schemas.microsoft.com/office/drawing/2014/main" id="{20B0A95E-35C2-489E-B6FA-C69877711A9B}"/>
                </a:ext>
              </a:extLst>
            </p:cNvPr>
            <p:cNvSpPr/>
            <p:nvPr/>
          </p:nvSpPr>
          <p:spPr>
            <a:xfrm>
              <a:off x="6217725" y="2867213"/>
              <a:ext cx="1112625" cy="650900"/>
            </a:xfrm>
            <a:custGeom>
              <a:avLst/>
              <a:gdLst/>
              <a:ahLst/>
              <a:cxnLst/>
              <a:rect l="l" t="t" r="r" b="b"/>
              <a:pathLst>
                <a:path w="44505" h="26036" extrusionOk="0">
                  <a:moveTo>
                    <a:pt x="12186" y="0"/>
                  </a:moveTo>
                  <a:cubicBezTo>
                    <a:pt x="12086" y="0"/>
                    <a:pt x="11986" y="4"/>
                    <a:pt x="11885" y="13"/>
                  </a:cubicBezTo>
                  <a:cubicBezTo>
                    <a:pt x="11773" y="19"/>
                    <a:pt x="11659" y="22"/>
                    <a:pt x="11545" y="22"/>
                  </a:cubicBezTo>
                  <a:cubicBezTo>
                    <a:pt x="11315" y="22"/>
                    <a:pt x="11083" y="13"/>
                    <a:pt x="10859" y="13"/>
                  </a:cubicBezTo>
                  <a:cubicBezTo>
                    <a:pt x="10148" y="13"/>
                    <a:pt x="9458" y="180"/>
                    <a:pt x="8830" y="473"/>
                  </a:cubicBezTo>
                  <a:cubicBezTo>
                    <a:pt x="8411" y="640"/>
                    <a:pt x="7993" y="724"/>
                    <a:pt x="7512" y="724"/>
                  </a:cubicBezTo>
                  <a:cubicBezTo>
                    <a:pt x="5901" y="661"/>
                    <a:pt x="4269" y="661"/>
                    <a:pt x="2678" y="619"/>
                  </a:cubicBezTo>
                  <a:cubicBezTo>
                    <a:pt x="2651" y="618"/>
                    <a:pt x="2624" y="618"/>
                    <a:pt x="2597" y="618"/>
                  </a:cubicBezTo>
                  <a:cubicBezTo>
                    <a:pt x="1938" y="618"/>
                    <a:pt x="1334" y="855"/>
                    <a:pt x="691" y="996"/>
                  </a:cubicBezTo>
                  <a:cubicBezTo>
                    <a:pt x="628" y="996"/>
                    <a:pt x="607" y="1059"/>
                    <a:pt x="586" y="1080"/>
                  </a:cubicBezTo>
                  <a:cubicBezTo>
                    <a:pt x="586" y="1582"/>
                    <a:pt x="565" y="2063"/>
                    <a:pt x="565" y="2523"/>
                  </a:cubicBezTo>
                  <a:lnTo>
                    <a:pt x="481" y="11562"/>
                  </a:lnTo>
                  <a:cubicBezTo>
                    <a:pt x="481" y="12106"/>
                    <a:pt x="460" y="12629"/>
                    <a:pt x="251" y="13153"/>
                  </a:cubicBezTo>
                  <a:cubicBezTo>
                    <a:pt x="168" y="13362"/>
                    <a:pt x="168" y="13592"/>
                    <a:pt x="168" y="13822"/>
                  </a:cubicBezTo>
                  <a:cubicBezTo>
                    <a:pt x="105" y="16124"/>
                    <a:pt x="84" y="18425"/>
                    <a:pt x="63" y="20727"/>
                  </a:cubicBezTo>
                  <a:cubicBezTo>
                    <a:pt x="63" y="20936"/>
                    <a:pt x="0" y="21145"/>
                    <a:pt x="84" y="21334"/>
                  </a:cubicBezTo>
                  <a:cubicBezTo>
                    <a:pt x="460" y="22129"/>
                    <a:pt x="168" y="22966"/>
                    <a:pt x="398" y="23740"/>
                  </a:cubicBezTo>
                  <a:cubicBezTo>
                    <a:pt x="314" y="24075"/>
                    <a:pt x="398" y="24430"/>
                    <a:pt x="565" y="24744"/>
                  </a:cubicBezTo>
                  <a:cubicBezTo>
                    <a:pt x="607" y="24807"/>
                    <a:pt x="565" y="24933"/>
                    <a:pt x="565" y="25079"/>
                  </a:cubicBezTo>
                  <a:cubicBezTo>
                    <a:pt x="984" y="25079"/>
                    <a:pt x="1339" y="25079"/>
                    <a:pt x="1716" y="25100"/>
                  </a:cubicBezTo>
                  <a:cubicBezTo>
                    <a:pt x="1866" y="25111"/>
                    <a:pt x="2016" y="25114"/>
                    <a:pt x="2166" y="25114"/>
                  </a:cubicBezTo>
                  <a:cubicBezTo>
                    <a:pt x="2396" y="25114"/>
                    <a:pt x="2627" y="25106"/>
                    <a:pt x="2857" y="25106"/>
                  </a:cubicBezTo>
                  <a:cubicBezTo>
                    <a:pt x="3341" y="25106"/>
                    <a:pt x="3822" y="25140"/>
                    <a:pt x="4289" y="25351"/>
                  </a:cubicBezTo>
                  <a:cubicBezTo>
                    <a:pt x="4352" y="25393"/>
                    <a:pt x="4394" y="25393"/>
                    <a:pt x="4457" y="25393"/>
                  </a:cubicBezTo>
                  <a:cubicBezTo>
                    <a:pt x="4591" y="25388"/>
                    <a:pt x="4725" y="25387"/>
                    <a:pt x="4859" y="25387"/>
                  </a:cubicBezTo>
                  <a:cubicBezTo>
                    <a:pt x="5480" y="25387"/>
                    <a:pt x="6096" y="25426"/>
                    <a:pt x="6713" y="25426"/>
                  </a:cubicBezTo>
                  <a:cubicBezTo>
                    <a:pt x="7208" y="25426"/>
                    <a:pt x="7703" y="25401"/>
                    <a:pt x="8202" y="25309"/>
                  </a:cubicBezTo>
                  <a:cubicBezTo>
                    <a:pt x="8537" y="25267"/>
                    <a:pt x="8872" y="25225"/>
                    <a:pt x="9207" y="25225"/>
                  </a:cubicBezTo>
                  <a:cubicBezTo>
                    <a:pt x="10190" y="25225"/>
                    <a:pt x="11152" y="25267"/>
                    <a:pt x="12115" y="25288"/>
                  </a:cubicBezTo>
                  <a:cubicBezTo>
                    <a:pt x="12345" y="25288"/>
                    <a:pt x="12596" y="25288"/>
                    <a:pt x="12764" y="25393"/>
                  </a:cubicBezTo>
                  <a:cubicBezTo>
                    <a:pt x="13161" y="25581"/>
                    <a:pt x="13538" y="25581"/>
                    <a:pt x="13956" y="25581"/>
                  </a:cubicBezTo>
                  <a:cubicBezTo>
                    <a:pt x="16739" y="25623"/>
                    <a:pt x="19564" y="25686"/>
                    <a:pt x="22367" y="25728"/>
                  </a:cubicBezTo>
                  <a:cubicBezTo>
                    <a:pt x="23832" y="25749"/>
                    <a:pt x="25318" y="25790"/>
                    <a:pt x="26782" y="25811"/>
                  </a:cubicBezTo>
                  <a:cubicBezTo>
                    <a:pt x="27089" y="25811"/>
                    <a:pt x="27396" y="25802"/>
                    <a:pt x="27697" y="25802"/>
                  </a:cubicBezTo>
                  <a:cubicBezTo>
                    <a:pt x="27847" y="25802"/>
                    <a:pt x="27996" y="25804"/>
                    <a:pt x="28142" y="25811"/>
                  </a:cubicBezTo>
                  <a:cubicBezTo>
                    <a:pt x="29712" y="25832"/>
                    <a:pt x="31260" y="25895"/>
                    <a:pt x="32829" y="25937"/>
                  </a:cubicBezTo>
                  <a:cubicBezTo>
                    <a:pt x="33373" y="25958"/>
                    <a:pt x="33896" y="26000"/>
                    <a:pt x="34461" y="26000"/>
                  </a:cubicBezTo>
                  <a:cubicBezTo>
                    <a:pt x="34781" y="26000"/>
                    <a:pt x="35101" y="26036"/>
                    <a:pt x="35413" y="26036"/>
                  </a:cubicBezTo>
                  <a:cubicBezTo>
                    <a:pt x="35631" y="26036"/>
                    <a:pt x="35845" y="26018"/>
                    <a:pt x="36052" y="25958"/>
                  </a:cubicBezTo>
                  <a:cubicBezTo>
                    <a:pt x="36462" y="25859"/>
                    <a:pt x="36834" y="25825"/>
                    <a:pt x="37228" y="25825"/>
                  </a:cubicBezTo>
                  <a:cubicBezTo>
                    <a:pt x="37336" y="25825"/>
                    <a:pt x="37445" y="25828"/>
                    <a:pt x="37558" y="25832"/>
                  </a:cubicBezTo>
                  <a:cubicBezTo>
                    <a:pt x="38437" y="25832"/>
                    <a:pt x="39274" y="25895"/>
                    <a:pt x="40132" y="25895"/>
                  </a:cubicBezTo>
                  <a:cubicBezTo>
                    <a:pt x="40362" y="25895"/>
                    <a:pt x="40592" y="25895"/>
                    <a:pt x="40780" y="25811"/>
                  </a:cubicBezTo>
                  <a:cubicBezTo>
                    <a:pt x="41115" y="25686"/>
                    <a:pt x="41429" y="25686"/>
                    <a:pt x="41785" y="25686"/>
                  </a:cubicBezTo>
                  <a:cubicBezTo>
                    <a:pt x="42119" y="25707"/>
                    <a:pt x="42433" y="25728"/>
                    <a:pt x="42789" y="25749"/>
                  </a:cubicBezTo>
                  <a:cubicBezTo>
                    <a:pt x="42977" y="25477"/>
                    <a:pt x="42935" y="25163"/>
                    <a:pt x="42956" y="24849"/>
                  </a:cubicBezTo>
                  <a:cubicBezTo>
                    <a:pt x="42977" y="24472"/>
                    <a:pt x="42894" y="24075"/>
                    <a:pt x="43040" y="23740"/>
                  </a:cubicBezTo>
                  <a:cubicBezTo>
                    <a:pt x="43249" y="23196"/>
                    <a:pt x="43249" y="22652"/>
                    <a:pt x="43270" y="22066"/>
                  </a:cubicBezTo>
                  <a:cubicBezTo>
                    <a:pt x="43291" y="21501"/>
                    <a:pt x="43207" y="20936"/>
                    <a:pt x="43521" y="20413"/>
                  </a:cubicBezTo>
                  <a:cubicBezTo>
                    <a:pt x="43584" y="20308"/>
                    <a:pt x="43584" y="20141"/>
                    <a:pt x="43584" y="19995"/>
                  </a:cubicBezTo>
                  <a:cubicBezTo>
                    <a:pt x="43626" y="19116"/>
                    <a:pt x="43626" y="19116"/>
                    <a:pt x="43186" y="18467"/>
                  </a:cubicBezTo>
                  <a:lnTo>
                    <a:pt x="43186" y="18383"/>
                  </a:lnTo>
                  <a:cubicBezTo>
                    <a:pt x="43270" y="18300"/>
                    <a:pt x="43312" y="18195"/>
                    <a:pt x="43396" y="18111"/>
                  </a:cubicBezTo>
                  <a:cubicBezTo>
                    <a:pt x="43793" y="17672"/>
                    <a:pt x="43710" y="17316"/>
                    <a:pt x="43207" y="17044"/>
                  </a:cubicBezTo>
                  <a:cubicBezTo>
                    <a:pt x="43019" y="16940"/>
                    <a:pt x="42768" y="16919"/>
                    <a:pt x="42726" y="16626"/>
                  </a:cubicBezTo>
                  <a:cubicBezTo>
                    <a:pt x="42873" y="16186"/>
                    <a:pt x="43375" y="16396"/>
                    <a:pt x="43605" y="16207"/>
                  </a:cubicBezTo>
                  <a:cubicBezTo>
                    <a:pt x="43898" y="15454"/>
                    <a:pt x="43940" y="14743"/>
                    <a:pt x="43940" y="13989"/>
                  </a:cubicBezTo>
                  <a:cubicBezTo>
                    <a:pt x="43940" y="13236"/>
                    <a:pt x="43940" y="12441"/>
                    <a:pt x="44003" y="11688"/>
                  </a:cubicBezTo>
                  <a:cubicBezTo>
                    <a:pt x="44044" y="10767"/>
                    <a:pt x="44065" y="9847"/>
                    <a:pt x="44212" y="8968"/>
                  </a:cubicBezTo>
                  <a:cubicBezTo>
                    <a:pt x="44505" y="7231"/>
                    <a:pt x="44505" y="5620"/>
                    <a:pt x="44442" y="3967"/>
                  </a:cubicBezTo>
                  <a:cubicBezTo>
                    <a:pt x="44421" y="3423"/>
                    <a:pt x="44358" y="2837"/>
                    <a:pt x="44316" y="2314"/>
                  </a:cubicBezTo>
                  <a:cubicBezTo>
                    <a:pt x="43898" y="2189"/>
                    <a:pt x="43563" y="2042"/>
                    <a:pt x="43207" y="2000"/>
                  </a:cubicBezTo>
                  <a:cubicBezTo>
                    <a:pt x="42496" y="1937"/>
                    <a:pt x="41847" y="1665"/>
                    <a:pt x="41178" y="1477"/>
                  </a:cubicBezTo>
                  <a:cubicBezTo>
                    <a:pt x="39525" y="1017"/>
                    <a:pt x="39399" y="849"/>
                    <a:pt x="37537" y="849"/>
                  </a:cubicBezTo>
                  <a:cubicBezTo>
                    <a:pt x="36763" y="849"/>
                    <a:pt x="35947" y="829"/>
                    <a:pt x="35152" y="829"/>
                  </a:cubicBezTo>
                  <a:cubicBezTo>
                    <a:pt x="34566" y="829"/>
                    <a:pt x="33980" y="766"/>
                    <a:pt x="33394" y="598"/>
                  </a:cubicBezTo>
                  <a:cubicBezTo>
                    <a:pt x="33206" y="536"/>
                    <a:pt x="32955" y="494"/>
                    <a:pt x="32725" y="494"/>
                  </a:cubicBezTo>
                  <a:lnTo>
                    <a:pt x="28728" y="410"/>
                  </a:lnTo>
                  <a:cubicBezTo>
                    <a:pt x="28498" y="410"/>
                    <a:pt x="28247" y="410"/>
                    <a:pt x="28038" y="494"/>
                  </a:cubicBezTo>
                  <a:cubicBezTo>
                    <a:pt x="27117" y="787"/>
                    <a:pt x="26259" y="1163"/>
                    <a:pt x="25276" y="1226"/>
                  </a:cubicBezTo>
                  <a:cubicBezTo>
                    <a:pt x="24996" y="1366"/>
                    <a:pt x="24709" y="1405"/>
                    <a:pt x="24418" y="1405"/>
                  </a:cubicBezTo>
                  <a:cubicBezTo>
                    <a:pt x="24231" y="1405"/>
                    <a:pt x="24042" y="1389"/>
                    <a:pt x="23853" y="1373"/>
                  </a:cubicBezTo>
                  <a:cubicBezTo>
                    <a:pt x="23288" y="1373"/>
                    <a:pt x="22744" y="1331"/>
                    <a:pt x="22158" y="1331"/>
                  </a:cubicBezTo>
                  <a:cubicBezTo>
                    <a:pt x="22012" y="1331"/>
                    <a:pt x="21865" y="1320"/>
                    <a:pt x="21724" y="1320"/>
                  </a:cubicBezTo>
                  <a:cubicBezTo>
                    <a:pt x="21583" y="1320"/>
                    <a:pt x="21447" y="1331"/>
                    <a:pt x="21321" y="1373"/>
                  </a:cubicBezTo>
                  <a:cubicBezTo>
                    <a:pt x="20987" y="1477"/>
                    <a:pt x="20673" y="1477"/>
                    <a:pt x="20317" y="1477"/>
                  </a:cubicBezTo>
                  <a:cubicBezTo>
                    <a:pt x="19773" y="1477"/>
                    <a:pt x="19250" y="1456"/>
                    <a:pt x="18706" y="1435"/>
                  </a:cubicBezTo>
                  <a:cubicBezTo>
                    <a:pt x="18266" y="1393"/>
                    <a:pt x="17785" y="1456"/>
                    <a:pt x="17388" y="1163"/>
                  </a:cubicBezTo>
                  <a:cubicBezTo>
                    <a:pt x="17325" y="1121"/>
                    <a:pt x="17178" y="1121"/>
                    <a:pt x="17053" y="1080"/>
                  </a:cubicBezTo>
                  <a:cubicBezTo>
                    <a:pt x="16457" y="1060"/>
                    <a:pt x="15914" y="758"/>
                    <a:pt x="15310" y="758"/>
                  </a:cubicBezTo>
                  <a:cubicBezTo>
                    <a:pt x="15257" y="758"/>
                    <a:pt x="15203" y="761"/>
                    <a:pt x="15149" y="766"/>
                  </a:cubicBezTo>
                  <a:cubicBezTo>
                    <a:pt x="15023" y="766"/>
                    <a:pt x="14898" y="661"/>
                    <a:pt x="14751" y="619"/>
                  </a:cubicBezTo>
                  <a:cubicBezTo>
                    <a:pt x="13942" y="318"/>
                    <a:pt x="13082" y="0"/>
                    <a:pt x="12186" y="0"/>
                  </a:cubicBezTo>
                  <a:close/>
                </a:path>
              </a:pathLst>
            </a:custGeom>
            <a:solidFill>
              <a:srgbClr val="485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Google Shape;298;p35">
              <a:extLst>
                <a:ext uri="{FF2B5EF4-FFF2-40B4-BE49-F238E27FC236}">
                  <a16:creationId xmlns:a16="http://schemas.microsoft.com/office/drawing/2014/main" id="{C78F9984-95B8-4CE7-9C53-A9626CB5465A}"/>
                </a:ext>
              </a:extLst>
            </p:cNvPr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Google Shape;299;p35">
              <a:extLst>
                <a:ext uri="{FF2B5EF4-FFF2-40B4-BE49-F238E27FC236}">
                  <a16:creationId xmlns:a16="http://schemas.microsoft.com/office/drawing/2014/main" id="{746849F0-09E8-4465-8AD6-B9E8A898E781}"/>
                </a:ext>
              </a:extLst>
            </p:cNvPr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Google Shape;300;p35">
              <a:extLst>
                <a:ext uri="{FF2B5EF4-FFF2-40B4-BE49-F238E27FC236}">
                  <a16:creationId xmlns:a16="http://schemas.microsoft.com/office/drawing/2014/main" id="{5A48EEE6-0A6F-48C2-B532-E3E1B6249EB3}"/>
                </a:ext>
              </a:extLst>
            </p:cNvPr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Google Shape;301;p35">
              <a:extLst>
                <a:ext uri="{FF2B5EF4-FFF2-40B4-BE49-F238E27FC236}">
                  <a16:creationId xmlns:a16="http://schemas.microsoft.com/office/drawing/2014/main" id="{E68E582D-3A8E-4F4B-AD71-49C256DE3AB0}"/>
                </a:ext>
              </a:extLst>
            </p:cNvPr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Google Shape;302;p35">
              <a:extLst>
                <a:ext uri="{FF2B5EF4-FFF2-40B4-BE49-F238E27FC236}">
                  <a16:creationId xmlns:a16="http://schemas.microsoft.com/office/drawing/2014/main" id="{BBE2DD9A-77B3-46C9-8C77-F5710DE1B2E5}"/>
                </a:ext>
              </a:extLst>
            </p:cNvPr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Google Shape;303;p35">
              <a:extLst>
                <a:ext uri="{FF2B5EF4-FFF2-40B4-BE49-F238E27FC236}">
                  <a16:creationId xmlns:a16="http://schemas.microsoft.com/office/drawing/2014/main" id="{17F50106-741E-47FE-B800-5FCC621286DB}"/>
                </a:ext>
              </a:extLst>
            </p:cNvPr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Google Shape;304;p35">
              <a:extLst>
                <a:ext uri="{FF2B5EF4-FFF2-40B4-BE49-F238E27FC236}">
                  <a16:creationId xmlns:a16="http://schemas.microsoft.com/office/drawing/2014/main" id="{A41CC56E-749F-4F69-B0E9-C2B7743F9ACC}"/>
                </a:ext>
              </a:extLst>
            </p:cNvPr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3" name="Hộp Văn bản 37">
            <a:extLst>
              <a:ext uri="{FF2B5EF4-FFF2-40B4-BE49-F238E27FC236}">
                <a16:creationId xmlns:a16="http://schemas.microsoft.com/office/drawing/2014/main" id="{0E7E7A13-EE62-4562-8544-92D2197B9A5F}"/>
              </a:ext>
            </a:extLst>
          </p:cNvPr>
          <p:cNvSpPr txBox="1"/>
          <p:nvPr/>
        </p:nvSpPr>
        <p:spPr>
          <a:xfrm>
            <a:off x="1352390" y="306428"/>
            <a:ext cx="6628955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  <a:buFontTx/>
              <a:buNone/>
            </a:pPr>
            <a:r>
              <a:rPr lang="en-US" sz="3200" b="1" kern="1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Thảo</a:t>
            </a:r>
            <a:r>
              <a:rPr lang="en-US" sz="32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luận</a:t>
            </a:r>
            <a:r>
              <a:rPr lang="en-US" sz="32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và</a:t>
            </a:r>
            <a:r>
              <a:rPr lang="en-US" sz="32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nhận</a:t>
            </a:r>
            <a:r>
              <a:rPr lang="en-US" sz="32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xét</a:t>
            </a:r>
            <a:r>
              <a:rPr lang="en-US" sz="32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lang="en-US" sz="32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nội</a:t>
            </a:r>
            <a:r>
              <a:rPr lang="en-US" sz="32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dung:</a:t>
            </a:r>
            <a:endParaRPr lang="vi-VN" sz="3200" b="1" kern="12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4" name="Hộp Văn bản 38">
            <a:extLst>
              <a:ext uri="{FF2B5EF4-FFF2-40B4-BE49-F238E27FC236}">
                <a16:creationId xmlns:a16="http://schemas.microsoft.com/office/drawing/2014/main" id="{CF0DD191-2898-4EAC-950A-69C976E238A2}"/>
              </a:ext>
            </a:extLst>
          </p:cNvPr>
          <p:cNvSpPr txBox="1"/>
          <p:nvPr/>
        </p:nvSpPr>
        <p:spPr>
          <a:xfrm>
            <a:off x="1464307" y="1040946"/>
            <a:ext cx="5906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685800">
              <a:buClrTx/>
              <a:buFont typeface="Wingdings" panose="05000000000000000000" pitchFamily="2" charset="2"/>
              <a:buChar char="J"/>
            </a:pP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sinh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nề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nếp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</a:p>
          <a:p>
            <a:pPr marL="285750" indent="-285750" defTabSz="685800">
              <a:buClrTx/>
              <a:buFont typeface="Wingdings" panose="05000000000000000000" pitchFamily="2" charset="2"/>
              <a:buChar char="J"/>
            </a:pP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học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tập</a:t>
            </a:r>
            <a:endParaRPr lang="en-US" sz="2400" b="1" kern="1200" dirty="0">
              <a:solidFill>
                <a:srgbClr val="FFFF00"/>
              </a:solidFill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  <a:p>
            <a:pPr marL="285750" indent="-285750" defTabSz="685800">
              <a:buClrTx/>
              <a:buFont typeface="Wingdings" panose="05000000000000000000" pitchFamily="2" charset="2"/>
              <a:buChar char="J"/>
            </a:pP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Kết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quả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hoạt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động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các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phong</a:t>
            </a:r>
            <a:r>
              <a:rPr lang="en-US" sz="2400" b="1" kern="1200" dirty="0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 </a:t>
            </a:r>
            <a:r>
              <a:rPr lang="en-US" sz="2400" b="1" kern="1200" dirty="0" err="1">
                <a:solidFill>
                  <a:srgbClr val="FFFF00"/>
                </a:solidFill>
                <a:latin typeface="Calibri" panose="020F0502020204030204" pitchFamily="34" charset="0"/>
                <a:ea typeface="AvantGarde" panose="00000400000000000000" pitchFamily="2" charset="0"/>
                <a:cs typeface="Calibri" panose="020F0502020204030204" pitchFamily="34" charset="0"/>
              </a:rPr>
              <a:t>trào</a:t>
            </a:r>
            <a:endParaRPr lang="en-US" sz="2400" b="1" kern="1200" dirty="0">
              <a:solidFill>
                <a:srgbClr val="FFFF00"/>
              </a:solidFill>
              <a:latin typeface="Calibri" panose="020F0502020204030204" pitchFamily="34" charset="0"/>
              <a:ea typeface="AvantGarde" panose="000004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16908651-B7FC-4469-A780-3A51889A1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52" y="2737921"/>
            <a:ext cx="2033828" cy="188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Nhóm 4">
            <a:extLst>
              <a:ext uri="{FF2B5EF4-FFF2-40B4-BE49-F238E27FC236}">
                <a16:creationId xmlns:a16="http://schemas.microsoft.com/office/drawing/2014/main" id="{705F82F6-4A9C-44DE-9A4E-C34B33CF2778}"/>
              </a:ext>
            </a:extLst>
          </p:cNvPr>
          <p:cNvGrpSpPr/>
          <p:nvPr/>
        </p:nvGrpSpPr>
        <p:grpSpPr>
          <a:xfrm>
            <a:off x="293114" y="2276047"/>
            <a:ext cx="2555645" cy="2534078"/>
            <a:chOff x="293114" y="2276047"/>
            <a:chExt cx="2555645" cy="2534078"/>
          </a:xfrm>
        </p:grpSpPr>
        <p:pic>
          <p:nvPicPr>
            <p:cNvPr id="57" name="Picture 2">
              <a:extLst>
                <a:ext uri="{FF2B5EF4-FFF2-40B4-BE49-F238E27FC236}">
                  <a16:creationId xmlns:a16="http://schemas.microsoft.com/office/drawing/2014/main" id="{7210206A-46F4-483F-93F4-0ABCFAE356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021" b="96809" l="2321" r="95992">
                          <a14:foregroundMark x1="5907" y1="62340" x2="5907" y2="62340"/>
                          <a14:foregroundMark x1="2321" y1="69149" x2="2321" y2="69149"/>
                          <a14:foregroundMark x1="22363" y1="70638" x2="21941" y2="73617"/>
                          <a14:foregroundMark x1="12447" y1="92553" x2="20464" y2="92766"/>
                          <a14:foregroundMark x1="18354" y1="96809" x2="18354" y2="96809"/>
                          <a14:foregroundMark x1="28059" y1="95319" x2="28059" y2="95319"/>
                          <a14:foregroundMark x1="29958" y1="40638" x2="30802" y2="43830"/>
                          <a14:foregroundMark x1="38397" y1="48511" x2="53165" y2="55957"/>
                          <a14:foregroundMark x1="48945" y1="45106" x2="63080" y2="55745"/>
                          <a14:foregroundMark x1="60970" y1="47660" x2="68143" y2="56596"/>
                          <a14:foregroundMark x1="70464" y1="51915" x2="69620" y2="64255"/>
                          <a14:foregroundMark x1="64135" y1="63830" x2="53165" y2="60638"/>
                          <a14:foregroundMark x1="53165" y1="60638" x2="53165" y2="60638"/>
                          <a14:foregroundMark x1="48734" y1="60426" x2="37764" y2="57021"/>
                          <a14:foregroundMark x1="37764" y1="57021" x2="37553" y2="57021"/>
                          <a14:foregroundMark x1="34599" y1="54255" x2="34599" y2="47447"/>
                          <a14:foregroundMark x1="34599" y1="42766" x2="44515" y2="41702"/>
                          <a14:foregroundMark x1="37131" y1="39362" x2="48945" y2="41702"/>
                          <a14:foregroundMark x1="54852" y1="42553" x2="66456" y2="45745"/>
                          <a14:foregroundMark x1="58650" y1="66596" x2="58650" y2="66596"/>
                          <a14:foregroundMark x1="57595" y1="65957" x2="57595" y2="65957"/>
                          <a14:foregroundMark x1="79114" y1="42553" x2="94515" y2="52340"/>
                          <a14:foregroundMark x1="90717" y1="40000" x2="95992" y2="43404"/>
                          <a14:foregroundMark x1="77848" y1="49787" x2="83755" y2="49787"/>
                          <a14:foregroundMark x1="78059" y1="50426" x2="83755" y2="50213"/>
                          <a14:foregroundMark x1="80380" y1="58936" x2="79747" y2="67234"/>
                          <a14:foregroundMark x1="75738" y1="61064" x2="78481" y2="60851"/>
                          <a14:foregroundMark x1="84810" y1="64043" x2="85021" y2="72553"/>
                          <a14:foregroundMark x1="81435" y1="57447" x2="87342" y2="63404"/>
                          <a14:foregroundMark x1="79747" y1="81064" x2="80591" y2="85319"/>
                          <a14:foregroundMark x1="71730" y1="79787" x2="72363" y2="82979"/>
                          <a14:foregroundMark x1="71519" y1="89787" x2="70675" y2="94043"/>
                          <a14:foregroundMark x1="70886" y1="95532" x2="72363" y2="95319"/>
                          <a14:foregroundMark x1="61603" y1="87872" x2="42194" y2="87234"/>
                          <a14:foregroundMark x1="32911" y1="77872" x2="54219" y2="81064"/>
                          <a14:foregroundMark x1="56329" y1="17872" x2="52110" y2="18085"/>
                          <a14:foregroundMark x1="49789" y1="14043" x2="66245" y2="19149"/>
                          <a14:foregroundMark x1="52110" y1="9362" x2="44726" y2="20213"/>
                          <a14:foregroundMark x1="44726" y1="20213" x2="44726" y2="20213"/>
                          <a14:foregroundMark x1="40717" y1="11702" x2="62236" y2="14681"/>
                          <a14:foregroundMark x1="59283" y1="11277" x2="69198" y2="12766"/>
                          <a14:foregroundMark x1="68565" y1="8723" x2="57806" y2="7021"/>
                          <a14:foregroundMark x1="25738" y1="45532" x2="31435" y2="55745"/>
                          <a14:foregroundMark x1="74684" y1="56809" x2="74684" y2="568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14" y="2276047"/>
              <a:ext cx="2555645" cy="2534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Hộp Văn bản 1">
              <a:extLst>
                <a:ext uri="{FF2B5EF4-FFF2-40B4-BE49-F238E27FC236}">
                  <a16:creationId xmlns:a16="http://schemas.microsoft.com/office/drawing/2014/main" id="{B50E9EC4-4156-40F3-AA40-8F8FB07C3199}"/>
                </a:ext>
              </a:extLst>
            </p:cNvPr>
            <p:cNvSpPr txBox="1"/>
            <p:nvPr/>
          </p:nvSpPr>
          <p:spPr>
            <a:xfrm>
              <a:off x="1399096" y="2630359"/>
              <a:ext cx="9670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800">
                  <a:solidFill>
                    <a:schemeClr val="tx2"/>
                  </a:solidFill>
                  <a:latin typeface="HP001 4 hàng" panose="020B0603050302020204" pitchFamily="34" charset="0"/>
                </a:defRPr>
              </a:lvl1pPr>
            </a:lstStyle>
            <a:p>
              <a:r>
                <a:rPr lang="en-US" sz="20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Khen</a:t>
              </a:r>
              <a:r>
                <a:rPr lang="en-US" sz="20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vi-VN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Hộp Văn bản 2">
              <a:extLst>
                <a:ext uri="{FF2B5EF4-FFF2-40B4-BE49-F238E27FC236}">
                  <a16:creationId xmlns:a16="http://schemas.microsoft.com/office/drawing/2014/main" id="{1F91E3BA-59C0-40BB-864F-E703FA5F8748}"/>
                </a:ext>
              </a:extLst>
            </p:cNvPr>
            <p:cNvSpPr txBox="1"/>
            <p:nvPr/>
          </p:nvSpPr>
          <p:spPr>
            <a:xfrm>
              <a:off x="1050446" y="3463226"/>
              <a:ext cx="1664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800">
                  <a:solidFill>
                    <a:schemeClr val="tx2"/>
                  </a:solidFill>
                  <a:latin typeface="HP001 4 hàng" panose="020B0603050302020204" pitchFamily="34" charset="0"/>
                </a:defRPr>
              </a:lvl1pPr>
            </a:lstStyle>
            <a:p>
              <a:r>
                <a:rPr lang="en-US" sz="180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Nhắc nhở </a:t>
              </a:r>
              <a:endParaRPr lang="vi-VN" sz="18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Hộp Văn bản 3">
              <a:extLst>
                <a:ext uri="{FF2B5EF4-FFF2-40B4-BE49-F238E27FC236}">
                  <a16:creationId xmlns:a16="http://schemas.microsoft.com/office/drawing/2014/main" id="{F24781EA-7F92-496B-8A3C-7A7D70981A38}"/>
                </a:ext>
              </a:extLst>
            </p:cNvPr>
            <p:cNvSpPr txBox="1"/>
            <p:nvPr/>
          </p:nvSpPr>
          <p:spPr>
            <a:xfrm>
              <a:off x="973088" y="4311511"/>
              <a:ext cx="16643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800">
                  <a:solidFill>
                    <a:schemeClr val="tx2"/>
                  </a:solidFill>
                  <a:latin typeface="HP001 4 hàng" panose="020B0603050302020204" pitchFamily="34" charset="0"/>
                </a:defRPr>
              </a:lvl1pPr>
            </a:lstStyle>
            <a:p>
              <a:r>
                <a:rPr lang="en-US" sz="180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 xét</a:t>
              </a:r>
              <a:endParaRPr lang="vi-VN" sz="180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Hộp Văn bản 5">
            <a:extLst>
              <a:ext uri="{FF2B5EF4-FFF2-40B4-BE49-F238E27FC236}">
                <a16:creationId xmlns:a16="http://schemas.microsoft.com/office/drawing/2014/main" id="{5F3466BE-014B-4592-8F68-AA73BD9A73CD}"/>
              </a:ext>
            </a:extLst>
          </p:cNvPr>
          <p:cNvSpPr txBox="1"/>
          <p:nvPr/>
        </p:nvSpPr>
        <p:spPr>
          <a:xfrm>
            <a:off x="6742388" y="3949692"/>
            <a:ext cx="1622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vi-VN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9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4743" y="1758135"/>
            <a:ext cx="3232685" cy="27754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39D7B6-472F-4A21-9886-50E595510394}"/>
              </a:ext>
            </a:extLst>
          </p:cNvPr>
          <p:cNvSpPr txBox="1"/>
          <p:nvPr/>
        </p:nvSpPr>
        <p:spPr>
          <a:xfrm>
            <a:off x="4072538" y="2090057"/>
            <a:ext cx="404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 hoạch tuần tới</a:t>
            </a:r>
            <a:endParaRPr lang="en-US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361;p37">
            <a:extLst>
              <a:ext uri="{FF2B5EF4-FFF2-40B4-BE49-F238E27FC236}">
                <a16:creationId xmlns:a16="http://schemas.microsoft.com/office/drawing/2014/main" id="{52521FC3-EC72-45BA-8AEC-E9B3AFB873A4}"/>
              </a:ext>
            </a:extLst>
          </p:cNvPr>
          <p:cNvGrpSpPr/>
          <p:nvPr/>
        </p:nvGrpSpPr>
        <p:grpSpPr>
          <a:xfrm flipH="1">
            <a:off x="-159833" y="3331821"/>
            <a:ext cx="1827269" cy="1811679"/>
            <a:chOff x="-2314175" y="910675"/>
            <a:chExt cx="2012875" cy="1733025"/>
          </a:xfrm>
        </p:grpSpPr>
        <p:sp>
          <p:nvSpPr>
            <p:cNvPr id="29" name="Google Shape;362;p37">
              <a:extLst>
                <a:ext uri="{FF2B5EF4-FFF2-40B4-BE49-F238E27FC236}">
                  <a16:creationId xmlns:a16="http://schemas.microsoft.com/office/drawing/2014/main" id="{0402D373-780F-468F-9CF0-8C5E93DD0D75}"/>
                </a:ext>
              </a:extLst>
            </p:cNvPr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63;p37">
              <a:extLst>
                <a:ext uri="{FF2B5EF4-FFF2-40B4-BE49-F238E27FC236}">
                  <a16:creationId xmlns:a16="http://schemas.microsoft.com/office/drawing/2014/main" id="{FA45F0C0-6E3D-4DE9-A14A-0900F5215CAE}"/>
                </a:ext>
              </a:extLst>
            </p:cNvPr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64;p37">
              <a:extLst>
                <a:ext uri="{FF2B5EF4-FFF2-40B4-BE49-F238E27FC236}">
                  <a16:creationId xmlns:a16="http://schemas.microsoft.com/office/drawing/2014/main" id="{C9630B3A-250B-4573-A95D-93CDE14F9E62}"/>
                </a:ext>
              </a:extLst>
            </p:cNvPr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65;p37">
              <a:extLst>
                <a:ext uri="{FF2B5EF4-FFF2-40B4-BE49-F238E27FC236}">
                  <a16:creationId xmlns:a16="http://schemas.microsoft.com/office/drawing/2014/main" id="{CDD89616-D986-42D8-B455-F9EBAC77C518}"/>
                </a:ext>
              </a:extLst>
            </p:cNvPr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66;p37">
              <a:extLst>
                <a:ext uri="{FF2B5EF4-FFF2-40B4-BE49-F238E27FC236}">
                  <a16:creationId xmlns:a16="http://schemas.microsoft.com/office/drawing/2014/main" id="{4D1DEB15-1F23-4401-8FE1-4809DF0EB33A}"/>
                </a:ext>
              </a:extLst>
            </p:cNvPr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rgbClr val="FB6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67;p37">
              <a:extLst>
                <a:ext uri="{FF2B5EF4-FFF2-40B4-BE49-F238E27FC236}">
                  <a16:creationId xmlns:a16="http://schemas.microsoft.com/office/drawing/2014/main" id="{60C50845-8436-4429-94C3-E6628ECEE57C}"/>
                </a:ext>
              </a:extLst>
            </p:cNvPr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68;p37">
              <a:extLst>
                <a:ext uri="{FF2B5EF4-FFF2-40B4-BE49-F238E27FC236}">
                  <a16:creationId xmlns:a16="http://schemas.microsoft.com/office/drawing/2014/main" id="{EDB3F6F9-411B-48B3-B742-48D68829E4E9}"/>
                </a:ext>
              </a:extLst>
            </p:cNvPr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69;p37">
              <a:extLst>
                <a:ext uri="{FF2B5EF4-FFF2-40B4-BE49-F238E27FC236}">
                  <a16:creationId xmlns:a16="http://schemas.microsoft.com/office/drawing/2014/main" id="{A41F03D5-D8FA-4DAB-8D33-DBD8F0073DE4}"/>
                </a:ext>
              </a:extLst>
            </p:cNvPr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rgbClr val="DD39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70;p37">
              <a:extLst>
                <a:ext uri="{FF2B5EF4-FFF2-40B4-BE49-F238E27FC236}">
                  <a16:creationId xmlns:a16="http://schemas.microsoft.com/office/drawing/2014/main" id="{3E9128C1-9CF3-4124-A454-CFB3C377CBEB}"/>
                </a:ext>
              </a:extLst>
            </p:cNvPr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71;p37">
              <a:extLst>
                <a:ext uri="{FF2B5EF4-FFF2-40B4-BE49-F238E27FC236}">
                  <a16:creationId xmlns:a16="http://schemas.microsoft.com/office/drawing/2014/main" id="{3BE70622-3E83-46CB-9BBF-0FC67ABB2EDC}"/>
                </a:ext>
              </a:extLst>
            </p:cNvPr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72;p37">
              <a:extLst>
                <a:ext uri="{FF2B5EF4-FFF2-40B4-BE49-F238E27FC236}">
                  <a16:creationId xmlns:a16="http://schemas.microsoft.com/office/drawing/2014/main" id="{EBDF9DB6-B6AF-49E3-9EC3-BB0607073717}"/>
                </a:ext>
              </a:extLst>
            </p:cNvPr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73;p37">
              <a:extLst>
                <a:ext uri="{FF2B5EF4-FFF2-40B4-BE49-F238E27FC236}">
                  <a16:creationId xmlns:a16="http://schemas.microsoft.com/office/drawing/2014/main" id="{71DA1873-BF47-45CC-93C6-6246B0862EB3}"/>
                </a:ext>
              </a:extLst>
            </p:cNvPr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74;p37">
              <a:extLst>
                <a:ext uri="{FF2B5EF4-FFF2-40B4-BE49-F238E27FC236}">
                  <a16:creationId xmlns:a16="http://schemas.microsoft.com/office/drawing/2014/main" id="{5BF7CA72-5C49-476D-9E22-988836B8F9A5}"/>
                </a:ext>
              </a:extLst>
            </p:cNvPr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75;p37">
              <a:extLst>
                <a:ext uri="{FF2B5EF4-FFF2-40B4-BE49-F238E27FC236}">
                  <a16:creationId xmlns:a16="http://schemas.microsoft.com/office/drawing/2014/main" id="{9C2B6C0E-84C7-4CF2-B51C-147AB40B9796}"/>
                </a:ext>
              </a:extLst>
            </p:cNvPr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76;p37">
              <a:extLst>
                <a:ext uri="{FF2B5EF4-FFF2-40B4-BE49-F238E27FC236}">
                  <a16:creationId xmlns:a16="http://schemas.microsoft.com/office/drawing/2014/main" id="{E843E3A0-75FD-4D52-9425-21B439E42E4C}"/>
                </a:ext>
              </a:extLst>
            </p:cNvPr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rgbClr val="2A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77;p37">
              <a:extLst>
                <a:ext uri="{FF2B5EF4-FFF2-40B4-BE49-F238E27FC236}">
                  <a16:creationId xmlns:a16="http://schemas.microsoft.com/office/drawing/2014/main" id="{2DF2911A-D1E5-4E04-87C0-8CEB548827F7}"/>
                </a:ext>
              </a:extLst>
            </p:cNvPr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78;p37">
              <a:extLst>
                <a:ext uri="{FF2B5EF4-FFF2-40B4-BE49-F238E27FC236}">
                  <a16:creationId xmlns:a16="http://schemas.microsoft.com/office/drawing/2014/main" id="{426AE657-0C33-40D2-9EEC-A31B5A3453DD}"/>
                </a:ext>
              </a:extLst>
            </p:cNvPr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rgbClr val="FB88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379;p37">
              <a:extLst>
                <a:ext uri="{FF2B5EF4-FFF2-40B4-BE49-F238E27FC236}">
                  <a16:creationId xmlns:a16="http://schemas.microsoft.com/office/drawing/2014/main" id="{40D6E4EF-2365-4080-840B-E46313F47360}"/>
                </a:ext>
              </a:extLst>
            </p:cNvPr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380;p37">
              <a:extLst>
                <a:ext uri="{FF2B5EF4-FFF2-40B4-BE49-F238E27FC236}">
                  <a16:creationId xmlns:a16="http://schemas.microsoft.com/office/drawing/2014/main" id="{470668FD-1DCE-4CA4-94F5-1BA30592470A}"/>
                </a:ext>
              </a:extLst>
            </p:cNvPr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381;p37">
              <a:extLst>
                <a:ext uri="{FF2B5EF4-FFF2-40B4-BE49-F238E27FC236}">
                  <a16:creationId xmlns:a16="http://schemas.microsoft.com/office/drawing/2014/main" id="{557CB1AE-B4C3-409A-BFD8-60955A28F480}"/>
                </a:ext>
              </a:extLst>
            </p:cNvPr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382;p37">
              <a:extLst>
                <a:ext uri="{FF2B5EF4-FFF2-40B4-BE49-F238E27FC236}">
                  <a16:creationId xmlns:a16="http://schemas.microsoft.com/office/drawing/2014/main" id="{6D859935-37B7-4436-92C7-BBB1E36FEA74}"/>
                </a:ext>
              </a:extLst>
            </p:cNvPr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383;p37">
              <a:extLst>
                <a:ext uri="{FF2B5EF4-FFF2-40B4-BE49-F238E27FC236}">
                  <a16:creationId xmlns:a16="http://schemas.microsoft.com/office/drawing/2014/main" id="{BB45EC53-FA19-4092-8064-F24279C15922}"/>
                </a:ext>
              </a:extLst>
            </p:cNvPr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rgbClr val="FFB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384;p37">
              <a:extLst>
                <a:ext uri="{FF2B5EF4-FFF2-40B4-BE49-F238E27FC236}">
                  <a16:creationId xmlns:a16="http://schemas.microsoft.com/office/drawing/2014/main" id="{11D33205-9FAC-417A-B1F3-7B9D4BF1D722}"/>
                </a:ext>
              </a:extLst>
            </p:cNvPr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5" name="TextBox 1">
            <a:extLst>
              <a:ext uri="{FF2B5EF4-FFF2-40B4-BE49-F238E27FC236}">
                <a16:creationId xmlns:a16="http://schemas.microsoft.com/office/drawing/2014/main" id="{7EE2B9C7-AE1F-4317-813E-A372586F5716}"/>
              </a:ext>
            </a:extLst>
          </p:cNvPr>
          <p:cNvSpPr txBox="1"/>
          <p:nvPr/>
        </p:nvSpPr>
        <p:spPr>
          <a:xfrm>
            <a:off x="1114386" y="627542"/>
            <a:ext cx="6970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54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54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hướng</a:t>
            </a:r>
            <a:r>
              <a:rPr lang="en-US" altLang="zh-CN" sz="54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54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tuần</a:t>
            </a:r>
            <a:r>
              <a:rPr lang="en-US" altLang="zh-CN" sz="54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ea typeface="方正黑体简体" panose="03000509000000000000" pitchFamily="65" charset="-122"/>
                <a:cs typeface="Calibri" panose="020F0502020204030204" pitchFamily="34" charset="0"/>
                <a:sym typeface="+mn-lt"/>
              </a:rPr>
              <a:t> 11</a:t>
            </a:r>
            <a:endParaRPr lang="zh-CN" altLang="en-US" sz="5400" b="1" kern="120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Calibri" panose="020F0502020204030204" pitchFamily="34" charset="0"/>
              <a:ea typeface="方正黑体简体" panose="03000509000000000000" pitchFamily="65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6" name="TextBox 2">
            <a:extLst>
              <a:ext uri="{FF2B5EF4-FFF2-40B4-BE49-F238E27FC236}">
                <a16:creationId xmlns:a16="http://schemas.microsoft.com/office/drawing/2014/main" id="{33D90394-C186-480E-9B00-AD0D340F8926}"/>
              </a:ext>
            </a:extLst>
          </p:cNvPr>
          <p:cNvSpPr txBox="1"/>
          <p:nvPr/>
        </p:nvSpPr>
        <p:spPr>
          <a:xfrm>
            <a:off x="915611" y="1564099"/>
            <a:ext cx="7690507" cy="3004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Tiếp tục ổn định, duy trì nền nếp quy định.</a:t>
            </a:r>
          </a:p>
          <a:p>
            <a:pPr marL="457200" marR="0" lvl="0" indent="-457200" algn="just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Tiếp tục thực hiện tốt các nội quy của nhà trường đề ra.</a:t>
            </a:r>
          </a:p>
          <a:p>
            <a:pPr marL="457200" marR="0" lvl="0" indent="-457200" algn="just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Tích cực học tập để nâng cao chất lượng. </a:t>
            </a:r>
          </a:p>
          <a:p>
            <a:pPr marL="457200" marR="0" lvl="0" indent="-457200" algn="just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Tiếp tục duy trì các hoạt động: thể dục, vệ sinh trường, lớp xanh, sạch, đẹp và cả ý thức nói lời hay, làm việc tốt ...</a:t>
            </a:r>
          </a:p>
        </p:txBody>
      </p:sp>
    </p:spTree>
    <p:extLst>
      <p:ext uri="{BB962C8B-B14F-4D97-AF65-F5344CB8AC3E}">
        <p14:creationId xmlns:p14="http://schemas.microsoft.com/office/powerpoint/2010/main" val="15964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39D7B6-472F-4A21-9886-50E595510394}"/>
              </a:ext>
            </a:extLst>
          </p:cNvPr>
          <p:cNvSpPr txBox="1"/>
          <p:nvPr/>
        </p:nvSpPr>
        <p:spPr>
          <a:xfrm>
            <a:off x="3811281" y="2090057"/>
            <a:ext cx="5017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6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sẻ cách giải quyết những bất đồng.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D716C6-F7D3-44B4-842B-F7BFC1758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3110"/>
            <a:ext cx="301168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EAC45E-E68F-44A8-B7E9-5377AE31E4A8}"/>
              </a:ext>
            </a:extLst>
          </p:cNvPr>
          <p:cNvGrpSpPr/>
          <p:nvPr/>
        </p:nvGrpSpPr>
        <p:grpSpPr>
          <a:xfrm>
            <a:off x="514829" y="2087879"/>
            <a:ext cx="3564514" cy="2242864"/>
            <a:chOff x="1782695" y="2525867"/>
            <a:chExt cx="3564514" cy="224286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5939A18-A669-4B5C-90C7-E468983BF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936" y="3193232"/>
              <a:ext cx="2501273" cy="1575499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2E26946-1868-4029-846D-0B95DF016704}"/>
                </a:ext>
              </a:extLst>
            </p:cNvPr>
            <p:cNvGrpSpPr/>
            <p:nvPr/>
          </p:nvGrpSpPr>
          <p:grpSpPr>
            <a:xfrm>
              <a:off x="1782695" y="2525867"/>
              <a:ext cx="1745307" cy="1214651"/>
              <a:chOff x="3265714" y="4915602"/>
              <a:chExt cx="1745307" cy="1214651"/>
            </a:xfrm>
          </p:grpSpPr>
          <p:sp>
            <p:nvSpPr>
              <p:cNvPr id="34" name="Oval Callout 15">
                <a:extLst>
                  <a:ext uri="{FF2B5EF4-FFF2-40B4-BE49-F238E27FC236}">
                    <a16:creationId xmlns:a16="http://schemas.microsoft.com/office/drawing/2014/main" id="{ED535EF7-449F-4BD2-821D-2D0EAFCCD795}"/>
                  </a:ext>
                </a:extLst>
              </p:cNvPr>
              <p:cNvSpPr/>
              <p:nvPr/>
            </p:nvSpPr>
            <p:spPr>
              <a:xfrm>
                <a:off x="3265714" y="4915602"/>
                <a:ext cx="1745307" cy="1214651"/>
              </a:xfrm>
              <a:prstGeom prst="wedgeEllipseCallout">
                <a:avLst>
                  <a:gd name="adj1" fmla="val 65675"/>
                  <a:gd name="adj2" fmla="val 23174"/>
                </a:avLst>
              </a:prstGeom>
              <a:solidFill>
                <a:srgbClr val="ABD5F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FA5C5A-3542-4F5D-8F9B-B0199C7C41F0}"/>
                  </a:ext>
                </a:extLst>
              </p:cNvPr>
              <p:cNvSpPr/>
              <p:nvPr/>
            </p:nvSpPr>
            <p:spPr>
              <a:xfrm>
                <a:off x="3396647" y="5178975"/>
                <a:ext cx="155523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Thảo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luận</a:t>
                </a:r>
                <a:endPara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algn="ctr"/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nhóm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đôi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BBC4EBE-9A8C-450F-8B23-333326F33FB7}"/>
              </a:ext>
            </a:extLst>
          </p:cNvPr>
          <p:cNvSpPr/>
          <p:nvPr/>
        </p:nvSpPr>
        <p:spPr>
          <a:xfrm>
            <a:off x="3427078" y="922084"/>
            <a:ext cx="4602737" cy="1129553"/>
          </a:xfrm>
          <a:prstGeom prst="wedgeRoundRectCallout">
            <a:avLst>
              <a:gd name="adj1" fmla="val -42994"/>
              <a:gd name="adj2" fmla="val 7338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Kể về tình huống gây ra sự bất đồng giữa em và một người bạn.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D29600AC-60A6-4F8D-A7D0-2FCAD4B588A3}"/>
              </a:ext>
            </a:extLst>
          </p:cNvPr>
          <p:cNvSpPr/>
          <p:nvPr/>
        </p:nvSpPr>
        <p:spPr>
          <a:xfrm>
            <a:off x="3949592" y="2343630"/>
            <a:ext cx="4602737" cy="1129553"/>
          </a:xfrm>
          <a:prstGeom prst="wedgeRoundRectCallout">
            <a:avLst>
              <a:gd name="adj1" fmla="val -42994"/>
              <a:gd name="adj2" fmla="val 7338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Nêu những việc em đã làm để hoà giải với bạn và kết quả.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AF48F-0568-4EF0-A975-1DCDF5B8E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95" y="383240"/>
            <a:ext cx="7107587" cy="411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278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449</Words>
  <Application>Microsoft Office PowerPoint</Application>
  <PresentationFormat>On-screen Show (16:9)</PresentationFormat>
  <Paragraphs>50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等线 Light</vt:lpstr>
      <vt:lpstr>#9Slide02 Noi dung dai</vt:lpstr>
      <vt:lpstr>#9Slide02 Tieu de dai</vt:lpstr>
      <vt:lpstr>Arial</vt:lpstr>
      <vt:lpstr>Calibri</vt:lpstr>
      <vt:lpstr>Patrick Hand</vt:lpstr>
      <vt:lpstr>Patrick Hand SC</vt:lpstr>
      <vt:lpstr>Symbol</vt:lpstr>
      <vt:lpstr>Times New Roman</vt:lpstr>
      <vt:lpstr>Wingdings</vt:lpstr>
      <vt:lpstr>字魂70号-灵悦黑体</vt:lpstr>
      <vt:lpstr>English Language Grammar Rules by Slidesgo</vt:lpstr>
      <vt:lpstr>Office 主题​​</vt:lpstr>
      <vt:lpstr>千图网海量PPT模板www.58pic.com​​</vt:lpstr>
      <vt:lpstr>1_千图网海量PPT模板www.58pic.com​​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Phạm Vân</dc:creator>
  <cp:lastModifiedBy>NGO HIEN</cp:lastModifiedBy>
  <cp:revision>38</cp:revision>
  <dcterms:modified xsi:type="dcterms:W3CDTF">2023-11-03T11:17:59Z</dcterms:modified>
</cp:coreProperties>
</file>