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256" r:id="rId3"/>
    <p:sldId id="257" r:id="rId4"/>
    <p:sldId id="258" r:id="rId5"/>
    <p:sldId id="297" r:id="rId6"/>
    <p:sldId id="292" r:id="rId7"/>
    <p:sldId id="295" r:id="rId8"/>
    <p:sldId id="296" r:id="rId9"/>
    <p:sldId id="291" r:id="rId10"/>
    <p:sldId id="289" r:id="rId11"/>
    <p:sldId id="293" r:id="rId12"/>
    <p:sldId id="287" r:id="rId13"/>
    <p:sldId id="294" r:id="rId14"/>
    <p:sldId id="298" r:id="rId15"/>
    <p:sldId id="299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FFCF2"/>
    <a:srgbClr val="FFFBEB"/>
    <a:srgbClr val="FFF9E5"/>
    <a:srgbClr val="0000FF"/>
    <a:srgbClr val="FF3399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E7E5E-3FC9-4C8D-90F2-299E82DDED10}" v="139" dt="2022-12-01T07:53:11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6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A36E7E5E-3FC9-4C8D-90F2-299E82DDED10}"/>
    <pc:docChg chg="undo custSel modSld">
      <pc:chgData name="Phuong Luong Y" userId="dda31959b45852e4" providerId="LiveId" clId="{A36E7E5E-3FC9-4C8D-90F2-299E82DDED10}" dt="2022-12-01T07:53:11.555" v="250"/>
      <pc:docMkLst>
        <pc:docMk/>
      </pc:docMkLst>
      <pc:sldChg chg="addSp delSp modSp mod addAnim delAnim modAnim">
        <pc:chgData name="Phuong Luong Y" userId="dda31959b45852e4" providerId="LiveId" clId="{A36E7E5E-3FC9-4C8D-90F2-299E82DDED10}" dt="2022-12-01T07:53:11.555" v="250"/>
        <pc:sldMkLst>
          <pc:docMk/>
          <pc:sldMk cId="140015849" sldId="291"/>
        </pc:sldMkLst>
        <pc:spChg chg="add mod">
          <ac:chgData name="Phuong Luong Y" userId="dda31959b45852e4" providerId="LiveId" clId="{A36E7E5E-3FC9-4C8D-90F2-299E82DDED10}" dt="2022-12-01T07:50:43.523" v="183" actId="20577"/>
          <ac:spMkLst>
            <pc:docMk/>
            <pc:sldMk cId="140015849" sldId="291"/>
            <ac:spMk id="2" creationId="{EF2D14D4-DF87-2AAD-2557-052257CA39E6}"/>
          </ac:spMkLst>
        </pc:spChg>
        <pc:spChg chg="add mod">
          <ac:chgData name="Phuong Luong Y" userId="dda31959b45852e4" providerId="LiveId" clId="{A36E7E5E-3FC9-4C8D-90F2-299E82DDED10}" dt="2022-12-01T07:51:35.714" v="196" actId="20577"/>
          <ac:spMkLst>
            <pc:docMk/>
            <pc:sldMk cId="140015849" sldId="291"/>
            <ac:spMk id="4" creationId="{F1ECD29E-DD8F-CAC0-6327-20655F2C5789}"/>
          </ac:spMkLst>
        </pc:spChg>
        <pc:spChg chg="add del mod">
          <ac:chgData name="Phuong Luong Y" userId="dda31959b45852e4" providerId="LiveId" clId="{A36E7E5E-3FC9-4C8D-90F2-299E82DDED10}" dt="2022-12-01T07:52:06.445" v="208" actId="20577"/>
          <ac:spMkLst>
            <pc:docMk/>
            <pc:sldMk cId="140015849" sldId="291"/>
            <ac:spMk id="5" creationId="{A28A6BDB-2BCA-996E-3959-975CED07305F}"/>
          </ac:spMkLst>
        </pc:spChg>
        <pc:spChg chg="add mod">
          <ac:chgData name="Phuong Luong Y" userId="dda31959b45852e4" providerId="LiveId" clId="{A36E7E5E-3FC9-4C8D-90F2-299E82DDED10}" dt="2022-12-01T07:52:36.735" v="227" actId="20577"/>
          <ac:spMkLst>
            <pc:docMk/>
            <pc:sldMk cId="140015849" sldId="291"/>
            <ac:spMk id="6" creationId="{6E827051-DF7D-FB54-2D38-76005596ACE5}"/>
          </ac:spMkLst>
        </pc:spChg>
        <pc:spChg chg="add mod">
          <ac:chgData name="Phuong Luong Y" userId="dda31959b45852e4" providerId="LiveId" clId="{A36E7E5E-3FC9-4C8D-90F2-299E82DDED10}" dt="2022-12-01T07:50:54.411" v="190" actId="1036"/>
          <ac:spMkLst>
            <pc:docMk/>
            <pc:sldMk cId="140015849" sldId="291"/>
            <ac:spMk id="7" creationId="{802EC756-EB8C-7F65-E735-1860474F165F}"/>
          </ac:spMkLst>
        </pc:spChg>
        <pc:spChg chg="add mod">
          <ac:chgData name="Phuong Luong Y" userId="dda31959b45852e4" providerId="LiveId" clId="{A36E7E5E-3FC9-4C8D-90F2-299E82DDED10}" dt="2022-12-01T07:51:51.429" v="203" actId="1035"/>
          <ac:spMkLst>
            <pc:docMk/>
            <pc:sldMk cId="140015849" sldId="291"/>
            <ac:spMk id="8" creationId="{467919EE-A773-5A88-D5A1-FDBBA4935421}"/>
          </ac:spMkLst>
        </pc:spChg>
        <pc:spChg chg="add mod">
          <ac:chgData name="Phuong Luong Y" userId="dda31959b45852e4" providerId="LiveId" clId="{A36E7E5E-3FC9-4C8D-90F2-299E82DDED10}" dt="2022-12-01T07:52:26.190" v="224" actId="1035"/>
          <ac:spMkLst>
            <pc:docMk/>
            <pc:sldMk cId="140015849" sldId="291"/>
            <ac:spMk id="9" creationId="{0954A215-C750-62A9-D2D2-B0061EDA2259}"/>
          </ac:spMkLst>
        </pc:spChg>
        <pc:spChg chg="add mod">
          <ac:chgData name="Phuong Luong Y" userId="dda31959b45852e4" providerId="LiveId" clId="{A36E7E5E-3FC9-4C8D-90F2-299E82DDED10}" dt="2022-12-01T07:52:54.231" v="245" actId="1038"/>
          <ac:spMkLst>
            <pc:docMk/>
            <pc:sldMk cId="140015849" sldId="291"/>
            <ac:spMk id="10" creationId="{7E48D504-43D8-214F-6CE2-A4CE92764D77}"/>
          </ac:spMkLst>
        </pc:spChg>
        <pc:spChg chg="mod">
          <ac:chgData name="Phuong Luong Y" userId="dda31959b45852e4" providerId="LiveId" clId="{A36E7E5E-3FC9-4C8D-90F2-299E82DDED10}" dt="2022-12-01T07:45:55.542" v="55" actId="255"/>
          <ac:spMkLst>
            <pc:docMk/>
            <pc:sldMk cId="140015849" sldId="291"/>
            <ac:spMk id="12" creationId="{F28D6380-1FEE-7D3A-8788-AAF800AB6810}"/>
          </ac:spMkLst>
        </pc:spChg>
        <pc:spChg chg="del mod">
          <ac:chgData name="Phuong Luong Y" userId="dda31959b45852e4" providerId="LiveId" clId="{A36E7E5E-3FC9-4C8D-90F2-299E82DDED10}" dt="2022-12-01T07:48:46.325" v="164" actId="478"/>
          <ac:spMkLst>
            <pc:docMk/>
            <pc:sldMk cId="140015849" sldId="291"/>
            <ac:spMk id="13" creationId="{D4EB4AE4-B0F0-EEF5-3B52-85607F6ABBFC}"/>
          </ac:spMkLst>
        </pc:spChg>
        <pc:spChg chg="del">
          <ac:chgData name="Phuong Luong Y" userId="dda31959b45852e4" providerId="LiveId" clId="{A36E7E5E-3FC9-4C8D-90F2-299E82DDED10}" dt="2022-12-01T07:45:41.124" v="51" actId="478"/>
          <ac:spMkLst>
            <pc:docMk/>
            <pc:sldMk cId="140015849" sldId="291"/>
            <ac:spMk id="14" creationId="{DB140A50-F907-D1CF-DF3B-E59703FDB127}"/>
          </ac:spMkLst>
        </pc:spChg>
        <pc:spChg chg="del">
          <ac:chgData name="Phuong Luong Y" userId="dda31959b45852e4" providerId="LiveId" clId="{A36E7E5E-3FC9-4C8D-90F2-299E82DDED10}" dt="2022-12-01T07:45:29.673" v="45" actId="478"/>
          <ac:spMkLst>
            <pc:docMk/>
            <pc:sldMk cId="140015849" sldId="291"/>
            <ac:spMk id="15" creationId="{D21FF836-0173-0B05-B00E-4FF588118E59}"/>
          </ac:spMkLst>
        </pc:spChg>
        <pc:spChg chg="del">
          <ac:chgData name="Phuong Luong Y" userId="dda31959b45852e4" providerId="LiveId" clId="{A36E7E5E-3FC9-4C8D-90F2-299E82DDED10}" dt="2022-12-01T07:45:39.718" v="50" actId="478"/>
          <ac:spMkLst>
            <pc:docMk/>
            <pc:sldMk cId="140015849" sldId="291"/>
            <ac:spMk id="17" creationId="{024895F1-BB34-D3A1-E283-2A98B0409E84}"/>
          </ac:spMkLst>
        </pc:spChg>
        <pc:spChg chg="del">
          <ac:chgData name="Phuong Luong Y" userId="dda31959b45852e4" providerId="LiveId" clId="{A36E7E5E-3FC9-4C8D-90F2-299E82DDED10}" dt="2022-12-01T07:45:32.423" v="46" actId="478"/>
          <ac:spMkLst>
            <pc:docMk/>
            <pc:sldMk cId="140015849" sldId="291"/>
            <ac:spMk id="19" creationId="{49804C5A-0309-E4FB-94AB-6FD82455F284}"/>
          </ac:spMkLst>
        </pc:spChg>
        <pc:spChg chg="del">
          <ac:chgData name="Phuong Luong Y" userId="dda31959b45852e4" providerId="LiveId" clId="{A36E7E5E-3FC9-4C8D-90F2-299E82DDED10}" dt="2022-12-01T07:45:34.594" v="47" actId="478"/>
          <ac:spMkLst>
            <pc:docMk/>
            <pc:sldMk cId="140015849" sldId="291"/>
            <ac:spMk id="21" creationId="{7D389EA9-9178-EC3F-9E40-CD7009C5F024}"/>
          </ac:spMkLst>
        </pc:spChg>
        <pc:spChg chg="del">
          <ac:chgData name="Phuong Luong Y" userId="dda31959b45852e4" providerId="LiveId" clId="{A36E7E5E-3FC9-4C8D-90F2-299E82DDED10}" dt="2022-12-01T07:45:27.643" v="44" actId="478"/>
          <ac:spMkLst>
            <pc:docMk/>
            <pc:sldMk cId="140015849" sldId="291"/>
            <ac:spMk id="23" creationId="{B8C4461D-9B70-4708-05AE-12C79B460B4C}"/>
          </ac:spMkLst>
        </pc:spChg>
        <pc:spChg chg="del">
          <ac:chgData name="Phuong Luong Y" userId="dda31959b45852e4" providerId="LiveId" clId="{A36E7E5E-3FC9-4C8D-90F2-299E82DDED10}" dt="2022-12-01T07:45:36.063" v="48" actId="478"/>
          <ac:spMkLst>
            <pc:docMk/>
            <pc:sldMk cId="140015849" sldId="291"/>
            <ac:spMk id="25" creationId="{DD1C734E-8403-A745-184D-BF326B8C8F0B}"/>
          </ac:spMkLst>
        </pc:spChg>
        <pc:spChg chg="del">
          <ac:chgData name="Phuong Luong Y" userId="dda31959b45852e4" providerId="LiveId" clId="{A36E7E5E-3FC9-4C8D-90F2-299E82DDED10}" dt="2022-12-01T07:45:29.673" v="45" actId="478"/>
          <ac:spMkLst>
            <pc:docMk/>
            <pc:sldMk cId="140015849" sldId="291"/>
            <ac:spMk id="27" creationId="{14374D90-85AD-921D-3A79-3219BA870A8F}"/>
          </ac:spMkLst>
        </pc:spChg>
        <pc:picChg chg="mod">
          <ac:chgData name="Phuong Luong Y" userId="dda31959b45852e4" providerId="LiveId" clId="{A36E7E5E-3FC9-4C8D-90F2-299E82DDED10}" dt="2022-12-01T07:44:28.081" v="29" actId="14100"/>
          <ac:picMkLst>
            <pc:docMk/>
            <pc:sldMk cId="140015849" sldId="291"/>
            <ac:picMk id="3" creationId="{01E48BD4-4900-579C-2510-BDE4AF1E33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0"/>
            <a:ext cx="16474758" cy="2514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4870796" y="2692159"/>
            <a:ext cx="10223125" cy="1879841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46" y="-637716"/>
            <a:ext cx="7864522" cy="36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4319" y="172740"/>
            <a:ext cx="1442924" cy="175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8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7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68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81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206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55867" y="6536271"/>
            <a:ext cx="6736916" cy="1475509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9F4BC3-AE2B-B459-88DD-C6F59F128158}"/>
              </a:ext>
            </a:extLst>
          </p:cNvPr>
          <p:cNvSpPr txBox="1"/>
          <p:nvPr/>
        </p:nvSpPr>
        <p:spPr>
          <a:xfrm>
            <a:off x="289719" y="186586"/>
            <a:ext cx="14996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 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bông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275E3-A33E-35D4-39CC-63AFC859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38" y="1407386"/>
            <a:ext cx="3016907" cy="1390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B92CE-9613-388B-E5F1-E9E0A3F0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7" y="1271610"/>
            <a:ext cx="3001027" cy="1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B24385-D323-48A2-E59C-CE654F9F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303" y="1339498"/>
            <a:ext cx="3080420" cy="1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5A724-440D-FED3-687F-D3BD1E88F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476" r="85079"/>
          <a:stretch/>
        </p:blipFill>
        <p:spPr>
          <a:xfrm>
            <a:off x="1992152" y="2761171"/>
            <a:ext cx="2153980" cy="2358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FA7B49-540A-6BBF-927C-4049582AC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4" t="-7476" r="69165"/>
          <a:stretch/>
        </p:blipFill>
        <p:spPr>
          <a:xfrm>
            <a:off x="3555821" y="2816354"/>
            <a:ext cx="2153980" cy="2358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E9C1A4-8BAA-4E2F-AD12-44E44536CA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72" t="-6067" r="50007"/>
          <a:stretch/>
        </p:blipFill>
        <p:spPr>
          <a:xfrm>
            <a:off x="5934474" y="2899508"/>
            <a:ext cx="2153982" cy="2327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206AAF-D9AB-9A77-9E05-994879886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40" t="10693" r="34301"/>
          <a:stretch/>
        </p:blipFill>
        <p:spPr>
          <a:xfrm>
            <a:off x="7956361" y="3190700"/>
            <a:ext cx="1726306" cy="1959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E36C4A-6CA3-907A-BAAE-819C7B40AF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9" t="-6201" r="14927" b="-1"/>
          <a:stretch/>
        </p:blipFill>
        <p:spPr>
          <a:xfrm>
            <a:off x="9965546" y="2830331"/>
            <a:ext cx="1968259" cy="2330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8115D7-53E0-32FD-AE28-2DDFB328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66" t="6556"/>
          <a:stretch/>
        </p:blipFill>
        <p:spPr>
          <a:xfrm>
            <a:off x="11872119" y="3124200"/>
            <a:ext cx="1968261" cy="2050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54BFF6-81DB-12CE-F07E-9140D93D6A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36" t="8046" r="67575"/>
          <a:stretch/>
        </p:blipFill>
        <p:spPr>
          <a:xfrm>
            <a:off x="2704491" y="5157095"/>
            <a:ext cx="3586016" cy="161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57E6A4-39E8-E100-0121-C0C3346164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53" t="8046" r="33722"/>
          <a:stretch/>
        </p:blipFill>
        <p:spPr>
          <a:xfrm>
            <a:off x="6445702" y="5209789"/>
            <a:ext cx="3377368" cy="161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244CFA-EEE8-1303-9AB9-21AA9AE539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74" t="8046"/>
          <a:stretch/>
        </p:blipFill>
        <p:spPr>
          <a:xfrm>
            <a:off x="10225390" y="5209789"/>
            <a:ext cx="3377370" cy="16120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A44CC9-312E-5648-99FF-AB3B565C6D3B}"/>
              </a:ext>
            </a:extLst>
          </p:cNvPr>
          <p:cNvCxnSpPr/>
          <p:nvPr/>
        </p:nvCxnSpPr>
        <p:spPr>
          <a:xfrm flipV="1">
            <a:off x="3333786" y="2797737"/>
            <a:ext cx="3962400" cy="85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B5EE7A-318D-443A-7652-0C75617112BD}"/>
              </a:ext>
            </a:extLst>
          </p:cNvPr>
          <p:cNvCxnSpPr/>
          <p:nvPr/>
        </p:nvCxnSpPr>
        <p:spPr>
          <a:xfrm flipV="1">
            <a:off x="7276828" y="2851898"/>
            <a:ext cx="3962400" cy="85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8149B0-6B25-2031-3F3F-3856A050FBF6}"/>
              </a:ext>
            </a:extLst>
          </p:cNvPr>
          <p:cNvCxnSpPr>
            <a:cxnSpLocks/>
          </p:cNvCxnSpPr>
          <p:nvPr/>
        </p:nvCxnSpPr>
        <p:spPr>
          <a:xfrm flipH="1" flipV="1">
            <a:off x="5069801" y="2761171"/>
            <a:ext cx="7643150" cy="971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122561-8B1B-2D6D-A4F1-1CC102F17619}"/>
              </a:ext>
            </a:extLst>
          </p:cNvPr>
          <p:cNvCxnSpPr>
            <a:cxnSpLocks/>
          </p:cNvCxnSpPr>
          <p:nvPr/>
        </p:nvCxnSpPr>
        <p:spPr>
          <a:xfrm flipH="1">
            <a:off x="4363728" y="4391946"/>
            <a:ext cx="3852412" cy="936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81613A-652B-B224-7747-EE64F10DF8AA}"/>
              </a:ext>
            </a:extLst>
          </p:cNvPr>
          <p:cNvCxnSpPr>
            <a:cxnSpLocks/>
          </p:cNvCxnSpPr>
          <p:nvPr/>
        </p:nvCxnSpPr>
        <p:spPr>
          <a:xfrm flipH="1">
            <a:off x="8371335" y="4550072"/>
            <a:ext cx="1899878" cy="915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449EB1E-C8B8-22E1-F536-2A975011DDB3}"/>
              </a:ext>
            </a:extLst>
          </p:cNvPr>
          <p:cNvCxnSpPr>
            <a:cxnSpLocks/>
          </p:cNvCxnSpPr>
          <p:nvPr/>
        </p:nvCxnSpPr>
        <p:spPr>
          <a:xfrm>
            <a:off x="5378828" y="4273961"/>
            <a:ext cx="5227508" cy="1560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AE248E9-9450-40BF-2537-A507E0EDB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815" y="6769095"/>
            <a:ext cx="2234921" cy="2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30A4DB-0BE1-13E6-C0B7-04DE793BBD7A}"/>
              </a:ext>
            </a:extLst>
          </p:cNvPr>
          <p:cNvSpPr txBox="1"/>
          <p:nvPr/>
        </p:nvSpPr>
        <p:spPr>
          <a:xfrm>
            <a:off x="289719" y="457200"/>
            <a:ext cx="1493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 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A2751-03DA-3C27-EA3D-7C4E8F8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8" y="2065443"/>
            <a:ext cx="5410201" cy="3219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6955D-0D6A-C66F-9695-04BD3CF2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328" y="2167836"/>
            <a:ext cx="5410201" cy="32359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FD0286-8B81-EF53-3D80-9CA355966ECE}"/>
              </a:ext>
            </a:extLst>
          </p:cNvPr>
          <p:cNvSpPr txBox="1"/>
          <p:nvPr/>
        </p:nvSpPr>
        <p:spPr>
          <a:xfrm>
            <a:off x="4633119" y="5464076"/>
            <a:ext cx="731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câu sai: a và d.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Sửa: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50 + 50 x 8 = 50 + 400 = 450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300 – 100 : 5 = 300 – 20 = 280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4EB40-815E-86C0-39B5-2AEDD603B7A2}"/>
              </a:ext>
            </a:extLst>
          </p:cNvPr>
          <p:cNvSpPr txBox="1"/>
          <p:nvPr/>
        </p:nvSpPr>
        <p:spPr>
          <a:xfrm>
            <a:off x="5928519" y="2167836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97640-56B5-6057-F9C2-FA28C51DF87E}"/>
              </a:ext>
            </a:extLst>
          </p:cNvPr>
          <p:cNvSpPr txBox="1"/>
          <p:nvPr/>
        </p:nvSpPr>
        <p:spPr>
          <a:xfrm>
            <a:off x="14920119" y="3823995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89B97-79A7-5CB2-283A-A59A9565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6" y="5677262"/>
            <a:ext cx="2704762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A6C134-9278-A008-2DBF-D60F601A915B}"/>
              </a:ext>
            </a:extLst>
          </p:cNvPr>
          <p:cNvSpPr txBox="1"/>
          <p:nvPr/>
        </p:nvSpPr>
        <p:spPr>
          <a:xfrm>
            <a:off x="283696" y="110727"/>
            <a:ext cx="14621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 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 kg,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 kg.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ki-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-gam?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1B7A8-2CC8-6486-6F23-C09F636FA1C3}"/>
              </a:ext>
            </a:extLst>
          </p:cNvPr>
          <p:cNvSpPr txBox="1"/>
          <p:nvPr/>
        </p:nvSpPr>
        <p:spPr>
          <a:xfrm>
            <a:off x="7300119" y="1981200"/>
            <a:ext cx="8534399" cy="4963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u="sng" dirty="0" err="1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 x 4 = 80 (kg)</a:t>
            </a:r>
          </a:p>
          <a:p>
            <a:pPr algn="just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+ 30 = 110 (kg)</a:t>
            </a:r>
          </a:p>
          <a:p>
            <a:pPr algn="r">
              <a:lnSpc>
                <a:spcPct val="150000"/>
              </a:lnSpc>
            </a:pP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110 ki-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21364-9EE9-EB21-C057-40E41815BA28}"/>
              </a:ext>
            </a:extLst>
          </p:cNvPr>
          <p:cNvSpPr txBox="1"/>
          <p:nvPr/>
        </p:nvSpPr>
        <p:spPr>
          <a:xfrm>
            <a:off x="1595382" y="2132081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sz="3600" b="1" u="sng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D35D1-5242-20C2-D44D-855A3B906E55}"/>
              </a:ext>
            </a:extLst>
          </p:cNvPr>
          <p:cNvSpPr txBox="1"/>
          <p:nvPr/>
        </p:nvSpPr>
        <p:spPr>
          <a:xfrm>
            <a:off x="289723" y="3252607"/>
            <a:ext cx="67055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30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1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? kg.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F7FE03-A052-2D5C-F276-23E25611C54C}"/>
              </a:ext>
            </a:extLst>
          </p:cNvPr>
          <p:cNvCxnSpPr/>
          <p:nvPr/>
        </p:nvCxnSpPr>
        <p:spPr>
          <a:xfrm>
            <a:off x="7204869" y="285392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49DDCD-8C7D-0649-D763-15EF95A82397}"/>
              </a:ext>
            </a:extLst>
          </p:cNvPr>
          <p:cNvCxnSpPr>
            <a:cxnSpLocks/>
          </p:cNvCxnSpPr>
          <p:nvPr/>
        </p:nvCxnSpPr>
        <p:spPr>
          <a:xfrm>
            <a:off x="3542270" y="720327"/>
            <a:ext cx="4001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49CC3E-445E-18F6-32BD-004BC760CD25}"/>
              </a:ext>
            </a:extLst>
          </p:cNvPr>
          <p:cNvCxnSpPr>
            <a:cxnSpLocks/>
          </p:cNvCxnSpPr>
          <p:nvPr/>
        </p:nvCxnSpPr>
        <p:spPr>
          <a:xfrm>
            <a:off x="9732496" y="720327"/>
            <a:ext cx="3733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C4BF8A-198A-B5EC-33D2-E5CC7B648747}"/>
              </a:ext>
            </a:extLst>
          </p:cNvPr>
          <p:cNvCxnSpPr>
            <a:cxnSpLocks/>
          </p:cNvCxnSpPr>
          <p:nvPr/>
        </p:nvCxnSpPr>
        <p:spPr>
          <a:xfrm>
            <a:off x="441089" y="1311056"/>
            <a:ext cx="10815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179394-B602-20D1-CF94-21729341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" y="5782479"/>
            <a:ext cx="332698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03DF3-B0CA-6CAD-71C3-904FA4121814}"/>
              </a:ext>
            </a:extLst>
          </p:cNvPr>
          <p:cNvSpPr txBox="1"/>
          <p:nvPr/>
        </p:nvSpPr>
        <p:spPr>
          <a:xfrm>
            <a:off x="365919" y="181615"/>
            <a:ext cx="1516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5: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742950" indent="-742950" algn="just">
              <a:buAutoNum type="alphaLcParenR"/>
            </a:pP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87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</a:t>
            </a:r>
          </a:p>
          <a:p>
            <a:pPr algn="just"/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7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5AB7D-0065-3A08-3D70-F77F518066A0}"/>
              </a:ext>
            </a:extLst>
          </p:cNvPr>
          <p:cNvSpPr txBox="1"/>
          <p:nvPr/>
        </p:nvSpPr>
        <p:spPr>
          <a:xfrm>
            <a:off x="4704443" y="2066389"/>
            <a:ext cx="283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87 – 7 + 40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B5C99-672F-E28F-20B7-89E632576100}"/>
              </a:ext>
            </a:extLst>
          </p:cNvPr>
          <p:cNvSpPr txBox="1"/>
          <p:nvPr/>
        </p:nvSpPr>
        <p:spPr>
          <a:xfrm>
            <a:off x="9210112" y="2066388"/>
            <a:ext cx="1595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120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785C4-B16B-B76F-BE49-FFE6D17BB755}"/>
              </a:ext>
            </a:extLst>
          </p:cNvPr>
          <p:cNvSpPr txBox="1"/>
          <p:nvPr/>
        </p:nvSpPr>
        <p:spPr>
          <a:xfrm>
            <a:off x="7188316" y="2074603"/>
            <a:ext cx="2341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80+ 40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EF2B1-D9E0-B0CC-3DE9-A0185D34F5BC}"/>
              </a:ext>
            </a:extLst>
          </p:cNvPr>
          <p:cNvSpPr txBox="1"/>
          <p:nvPr/>
        </p:nvSpPr>
        <p:spPr>
          <a:xfrm>
            <a:off x="4752108" y="3858682"/>
            <a:ext cx="2253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– 2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87249-F758-9FF8-CA0A-2472CA59BFD9}"/>
              </a:ext>
            </a:extLst>
          </p:cNvPr>
          <p:cNvSpPr txBox="1"/>
          <p:nvPr/>
        </p:nvSpPr>
        <p:spPr>
          <a:xfrm>
            <a:off x="6700724" y="3860275"/>
            <a:ext cx="1933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42 – 2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D817E-F681-8D56-0C6F-3DF4A67E50E2}"/>
              </a:ext>
            </a:extLst>
          </p:cNvPr>
          <p:cNvSpPr txBox="1"/>
          <p:nvPr/>
        </p:nvSpPr>
        <p:spPr>
          <a:xfrm>
            <a:off x="8542613" y="3895189"/>
            <a:ext cx="1258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40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D98B28B-5B60-E6FC-7EAA-833B0560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739" y="3597935"/>
            <a:ext cx="4296375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4C524E-50F2-93C8-6936-550D4C778DE4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Dặn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dò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78FA1ED-A2CF-E9C7-25F8-660C03ADD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86" y="4038600"/>
            <a:ext cx="4791466" cy="3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5B173-159E-AEB5-CF3E-39E732E0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36098"/>
            <a:ext cx="15387638" cy="80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1" i="0" u="none" strike="noStrike" kern="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1" i="0" u="none" strike="noStrike" kern="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471319" y="3200400"/>
            <a:ext cx="8001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giá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trị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của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biểu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số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(</a:t>
            </a:r>
            <a:r>
              <a:rPr lang="en-US" sz="5400" b="1" kern="0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Tiếp</a:t>
            </a: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5400" b="1" kern="0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theo</a:t>
            </a: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1200288"/>
            <a:chOff x="4260177" y="618442"/>
            <a:chExt cx="8451082" cy="1200288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U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Y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Ề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Đ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Ệ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Học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sinh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lời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phép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viên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đưa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ra.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EE3425-734A-236F-D0E3-24BA3A52D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81" y="4267200"/>
            <a:ext cx="5846076" cy="384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B46A5-6B7E-16BF-E9DD-8E6573D6F681}"/>
              </a:ext>
            </a:extLst>
          </p:cNvPr>
          <p:cNvSpPr txBox="1"/>
          <p:nvPr/>
        </p:nvSpPr>
        <p:spPr>
          <a:xfrm>
            <a:off x="5014119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Khám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Phá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F1E97E-B8B5-E45A-8A42-0871BEDB1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5696" r="7632" b="4119"/>
          <a:stretch/>
        </p:blipFill>
        <p:spPr>
          <a:xfrm>
            <a:off x="0" y="0"/>
            <a:ext cx="16276638" cy="918770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20590F-ABA0-C20F-4CED-B8CD1DDBD890}"/>
              </a:ext>
            </a:extLst>
          </p:cNvPr>
          <p:cNvSpPr/>
          <p:nvPr/>
        </p:nvSpPr>
        <p:spPr>
          <a:xfrm>
            <a:off x="3871119" y="5181600"/>
            <a:ext cx="3810000" cy="47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A61F4C-50D8-D7FF-02D2-E7A312FFAA7C}"/>
              </a:ext>
            </a:extLst>
          </p:cNvPr>
          <p:cNvSpPr/>
          <p:nvPr/>
        </p:nvSpPr>
        <p:spPr>
          <a:xfrm>
            <a:off x="8921578" y="7410133"/>
            <a:ext cx="3810000" cy="47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254032-FE5F-DD0B-21B0-7D5295F559C0}"/>
              </a:ext>
            </a:extLst>
          </p:cNvPr>
          <p:cNvSpPr/>
          <p:nvPr/>
        </p:nvSpPr>
        <p:spPr>
          <a:xfrm>
            <a:off x="2260721" y="3886200"/>
            <a:ext cx="6645776" cy="2088470"/>
          </a:xfrm>
          <a:custGeom>
            <a:avLst/>
            <a:gdLst>
              <a:gd name="connsiteX0" fmla="*/ 656 w 6645776"/>
              <a:gd name="connsiteY0" fmla="*/ 656475 h 2088470"/>
              <a:gd name="connsiteX1" fmla="*/ 290216 w 6645776"/>
              <a:gd name="connsiteY1" fmla="*/ 656475 h 2088470"/>
              <a:gd name="connsiteX2" fmla="*/ 442616 w 6645776"/>
              <a:gd name="connsiteY2" fmla="*/ 686955 h 2088470"/>
              <a:gd name="connsiteX3" fmla="*/ 503576 w 6645776"/>
              <a:gd name="connsiteY3" fmla="*/ 366915 h 2088470"/>
              <a:gd name="connsiteX4" fmla="*/ 838856 w 6645776"/>
              <a:gd name="connsiteY4" fmla="*/ 92595 h 2088470"/>
              <a:gd name="connsiteX5" fmla="*/ 1768496 w 6645776"/>
              <a:gd name="connsiteY5" fmla="*/ 1155 h 2088470"/>
              <a:gd name="connsiteX6" fmla="*/ 5974736 w 6645776"/>
              <a:gd name="connsiteY6" fmla="*/ 62115 h 2088470"/>
              <a:gd name="connsiteX7" fmla="*/ 6523376 w 6645776"/>
              <a:gd name="connsiteY7" fmla="*/ 336435 h 2088470"/>
              <a:gd name="connsiteX8" fmla="*/ 6645296 w 6645776"/>
              <a:gd name="connsiteY8" fmla="*/ 1128915 h 2088470"/>
              <a:gd name="connsiteX9" fmla="*/ 6553856 w 6645776"/>
              <a:gd name="connsiteY9" fmla="*/ 1799475 h 2088470"/>
              <a:gd name="connsiteX10" fmla="*/ 6279536 w 6645776"/>
              <a:gd name="connsiteY10" fmla="*/ 1967115 h 2088470"/>
              <a:gd name="connsiteX11" fmla="*/ 5273696 w 6645776"/>
              <a:gd name="connsiteY11" fmla="*/ 2043315 h 2088470"/>
              <a:gd name="connsiteX12" fmla="*/ 2134256 w 6645776"/>
              <a:gd name="connsiteY12" fmla="*/ 2043315 h 2088470"/>
              <a:gd name="connsiteX13" fmla="*/ 732176 w 6645776"/>
              <a:gd name="connsiteY13" fmla="*/ 2043315 h 2088470"/>
              <a:gd name="connsiteX14" fmla="*/ 457856 w 6645776"/>
              <a:gd name="connsiteY14" fmla="*/ 1433715 h 2088470"/>
              <a:gd name="connsiteX15" fmla="*/ 427376 w 6645776"/>
              <a:gd name="connsiteY15" fmla="*/ 1205115 h 2088470"/>
              <a:gd name="connsiteX16" fmla="*/ 351176 w 6645776"/>
              <a:gd name="connsiteY16" fmla="*/ 1052715 h 2088470"/>
              <a:gd name="connsiteX17" fmla="*/ 214016 w 6645776"/>
              <a:gd name="connsiteY17" fmla="*/ 930795 h 2088470"/>
              <a:gd name="connsiteX18" fmla="*/ 656 w 6645776"/>
              <a:gd name="connsiteY18" fmla="*/ 656475 h 208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45776" h="2088470">
                <a:moveTo>
                  <a:pt x="656" y="656475"/>
                </a:moveTo>
                <a:cubicBezTo>
                  <a:pt x="13356" y="610755"/>
                  <a:pt x="216556" y="651395"/>
                  <a:pt x="290216" y="656475"/>
                </a:cubicBezTo>
                <a:cubicBezTo>
                  <a:pt x="363876" y="661555"/>
                  <a:pt x="407056" y="735215"/>
                  <a:pt x="442616" y="686955"/>
                </a:cubicBezTo>
                <a:cubicBezTo>
                  <a:pt x="478176" y="638695"/>
                  <a:pt x="437536" y="465975"/>
                  <a:pt x="503576" y="366915"/>
                </a:cubicBezTo>
                <a:cubicBezTo>
                  <a:pt x="569616" y="267855"/>
                  <a:pt x="628036" y="153555"/>
                  <a:pt x="838856" y="92595"/>
                </a:cubicBezTo>
                <a:cubicBezTo>
                  <a:pt x="1049676" y="31635"/>
                  <a:pt x="1768496" y="1155"/>
                  <a:pt x="1768496" y="1155"/>
                </a:cubicBezTo>
                <a:cubicBezTo>
                  <a:pt x="2624476" y="-3925"/>
                  <a:pt x="5182256" y="6235"/>
                  <a:pt x="5974736" y="62115"/>
                </a:cubicBezTo>
                <a:cubicBezTo>
                  <a:pt x="6767216" y="117995"/>
                  <a:pt x="6411616" y="158635"/>
                  <a:pt x="6523376" y="336435"/>
                </a:cubicBezTo>
                <a:cubicBezTo>
                  <a:pt x="6635136" y="514235"/>
                  <a:pt x="6640216" y="885075"/>
                  <a:pt x="6645296" y="1128915"/>
                </a:cubicBezTo>
                <a:cubicBezTo>
                  <a:pt x="6650376" y="1372755"/>
                  <a:pt x="6614816" y="1659775"/>
                  <a:pt x="6553856" y="1799475"/>
                </a:cubicBezTo>
                <a:cubicBezTo>
                  <a:pt x="6492896" y="1939175"/>
                  <a:pt x="6492896" y="1926475"/>
                  <a:pt x="6279536" y="1967115"/>
                </a:cubicBezTo>
                <a:cubicBezTo>
                  <a:pt x="6066176" y="2007755"/>
                  <a:pt x="5964576" y="2030615"/>
                  <a:pt x="5273696" y="2043315"/>
                </a:cubicBezTo>
                <a:cubicBezTo>
                  <a:pt x="4582816" y="2056015"/>
                  <a:pt x="2134256" y="2043315"/>
                  <a:pt x="2134256" y="2043315"/>
                </a:cubicBezTo>
                <a:cubicBezTo>
                  <a:pt x="1377336" y="2043315"/>
                  <a:pt x="1011576" y="2144915"/>
                  <a:pt x="732176" y="2043315"/>
                </a:cubicBezTo>
                <a:cubicBezTo>
                  <a:pt x="452776" y="1941715"/>
                  <a:pt x="508656" y="1573415"/>
                  <a:pt x="457856" y="1433715"/>
                </a:cubicBezTo>
                <a:cubicBezTo>
                  <a:pt x="407056" y="1294015"/>
                  <a:pt x="445156" y="1268615"/>
                  <a:pt x="427376" y="1205115"/>
                </a:cubicBezTo>
                <a:cubicBezTo>
                  <a:pt x="409596" y="1141615"/>
                  <a:pt x="386736" y="1098435"/>
                  <a:pt x="351176" y="1052715"/>
                </a:cubicBezTo>
                <a:cubicBezTo>
                  <a:pt x="315616" y="1006995"/>
                  <a:pt x="264816" y="996835"/>
                  <a:pt x="214016" y="930795"/>
                </a:cubicBezTo>
                <a:cubicBezTo>
                  <a:pt x="163216" y="864755"/>
                  <a:pt x="-12044" y="702195"/>
                  <a:pt x="656" y="656475"/>
                </a:cubicBezTo>
                <a:close/>
              </a:path>
            </a:pathLst>
          </a:cu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60E1A4-B7E7-3618-E77C-7D046FE537F4}"/>
              </a:ext>
            </a:extLst>
          </p:cNvPr>
          <p:cNvSpPr/>
          <p:nvPr/>
        </p:nvSpPr>
        <p:spPr>
          <a:xfrm>
            <a:off x="7817048" y="5627203"/>
            <a:ext cx="5927620" cy="2444797"/>
          </a:xfrm>
          <a:custGeom>
            <a:avLst/>
            <a:gdLst>
              <a:gd name="connsiteX0" fmla="*/ 5846606 w 5927620"/>
              <a:gd name="connsiteY0" fmla="*/ 0 h 2444797"/>
              <a:gd name="connsiteX1" fmla="*/ 5389406 w 5927620"/>
              <a:gd name="connsiteY1" fmla="*/ 441960 h 2444797"/>
              <a:gd name="connsiteX2" fmla="*/ 5633246 w 5927620"/>
              <a:gd name="connsiteY2" fmla="*/ 502920 h 2444797"/>
              <a:gd name="connsiteX3" fmla="*/ 5861846 w 5927620"/>
              <a:gd name="connsiteY3" fmla="*/ 929640 h 2444797"/>
              <a:gd name="connsiteX4" fmla="*/ 5907566 w 5927620"/>
              <a:gd name="connsiteY4" fmla="*/ 2057400 h 2444797"/>
              <a:gd name="connsiteX5" fmla="*/ 5572286 w 5927620"/>
              <a:gd name="connsiteY5" fmla="*/ 2331720 h 2444797"/>
              <a:gd name="connsiteX6" fmla="*/ 5267486 w 5927620"/>
              <a:gd name="connsiteY6" fmla="*/ 2407920 h 2444797"/>
              <a:gd name="connsiteX7" fmla="*/ 573566 w 5927620"/>
              <a:gd name="connsiteY7" fmla="*/ 2438400 h 2444797"/>
              <a:gd name="connsiteX8" fmla="*/ 268766 w 5927620"/>
              <a:gd name="connsiteY8" fmla="*/ 2286000 h 2444797"/>
              <a:gd name="connsiteX9" fmla="*/ 24926 w 5927620"/>
              <a:gd name="connsiteY9" fmla="*/ 1615440 h 2444797"/>
              <a:gd name="connsiteX10" fmla="*/ 101126 w 5927620"/>
              <a:gd name="connsiteY10" fmla="*/ 807720 h 2444797"/>
              <a:gd name="connsiteX11" fmla="*/ 847886 w 5927620"/>
              <a:gd name="connsiteY11" fmla="*/ 411480 h 2444797"/>
              <a:gd name="connsiteX12" fmla="*/ 4520726 w 5927620"/>
              <a:gd name="connsiteY12" fmla="*/ 350520 h 2444797"/>
              <a:gd name="connsiteX13" fmla="*/ 4993166 w 5927620"/>
              <a:gd name="connsiteY13" fmla="*/ 228600 h 2444797"/>
              <a:gd name="connsiteX14" fmla="*/ 5846606 w 5927620"/>
              <a:gd name="connsiteY14" fmla="*/ 0 h 244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27620" h="2444797">
                <a:moveTo>
                  <a:pt x="5846606" y="0"/>
                </a:moveTo>
                <a:cubicBezTo>
                  <a:pt x="5635786" y="179070"/>
                  <a:pt x="5424966" y="358140"/>
                  <a:pt x="5389406" y="441960"/>
                </a:cubicBezTo>
                <a:cubicBezTo>
                  <a:pt x="5353846" y="525780"/>
                  <a:pt x="5554506" y="421640"/>
                  <a:pt x="5633246" y="502920"/>
                </a:cubicBezTo>
                <a:cubicBezTo>
                  <a:pt x="5711986" y="584200"/>
                  <a:pt x="5816126" y="670560"/>
                  <a:pt x="5861846" y="929640"/>
                </a:cubicBezTo>
                <a:cubicBezTo>
                  <a:pt x="5907566" y="1188720"/>
                  <a:pt x="5955826" y="1823720"/>
                  <a:pt x="5907566" y="2057400"/>
                </a:cubicBezTo>
                <a:cubicBezTo>
                  <a:pt x="5859306" y="2291080"/>
                  <a:pt x="5678966" y="2273300"/>
                  <a:pt x="5572286" y="2331720"/>
                </a:cubicBezTo>
                <a:cubicBezTo>
                  <a:pt x="5465606" y="2390140"/>
                  <a:pt x="6100606" y="2390140"/>
                  <a:pt x="5267486" y="2407920"/>
                </a:cubicBezTo>
                <a:cubicBezTo>
                  <a:pt x="4434366" y="2425700"/>
                  <a:pt x="1406686" y="2458720"/>
                  <a:pt x="573566" y="2438400"/>
                </a:cubicBezTo>
                <a:cubicBezTo>
                  <a:pt x="-259554" y="2418080"/>
                  <a:pt x="360206" y="2423160"/>
                  <a:pt x="268766" y="2286000"/>
                </a:cubicBezTo>
                <a:cubicBezTo>
                  <a:pt x="177326" y="2148840"/>
                  <a:pt x="52866" y="1861820"/>
                  <a:pt x="24926" y="1615440"/>
                </a:cubicBezTo>
                <a:cubicBezTo>
                  <a:pt x="-3014" y="1369060"/>
                  <a:pt x="-36034" y="1008380"/>
                  <a:pt x="101126" y="807720"/>
                </a:cubicBezTo>
                <a:cubicBezTo>
                  <a:pt x="238286" y="607060"/>
                  <a:pt x="111286" y="487680"/>
                  <a:pt x="847886" y="411480"/>
                </a:cubicBezTo>
                <a:cubicBezTo>
                  <a:pt x="1584486" y="335280"/>
                  <a:pt x="3829846" y="381000"/>
                  <a:pt x="4520726" y="350520"/>
                </a:cubicBezTo>
                <a:cubicBezTo>
                  <a:pt x="5211606" y="320040"/>
                  <a:pt x="4993166" y="228600"/>
                  <a:pt x="4993166" y="228600"/>
                </a:cubicBezTo>
                <a:lnTo>
                  <a:pt x="5846606" y="0"/>
                </a:lnTo>
                <a:close/>
              </a:path>
            </a:pathLst>
          </a:cu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5AF796-2C28-25F5-AA89-CA67408161AF}"/>
              </a:ext>
            </a:extLst>
          </p:cNvPr>
          <p:cNvSpPr/>
          <p:nvPr/>
        </p:nvSpPr>
        <p:spPr>
          <a:xfrm>
            <a:off x="365919" y="228600"/>
            <a:ext cx="14706600" cy="2077293"/>
          </a:xfrm>
          <a:prstGeom prst="round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•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chia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chia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;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0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09718-BEB7-3D2C-4232-891839767A32}"/>
              </a:ext>
            </a:extLst>
          </p:cNvPr>
          <p:cNvSpPr txBox="1"/>
          <p:nvPr/>
        </p:nvSpPr>
        <p:spPr>
          <a:xfrm>
            <a:off x="335598" y="2819400"/>
            <a:ext cx="7315200" cy="442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: 2 + 1 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8 : 2 + 10 = 4 + 10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14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: 2 + 10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D58EFA-C731-1EC7-092E-6E1DD8DCF09A}"/>
              </a:ext>
            </a:extLst>
          </p:cNvPr>
          <p:cNvSpPr txBox="1"/>
          <p:nvPr/>
        </p:nvSpPr>
        <p:spPr>
          <a:xfrm>
            <a:off x="8625842" y="2819400"/>
            <a:ext cx="7315200" cy="442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29 – 5 x 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29 – 5 x 4 = 29 - 20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9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29 – 5 x 4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57BFD6-678C-A4E5-13EC-39578B50852F}"/>
              </a:ext>
            </a:extLst>
          </p:cNvPr>
          <p:cNvCxnSpPr/>
          <p:nvPr/>
        </p:nvCxnSpPr>
        <p:spPr>
          <a:xfrm>
            <a:off x="7985919" y="2590800"/>
            <a:ext cx="0" cy="51054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49602-B4C8-688E-0EAA-712931C247B5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Luyện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tập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977D6A3-5DFF-C650-7451-F560CE369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505200"/>
            <a:ext cx="4483617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8D6380-1FEE-7D3A-8788-AAF800AB6810}"/>
              </a:ext>
            </a:extLst>
          </p:cNvPr>
          <p:cNvSpPr txBox="1"/>
          <p:nvPr/>
        </p:nvSpPr>
        <p:spPr>
          <a:xfrm>
            <a:off x="9270" y="-193279"/>
            <a:ext cx="8480966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 </a:t>
            </a:r>
            <a:r>
              <a:rPr lang="en-US" sz="6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6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01E48BD4-4900-579C-2510-BDE4AF1E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1073" y="6629400"/>
            <a:ext cx="3335364" cy="2662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2D14D4-DF87-2AAD-2557-052257CA39E6}"/>
              </a:ext>
            </a:extLst>
          </p:cNvPr>
          <p:cNvSpPr txBox="1"/>
          <p:nvPr/>
        </p:nvSpPr>
        <p:spPr>
          <a:xfrm>
            <a:off x="0" y="728796"/>
            <a:ext cx="8129049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7 + 43 x 2</a:t>
            </a:r>
            <a:endParaRPr lang="pt-BR" sz="6600" b="1" i="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CD29E-DD8F-CAC0-6327-20655F2C5789}"/>
              </a:ext>
            </a:extLst>
          </p:cNvPr>
          <p:cNvSpPr txBox="1"/>
          <p:nvPr/>
        </p:nvSpPr>
        <p:spPr>
          <a:xfrm>
            <a:off x="7985919" y="696255"/>
            <a:ext cx="8129049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pt-BR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8 + 15 : </a:t>
            </a:r>
            <a:r>
              <a:rPr lang="pt-BR" sz="6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pt-BR" sz="6600" b="1" i="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A6BDB-2BCA-996E-3959-975CED07305F}"/>
              </a:ext>
            </a:extLst>
          </p:cNvPr>
          <p:cNvSpPr txBox="1"/>
          <p:nvPr/>
        </p:nvSpPr>
        <p:spPr>
          <a:xfrm>
            <a:off x="-24861" y="3942344"/>
            <a:ext cx="8129049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312 x 2 - </a:t>
            </a:r>
            <a:r>
              <a:rPr lang="pt-BR" sz="6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r>
              <a:rPr lang="pt-BR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pt-BR" sz="6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endParaRPr lang="pt-BR" sz="6600" b="1" i="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27051-DF7D-FB54-2D38-76005596ACE5}"/>
              </a:ext>
            </a:extLst>
          </p:cNvPr>
          <p:cNvSpPr txBox="1"/>
          <p:nvPr/>
        </p:nvSpPr>
        <p:spPr>
          <a:xfrm>
            <a:off x="7779644" y="3923293"/>
            <a:ext cx="8644731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900 : 3 - 20</a:t>
            </a:r>
            <a:endParaRPr lang="pt-BR" sz="6600" b="1" i="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EC756-EB8C-7F65-E735-1860474F165F}"/>
              </a:ext>
            </a:extLst>
          </p:cNvPr>
          <p:cNvSpPr txBox="1"/>
          <p:nvPr/>
        </p:nvSpPr>
        <p:spPr>
          <a:xfrm>
            <a:off x="4404519" y="735875"/>
            <a:ext cx="4572000" cy="2981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7 + 86 </a:t>
            </a:r>
          </a:p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93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919EE-A773-5A88-D5A1-FDBBA4935421}"/>
              </a:ext>
            </a:extLst>
          </p:cNvPr>
          <p:cNvSpPr txBox="1"/>
          <p:nvPr/>
        </p:nvSpPr>
        <p:spPr>
          <a:xfrm>
            <a:off x="12201922" y="697774"/>
            <a:ext cx="2824701" cy="2981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 + 5 </a:t>
            </a:r>
          </a:p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4A215-C750-62A9-D2D2-B0061EDA2259}"/>
              </a:ext>
            </a:extLst>
          </p:cNvPr>
          <p:cNvSpPr txBox="1"/>
          <p:nvPr/>
        </p:nvSpPr>
        <p:spPr>
          <a:xfrm>
            <a:off x="4406661" y="3919253"/>
            <a:ext cx="8129049" cy="2981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624 - 5</a:t>
            </a:r>
          </a:p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   619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8D504-43D8-214F-6CE2-A4CE92764D77}"/>
              </a:ext>
            </a:extLst>
          </p:cNvPr>
          <p:cNvSpPr txBox="1"/>
          <p:nvPr/>
        </p:nvSpPr>
        <p:spPr>
          <a:xfrm>
            <a:off x="12592860" y="3909803"/>
            <a:ext cx="4093766" cy="2981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300 - 20</a:t>
            </a:r>
          </a:p>
          <a:p>
            <a:pPr algn="just">
              <a:lnSpc>
                <a:spcPct val="150000"/>
              </a:lnSpc>
            </a:pPr>
            <a:r>
              <a:rPr lang="pt-BR" sz="6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   280</a:t>
            </a:r>
          </a:p>
        </p:txBody>
      </p:sp>
    </p:spTree>
    <p:extLst>
      <p:ext uri="{BB962C8B-B14F-4D97-AF65-F5344CB8AC3E}">
        <p14:creationId xmlns:p14="http://schemas.microsoft.com/office/powerpoint/2010/main" val="1400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482</Words>
  <Application>Microsoft Office PowerPoint</Application>
  <PresentationFormat>Custom</PresentationFormat>
  <Paragraphs>71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ITC Avant Garde Std Bk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Luong Y</cp:lastModifiedBy>
  <cp:revision>232</cp:revision>
  <dcterms:created xsi:type="dcterms:W3CDTF">2022-07-10T01:37:20Z</dcterms:created>
  <dcterms:modified xsi:type="dcterms:W3CDTF">2022-12-01T07:53:12Z</dcterms:modified>
</cp:coreProperties>
</file>