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Lst>
  <p:notesMasterIdLst>
    <p:notesMasterId r:id="rId21"/>
  </p:notesMasterIdLst>
  <p:sldIdLst>
    <p:sldId id="321" r:id="rId4"/>
    <p:sldId id="2742" r:id="rId5"/>
    <p:sldId id="2749" r:id="rId6"/>
    <p:sldId id="2772" r:id="rId7"/>
    <p:sldId id="2751" r:id="rId8"/>
    <p:sldId id="2753" r:id="rId9"/>
    <p:sldId id="2786" r:id="rId10"/>
    <p:sldId id="2787" r:id="rId11"/>
    <p:sldId id="2788" r:id="rId12"/>
    <p:sldId id="2790" r:id="rId13"/>
    <p:sldId id="2789" r:id="rId14"/>
    <p:sldId id="2791" r:id="rId15"/>
    <p:sldId id="2792" r:id="rId16"/>
    <p:sldId id="2793" r:id="rId17"/>
    <p:sldId id="2794" r:id="rId18"/>
    <p:sldId id="2770" r:id="rId19"/>
    <p:sldId id="3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3" d="100"/>
          <a:sy n="63" d="100"/>
        </p:scale>
        <p:origin x="1376" y="6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6A8CC-9369-4B55-9E57-987622FD7D3D}"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928AD2-E4C0-4141-9E61-8D1EF2252568}" type="slidenum">
              <a:rPr lang="en-US" smtClean="0"/>
              <a:t>‹#›</a:t>
            </a:fld>
            <a:endParaRPr lang="en-US"/>
          </a:p>
        </p:txBody>
      </p:sp>
    </p:spTree>
    <p:extLst>
      <p:ext uri="{BB962C8B-B14F-4D97-AF65-F5344CB8AC3E}">
        <p14:creationId xmlns:p14="http://schemas.microsoft.com/office/powerpoint/2010/main" val="3724935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2825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0175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2578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273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3872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382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670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5659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5282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4103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3577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1875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1427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5417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313"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9"/>
              <a:endParaRPr lang="zh-CN" altLang="en-US" sz="1900">
                <a:solidFill>
                  <a:prstClr val="white"/>
                </a:solidFill>
              </a:endParaRPr>
            </a:p>
          </p:txBody>
        </p:sp>
      </p:grpSp>
      <p:sp>
        <p:nvSpPr>
          <p:cNvPr id="28" name="文本框 27" hidden="1"/>
          <p:cNvSpPr txBox="1"/>
          <p:nvPr/>
        </p:nvSpPr>
        <p:spPr>
          <a:xfrm>
            <a:off x="7847443" y="6465976"/>
            <a:ext cx="1334326"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a:t>
            </a:r>
            <a:r>
              <a:rPr lang="zh-CN" altLang="en-US" sz="1900" dirty="0">
                <a:solidFill>
                  <a:srgbClr val="FFC000"/>
                </a:solidFill>
                <a:latin typeface="方正行楷简体" panose="03000509000000000000" pitchFamily="65" charset="-122"/>
                <a:ea typeface="方正行楷简体" panose="03000509000000000000" pitchFamily="65" charset="-122"/>
              </a:rPr>
              <a:t>雪原</a:t>
            </a:r>
            <a:r>
              <a:rPr lang="en-US" altLang="zh-CN" sz="1900" dirty="0">
                <a:solidFill>
                  <a:srgbClr val="FFC000"/>
                </a:solidFill>
                <a:latin typeface="方正行楷简体" panose="03000509000000000000" pitchFamily="65" charset="-122"/>
                <a:ea typeface="方正行楷简体" panose="03000509000000000000" pitchFamily="65" charset="-122"/>
              </a:rPr>
              <a:t>PPT</a:t>
            </a:r>
            <a:endParaRPr lang="zh-CN" altLang="en-US" sz="1900"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8000" y="6465976"/>
            <a:ext cx="1624738"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xyppt.yanj.cn</a:t>
            </a:r>
            <a:endParaRPr lang="zh-CN" altLang="en-US" sz="1900"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291"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218"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519"/>
            <a:ext cx="2743200" cy="365125"/>
          </a:xfrm>
          <a:prstGeom prst="rect">
            <a:avLst/>
          </a:prstGeom>
        </p:spPr>
        <p:txBody>
          <a:bodyPr lIns="91420" tIns="45711" rIns="91420" bIns="45711"/>
          <a:lstStyle/>
          <a:p>
            <a:pPr defTabSz="914209"/>
            <a:fld id="{618F58CE-AA9F-44F2-B75A-34227CEABCB3}" type="datetimeFigureOut">
              <a:rPr lang="zh-CN" altLang="en-US" sz="1900" smtClean="0">
                <a:solidFill>
                  <a:prstClr val="black"/>
                </a:solidFill>
              </a:rPr>
              <a:pPr defTabSz="914209"/>
              <a:t>2023/11/27</a:t>
            </a:fld>
            <a:endParaRPr lang="zh-CN" altLang="en-US" sz="1900">
              <a:solidFill>
                <a:prstClr val="black"/>
              </a:solidFill>
            </a:endParaRPr>
          </a:p>
        </p:txBody>
      </p:sp>
      <p:sp>
        <p:nvSpPr>
          <p:cNvPr id="9" name="页脚占位符 8"/>
          <p:cNvSpPr>
            <a:spLocks noGrp="1"/>
          </p:cNvSpPr>
          <p:nvPr>
            <p:ph type="ftr" sz="quarter" idx="12"/>
          </p:nvPr>
        </p:nvSpPr>
        <p:spPr>
          <a:xfrm>
            <a:off x="4038601" y="6356519"/>
            <a:ext cx="4114800" cy="365125"/>
          </a:xfrm>
          <a:prstGeom prst="rect">
            <a:avLst/>
          </a:prstGeom>
        </p:spPr>
        <p:txBody>
          <a:bodyPr lIns="91420" tIns="45711" rIns="91420" bIns="45711"/>
          <a:lstStyle/>
          <a:p>
            <a:pPr defTabSz="914209"/>
            <a:endParaRPr lang="zh-CN" altLang="en-US" sz="1900" dirty="0">
              <a:solidFill>
                <a:prstClr val="black"/>
              </a:solidFill>
            </a:endParaRPr>
          </a:p>
        </p:txBody>
      </p:sp>
      <p:sp>
        <p:nvSpPr>
          <p:cNvPr id="74" name="任意多边形 73" hidden="1"/>
          <p:cNvSpPr/>
          <p:nvPr userDrawn="1"/>
        </p:nvSpPr>
        <p:spPr>
          <a:xfrm rot="894806">
            <a:off x="779179" y="139287"/>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914209"/>
            <a:endParaRPr lang="zh-CN" altLang="en-US" sz="1900">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319" y="593282"/>
            <a:ext cx="587795" cy="287999"/>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20" tIns="45711" rIns="91420" bIns="45711" numCol="1" spcCol="0" rtlCol="0" fromWordArt="0" anchor="t" anchorCtr="0" forceAA="0" compatLnSpc="1">
            <a:prstTxWarp prst="textNoShape">
              <a:avLst/>
            </a:prstTxWarp>
            <a:noAutofit/>
          </a:bodyPr>
          <a:lstStyle/>
          <a:p>
            <a:pPr defTabSz="914209"/>
            <a:endParaRPr lang="zh-CN" altLang="en-US" sz="55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636090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6141-FAFF-4389-80CF-E2AF514329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F3000B-0269-4A91-A0F6-94DFA33B68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1ADFC-C6C5-483F-8CC9-EA6DE0A08E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C99032-1295-49E8-AED1-5773E44857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8CC33-5FD8-4C1C-9F7C-112C14251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EA3476-3A12-454F-AA25-C01A2C8E3B7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11/27/2023</a:t>
            </a:fld>
            <a:endParaRPr lang="en-US"/>
          </a:p>
        </p:txBody>
      </p:sp>
      <p:sp>
        <p:nvSpPr>
          <p:cNvPr id="8" name="Footer Placeholder 7">
            <a:extLst>
              <a:ext uri="{FF2B5EF4-FFF2-40B4-BE49-F238E27FC236}">
                <a16:creationId xmlns:a16="http://schemas.microsoft.com/office/drawing/2014/main" id="{975ED146-37FF-4381-B2ED-9CF7BAB273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B4D3C3-0622-476F-B588-F44C814F46E5}"/>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574859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A585-4B27-4E16-ABBC-29FA5AAA4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A5D7527-3902-46D2-B0FE-1E87D2890F9E}"/>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11/27/2023</a:t>
            </a:fld>
            <a:endParaRPr lang="en-US"/>
          </a:p>
        </p:txBody>
      </p:sp>
      <p:sp>
        <p:nvSpPr>
          <p:cNvPr id="4" name="Footer Placeholder 3">
            <a:extLst>
              <a:ext uri="{FF2B5EF4-FFF2-40B4-BE49-F238E27FC236}">
                <a16:creationId xmlns:a16="http://schemas.microsoft.com/office/drawing/2014/main" id="{B1F6AB66-E94C-48B0-956F-7298870A9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25BA2AF-AD7B-4453-8C31-CBBD372CA147}"/>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007330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B15B56-012D-4E16-901D-712B08A8FD5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11/27/2023</a:t>
            </a:fld>
            <a:endParaRPr lang="en-US"/>
          </a:p>
        </p:txBody>
      </p:sp>
      <p:sp>
        <p:nvSpPr>
          <p:cNvPr id="3" name="Footer Placeholder 2">
            <a:extLst>
              <a:ext uri="{FF2B5EF4-FFF2-40B4-BE49-F238E27FC236}">
                <a16:creationId xmlns:a16="http://schemas.microsoft.com/office/drawing/2014/main" id="{06FCA276-FD6F-46D0-833A-CD999E62F1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31A3-C772-438B-B759-2414C5C4851B}"/>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11831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5F9D-4EBA-4464-AC20-52CFF5C177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CD0E9-2B57-4051-B3DA-377B7DDCF8B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333E2E-CEBC-4EDE-80FD-1BE68BF39A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81356-0958-41D7-9DE4-2EF453825279}"/>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11/27/2023</a:t>
            </a:fld>
            <a:endParaRPr lang="en-US"/>
          </a:p>
        </p:txBody>
      </p:sp>
      <p:sp>
        <p:nvSpPr>
          <p:cNvPr id="6" name="Footer Placeholder 5">
            <a:extLst>
              <a:ext uri="{FF2B5EF4-FFF2-40B4-BE49-F238E27FC236}">
                <a16:creationId xmlns:a16="http://schemas.microsoft.com/office/drawing/2014/main" id="{A3B0887F-0535-44DB-8486-D12DB175B6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BE0FF7-1FF1-44DE-8CFF-AD2CE062A2B1}"/>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416416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2915-8562-473B-A387-15A707EEC6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E263FC-F4A4-4B03-B3B6-E5F6E4D8A1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15F19E-C172-45D6-ADF4-1DEEC77618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BA617-39C8-4F26-AB9F-3CC7EC35BD67}"/>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11/27/2023</a:t>
            </a:fld>
            <a:endParaRPr lang="en-US"/>
          </a:p>
        </p:txBody>
      </p:sp>
      <p:sp>
        <p:nvSpPr>
          <p:cNvPr id="6" name="Footer Placeholder 5">
            <a:extLst>
              <a:ext uri="{FF2B5EF4-FFF2-40B4-BE49-F238E27FC236}">
                <a16:creationId xmlns:a16="http://schemas.microsoft.com/office/drawing/2014/main" id="{F757B339-8AFB-4BAC-9066-00EB92A7AE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D0E75F-6EB2-4845-ABDB-7F24AC5350C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501281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42AE-4159-4FE5-83D1-C910B743DF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EA6EC-B993-4FB7-B26A-3BE3079857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A0ACD-8989-4FFB-9CAD-4EBCEEC39E9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11/27/2023</a:t>
            </a:fld>
            <a:endParaRPr lang="en-US"/>
          </a:p>
        </p:txBody>
      </p:sp>
      <p:sp>
        <p:nvSpPr>
          <p:cNvPr id="5" name="Footer Placeholder 4">
            <a:extLst>
              <a:ext uri="{FF2B5EF4-FFF2-40B4-BE49-F238E27FC236}">
                <a16:creationId xmlns:a16="http://schemas.microsoft.com/office/drawing/2014/main" id="{6D03D26F-2207-42CE-96D0-9639682BBE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0D0172-83D7-4807-9DFE-1B20E17DC73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629780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A37900-2AED-4C13-8EE6-A7CBD9821F7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A6B89-6B40-4813-89EB-3B70CE2D3B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4E7FA-818D-4EAD-8308-909FBA348236}"/>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11/27/2023</a:t>
            </a:fld>
            <a:endParaRPr lang="en-US"/>
          </a:p>
        </p:txBody>
      </p:sp>
      <p:sp>
        <p:nvSpPr>
          <p:cNvPr id="5" name="Footer Placeholder 4">
            <a:extLst>
              <a:ext uri="{FF2B5EF4-FFF2-40B4-BE49-F238E27FC236}">
                <a16:creationId xmlns:a16="http://schemas.microsoft.com/office/drawing/2014/main" id="{6B62F54D-AE51-4736-B83C-C5CBA7DEB3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B7F0B2-6919-46E9-872E-E718080C3A39}"/>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
        <p:nvSpPr>
          <p:cNvPr id="7" name="9Slide.vn - 2019">
            <a:extLst>
              <a:ext uri="{FF2B5EF4-FFF2-40B4-BE49-F238E27FC236}">
                <a16:creationId xmlns:a16="http://schemas.microsoft.com/office/drawing/2014/main" id="{5D67C484-D6EB-415D-BFD0-047565D785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7C422375-EDC4-4667-95AB-61E2154A7B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474EA60B-4E9A-4025-B835-C285EC96B6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7DBEF40-DD34-4C60-B4FE-75217DDB8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AEE3489-566A-4587-8D47-3F87B2E8E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52187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62531-3519-6E5B-97A7-760D98103F60}"/>
              </a:ext>
            </a:extLst>
          </p:cNvPr>
          <p:cNvPicPr>
            <a:picLocks noChangeAspect="1"/>
          </p:cNvPicPr>
          <p:nvPr userDrawn="1"/>
        </p:nvPicPr>
        <p:blipFill rotWithShape="1">
          <a:blip r:embed="rId2"/>
          <a:srcRect l="9256" t="12652" r="6809"/>
          <a:stretch/>
        </p:blipFill>
        <p:spPr>
          <a:xfrm>
            <a:off x="0" y="0"/>
            <a:ext cx="12192000" cy="6858000"/>
          </a:xfrm>
          <a:prstGeom prst="rect">
            <a:avLst/>
          </a:prstGeom>
        </p:spPr>
      </p:pic>
      <p:pic>
        <p:nvPicPr>
          <p:cNvPr id="5" name="Picture 4" descr="Logo, company name&#10;&#10;Description automatically generated">
            <a:extLst>
              <a:ext uri="{FF2B5EF4-FFF2-40B4-BE49-F238E27FC236}">
                <a16:creationId xmlns:a16="http://schemas.microsoft.com/office/drawing/2014/main" id="{1031DD50-0E5B-A89E-7D6A-912160E389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4009" y="175098"/>
            <a:ext cx="1182929" cy="1498060"/>
          </a:xfrm>
          <a:prstGeom prst="rect">
            <a:avLst/>
          </a:prstGeom>
        </p:spPr>
      </p:pic>
    </p:spTree>
    <p:extLst>
      <p:ext uri="{BB962C8B-B14F-4D97-AF65-F5344CB8AC3E}">
        <p14:creationId xmlns:p14="http://schemas.microsoft.com/office/powerpoint/2010/main" val="3708076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89C85-2306-12CC-8214-9418FEA52A58}"/>
              </a:ext>
            </a:extLst>
          </p:cNvPr>
          <p:cNvPicPr>
            <a:picLocks noChangeAspect="1"/>
          </p:cNvPicPr>
          <p:nvPr userDrawn="1"/>
        </p:nvPicPr>
        <p:blipFill rotWithShape="1">
          <a:blip r:embed="rId2"/>
          <a:srcRect l="5781" t="32641"/>
          <a:stretch/>
        </p:blipFill>
        <p:spPr>
          <a:xfrm>
            <a:off x="-13110" y="-12700"/>
            <a:ext cx="5899167" cy="788466"/>
          </a:xfrm>
          <a:prstGeom prst="rect">
            <a:avLst/>
          </a:prstGeom>
        </p:spPr>
      </p:pic>
      <p:pic>
        <p:nvPicPr>
          <p:cNvPr id="5" name="Picture 4">
            <a:extLst>
              <a:ext uri="{FF2B5EF4-FFF2-40B4-BE49-F238E27FC236}">
                <a16:creationId xmlns:a16="http://schemas.microsoft.com/office/drawing/2014/main" id="{CF151F18-9F89-5120-47BA-C1541C4DEF5F}"/>
              </a:ext>
            </a:extLst>
          </p:cNvPr>
          <p:cNvPicPr>
            <a:picLocks noChangeAspect="1"/>
          </p:cNvPicPr>
          <p:nvPr userDrawn="1"/>
        </p:nvPicPr>
        <p:blipFill rotWithShape="1">
          <a:blip r:embed="rId3"/>
          <a:srcRect l="11360" b="36194"/>
          <a:stretch/>
        </p:blipFill>
        <p:spPr>
          <a:xfrm>
            <a:off x="-13109" y="6200604"/>
            <a:ext cx="2680339" cy="657397"/>
          </a:xfrm>
          <a:prstGeom prst="rect">
            <a:avLst/>
          </a:prstGeom>
        </p:spPr>
      </p:pic>
    </p:spTree>
    <p:extLst>
      <p:ext uri="{BB962C8B-B14F-4D97-AF65-F5344CB8AC3E}">
        <p14:creationId xmlns:p14="http://schemas.microsoft.com/office/powerpoint/2010/main" val="3129047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0CFD662-0C28-40BC-E54E-FBFA574CC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8" y="0"/>
            <a:ext cx="10936225" cy="6858000"/>
          </a:xfrm>
          <a:prstGeom prst="rect">
            <a:avLst/>
          </a:prstGeom>
        </p:spPr>
      </p:pic>
    </p:spTree>
    <p:extLst>
      <p:ext uri="{BB962C8B-B14F-4D97-AF65-F5344CB8AC3E}">
        <p14:creationId xmlns:p14="http://schemas.microsoft.com/office/powerpoint/2010/main" val="1041936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482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EB7DDCC-19E5-596A-02E0-1A8800637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97" y="11505"/>
            <a:ext cx="12167603" cy="6858000"/>
          </a:xfrm>
          <a:prstGeom prst="rect">
            <a:avLst/>
          </a:prstGeom>
        </p:spPr>
      </p:pic>
    </p:spTree>
    <p:extLst>
      <p:ext uri="{BB962C8B-B14F-4D97-AF65-F5344CB8AC3E}">
        <p14:creationId xmlns:p14="http://schemas.microsoft.com/office/powerpoint/2010/main" val="140477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294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302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676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2023/11/27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99889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66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61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72465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F899-5B23-4BED-BF19-2804A7CB3A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CBEE77-90BA-486C-BBEA-D0B4447C0E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F79E84-99BC-4A9B-A1E2-D86F11BFB70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11/27/2023</a:t>
            </a:fld>
            <a:endParaRPr lang="en-US"/>
          </a:p>
        </p:txBody>
      </p:sp>
      <p:sp>
        <p:nvSpPr>
          <p:cNvPr id="5" name="Footer Placeholder 4">
            <a:extLst>
              <a:ext uri="{FF2B5EF4-FFF2-40B4-BE49-F238E27FC236}">
                <a16:creationId xmlns:a16="http://schemas.microsoft.com/office/drawing/2014/main" id="{5D27C139-5F0B-4DA0-868F-CAE1113FD7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69B6F8-831E-4DC4-88B1-964B8FD37F4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40273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3DDD-A7AA-461C-BC2F-51A45248EC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CA5A753-9D09-40EA-82F2-283B707A40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5AD96-5BBB-4EA9-AE37-63A57DC706E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11/27/2023</a:t>
            </a:fld>
            <a:endParaRPr lang="en-US"/>
          </a:p>
        </p:txBody>
      </p:sp>
      <p:sp>
        <p:nvSpPr>
          <p:cNvPr id="5" name="Footer Placeholder 4">
            <a:extLst>
              <a:ext uri="{FF2B5EF4-FFF2-40B4-BE49-F238E27FC236}">
                <a16:creationId xmlns:a16="http://schemas.microsoft.com/office/drawing/2014/main" id="{97BC8575-117E-40EF-B8A7-8AA1BB07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8B620F-7FA1-4244-9054-0C2A58A972B6}"/>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49944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CA75-23C0-4020-AB2F-243CD00D44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8DC46-6F21-4C64-A540-4B54DE0466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16ED95-E9AF-40A0-B95A-59C8F17D418D}"/>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11/27/2023</a:t>
            </a:fld>
            <a:endParaRPr lang="en-US"/>
          </a:p>
        </p:txBody>
      </p:sp>
      <p:sp>
        <p:nvSpPr>
          <p:cNvPr id="5" name="Footer Placeholder 4">
            <a:extLst>
              <a:ext uri="{FF2B5EF4-FFF2-40B4-BE49-F238E27FC236}">
                <a16:creationId xmlns:a16="http://schemas.microsoft.com/office/drawing/2014/main" id="{EF25EAE4-E09D-4A2A-8123-425E770EA6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2841AB-204E-4BF8-A2A3-EAA86F5111B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190388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057F-10A1-4F0C-B3AF-BD4347FF5A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0309759-6314-499E-B55B-52873C67B6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9ACC07-68BA-48C3-A800-223CABD74F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1F0D9A-8F3B-4216-98DD-7AD1EC37589C}"/>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11/27/2023</a:t>
            </a:fld>
            <a:endParaRPr lang="en-US"/>
          </a:p>
        </p:txBody>
      </p:sp>
      <p:sp>
        <p:nvSpPr>
          <p:cNvPr id="6" name="Footer Placeholder 5">
            <a:extLst>
              <a:ext uri="{FF2B5EF4-FFF2-40B4-BE49-F238E27FC236}">
                <a16:creationId xmlns:a16="http://schemas.microsoft.com/office/drawing/2014/main" id="{CF3B3C57-F84F-4537-A46B-FF3033043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8A6015-D9BE-4248-8A96-10B2BCF726E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84835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gif"/><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8.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8"/>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73" y="5357167"/>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7021"/>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138" y="231744"/>
            <a:ext cx="717325" cy="636626"/>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9" y="-10485"/>
            <a:ext cx="3222457" cy="1501993"/>
          </a:xfrm>
          <a:prstGeom prst="rect">
            <a:avLst/>
          </a:prstGeom>
        </p:spPr>
      </p:pic>
    </p:spTree>
    <p:extLst>
      <p:ext uri="{BB962C8B-B14F-4D97-AF65-F5344CB8AC3E}">
        <p14:creationId xmlns:p14="http://schemas.microsoft.com/office/powerpoint/2010/main" val="2694045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2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3" indent="-228553" algn="l" defTabSz="9142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0" indent="-228553" algn="l" defTabSz="9142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60" indent="-228553" algn="l" defTabSz="9142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97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079"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80"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28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39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09" rtl="0" eaLnBrk="1" latinLnBrk="0" hangingPunct="1">
        <a:defRPr sz="1900" kern="1200">
          <a:solidFill>
            <a:schemeClr val="tx1"/>
          </a:solidFill>
          <a:latin typeface="+mn-lt"/>
          <a:ea typeface="+mn-ea"/>
          <a:cs typeface="+mn-cs"/>
        </a:defRPr>
      </a:lvl1pPr>
      <a:lvl2pPr marL="457101" algn="l" defTabSz="914209" rtl="0" eaLnBrk="1" latinLnBrk="0" hangingPunct="1">
        <a:defRPr sz="1900" kern="1200">
          <a:solidFill>
            <a:schemeClr val="tx1"/>
          </a:solidFill>
          <a:latin typeface="+mn-lt"/>
          <a:ea typeface="+mn-ea"/>
          <a:cs typeface="+mn-cs"/>
        </a:defRPr>
      </a:lvl2pPr>
      <a:lvl3pPr marL="914209" algn="l" defTabSz="914209" rtl="0" eaLnBrk="1" latinLnBrk="0" hangingPunct="1">
        <a:defRPr sz="1900" kern="1200">
          <a:solidFill>
            <a:schemeClr val="tx1"/>
          </a:solidFill>
          <a:latin typeface="+mn-lt"/>
          <a:ea typeface="+mn-ea"/>
          <a:cs typeface="+mn-cs"/>
        </a:defRPr>
      </a:lvl3pPr>
      <a:lvl4pPr marL="1371313" algn="l" defTabSz="914209" rtl="0" eaLnBrk="1" latinLnBrk="0" hangingPunct="1">
        <a:defRPr sz="1900" kern="1200">
          <a:solidFill>
            <a:schemeClr val="tx1"/>
          </a:solidFill>
          <a:latin typeface="+mn-lt"/>
          <a:ea typeface="+mn-ea"/>
          <a:cs typeface="+mn-cs"/>
        </a:defRPr>
      </a:lvl4pPr>
      <a:lvl5pPr marL="1828420" algn="l" defTabSz="914209" rtl="0" eaLnBrk="1" latinLnBrk="0" hangingPunct="1">
        <a:defRPr sz="1900" kern="1200">
          <a:solidFill>
            <a:schemeClr val="tx1"/>
          </a:solidFill>
          <a:latin typeface="+mn-lt"/>
          <a:ea typeface="+mn-ea"/>
          <a:cs typeface="+mn-cs"/>
        </a:defRPr>
      </a:lvl5pPr>
      <a:lvl6pPr marL="2285521" algn="l" defTabSz="914209" rtl="0" eaLnBrk="1" latinLnBrk="0" hangingPunct="1">
        <a:defRPr sz="1900" kern="1200">
          <a:solidFill>
            <a:schemeClr val="tx1"/>
          </a:solidFill>
          <a:latin typeface="+mn-lt"/>
          <a:ea typeface="+mn-ea"/>
          <a:cs typeface="+mn-cs"/>
        </a:defRPr>
      </a:lvl6pPr>
      <a:lvl7pPr marL="2742629" algn="l" defTabSz="914209" rtl="0" eaLnBrk="1" latinLnBrk="0" hangingPunct="1">
        <a:defRPr sz="1900" kern="1200">
          <a:solidFill>
            <a:schemeClr val="tx1"/>
          </a:solidFill>
          <a:latin typeface="+mn-lt"/>
          <a:ea typeface="+mn-ea"/>
          <a:cs typeface="+mn-cs"/>
        </a:defRPr>
      </a:lvl7pPr>
      <a:lvl8pPr marL="3199733" algn="l" defTabSz="914209" rtl="0" eaLnBrk="1" latinLnBrk="0" hangingPunct="1">
        <a:defRPr sz="1900" kern="1200">
          <a:solidFill>
            <a:schemeClr val="tx1"/>
          </a:solidFill>
          <a:latin typeface="+mn-lt"/>
          <a:ea typeface="+mn-ea"/>
          <a:cs typeface="+mn-cs"/>
        </a:defRPr>
      </a:lvl8pPr>
      <a:lvl9pPr marL="3656840" algn="l" defTabSz="91420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53784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65533AF-CC4F-ED14-007B-4CDA069F615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384460" y="1"/>
            <a:ext cx="807541" cy="1022669"/>
          </a:xfrm>
          <a:prstGeom prst="rect">
            <a:avLst/>
          </a:prstGeom>
        </p:spPr>
      </p:pic>
    </p:spTree>
    <p:extLst>
      <p:ext uri="{BB962C8B-B14F-4D97-AF65-F5344CB8AC3E}">
        <p14:creationId xmlns:p14="http://schemas.microsoft.com/office/powerpoint/2010/main" val="281291562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txStyles>
    <p:titleStyle>
      <a:lvl1pPr algn="l" defTabSz="913158" rtl="0" eaLnBrk="1" latinLnBrk="0" hangingPunct="1">
        <a:lnSpc>
          <a:spcPct val="90000"/>
        </a:lnSpc>
        <a:spcBef>
          <a:spcPct val="0"/>
        </a:spcBef>
        <a:buNone/>
        <a:defRPr sz="4394" kern="1200">
          <a:solidFill>
            <a:schemeClr val="tx1"/>
          </a:solidFill>
          <a:latin typeface="+mj-lt"/>
          <a:ea typeface="+mj-ea"/>
          <a:cs typeface="+mj-cs"/>
        </a:defRPr>
      </a:lvl1pPr>
    </p:titleStyle>
    <p:bodyStyle>
      <a:lvl1pPr marL="228289" indent="-228289" algn="l" defTabSz="913158" rtl="0" eaLnBrk="1" latinLnBrk="0" hangingPunct="1">
        <a:lnSpc>
          <a:spcPct val="90000"/>
        </a:lnSpc>
        <a:spcBef>
          <a:spcPts val="998"/>
        </a:spcBef>
        <a:buFont typeface="Arial" panose="020B0604020202020204" pitchFamily="34" charset="0"/>
        <a:buChar char="•"/>
        <a:defRPr sz="2796" kern="1200">
          <a:solidFill>
            <a:schemeClr val="tx1"/>
          </a:solidFill>
          <a:latin typeface="+mn-lt"/>
          <a:ea typeface="+mn-ea"/>
          <a:cs typeface="+mn-cs"/>
        </a:defRPr>
      </a:lvl1pPr>
      <a:lvl2pPr marL="684868" indent="-228289" algn="l" defTabSz="913158" rtl="0" eaLnBrk="1" latinLnBrk="0" hangingPunct="1">
        <a:lnSpc>
          <a:spcPct val="90000"/>
        </a:lnSpc>
        <a:spcBef>
          <a:spcPts val="500"/>
        </a:spcBef>
        <a:buFont typeface="Arial" panose="020B0604020202020204" pitchFamily="34" charset="0"/>
        <a:buChar char="•"/>
        <a:defRPr sz="2397" kern="1200">
          <a:solidFill>
            <a:schemeClr val="tx1"/>
          </a:solidFill>
          <a:latin typeface="+mn-lt"/>
          <a:ea typeface="+mn-ea"/>
          <a:cs typeface="+mn-cs"/>
        </a:defRPr>
      </a:lvl2pPr>
      <a:lvl3pPr marL="1141448" indent="-228289" algn="l" defTabSz="913158"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027"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4605"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1184"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776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434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0921"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158" rtl="0" eaLnBrk="1" latinLnBrk="0" hangingPunct="1">
        <a:defRPr sz="1798" kern="1200">
          <a:solidFill>
            <a:schemeClr val="tx1"/>
          </a:solidFill>
          <a:latin typeface="+mn-lt"/>
          <a:ea typeface="+mn-ea"/>
          <a:cs typeface="+mn-cs"/>
        </a:defRPr>
      </a:lvl1pPr>
      <a:lvl2pPr marL="456579" algn="l" defTabSz="913158" rtl="0" eaLnBrk="1" latinLnBrk="0" hangingPunct="1">
        <a:defRPr sz="1798" kern="1200">
          <a:solidFill>
            <a:schemeClr val="tx1"/>
          </a:solidFill>
          <a:latin typeface="+mn-lt"/>
          <a:ea typeface="+mn-ea"/>
          <a:cs typeface="+mn-cs"/>
        </a:defRPr>
      </a:lvl2pPr>
      <a:lvl3pPr marL="913158" algn="l" defTabSz="913158" rtl="0" eaLnBrk="1" latinLnBrk="0" hangingPunct="1">
        <a:defRPr sz="1798" kern="1200">
          <a:solidFill>
            <a:schemeClr val="tx1"/>
          </a:solidFill>
          <a:latin typeface="+mn-lt"/>
          <a:ea typeface="+mn-ea"/>
          <a:cs typeface="+mn-cs"/>
        </a:defRPr>
      </a:lvl3pPr>
      <a:lvl4pPr marL="1369737" algn="l" defTabSz="913158" rtl="0" eaLnBrk="1" latinLnBrk="0" hangingPunct="1">
        <a:defRPr sz="1798" kern="1200">
          <a:solidFill>
            <a:schemeClr val="tx1"/>
          </a:solidFill>
          <a:latin typeface="+mn-lt"/>
          <a:ea typeface="+mn-ea"/>
          <a:cs typeface="+mn-cs"/>
        </a:defRPr>
      </a:lvl4pPr>
      <a:lvl5pPr marL="1826316" algn="l" defTabSz="913158" rtl="0" eaLnBrk="1" latinLnBrk="0" hangingPunct="1">
        <a:defRPr sz="1798" kern="1200">
          <a:solidFill>
            <a:schemeClr val="tx1"/>
          </a:solidFill>
          <a:latin typeface="+mn-lt"/>
          <a:ea typeface="+mn-ea"/>
          <a:cs typeface="+mn-cs"/>
        </a:defRPr>
      </a:lvl5pPr>
      <a:lvl6pPr marL="2282895" algn="l" defTabSz="913158" rtl="0" eaLnBrk="1" latinLnBrk="0" hangingPunct="1">
        <a:defRPr sz="1798" kern="1200">
          <a:solidFill>
            <a:schemeClr val="tx1"/>
          </a:solidFill>
          <a:latin typeface="+mn-lt"/>
          <a:ea typeface="+mn-ea"/>
          <a:cs typeface="+mn-cs"/>
        </a:defRPr>
      </a:lvl6pPr>
      <a:lvl7pPr marL="2739474" algn="l" defTabSz="913158" rtl="0" eaLnBrk="1" latinLnBrk="0" hangingPunct="1">
        <a:defRPr sz="1798" kern="1200">
          <a:solidFill>
            <a:schemeClr val="tx1"/>
          </a:solidFill>
          <a:latin typeface="+mn-lt"/>
          <a:ea typeface="+mn-ea"/>
          <a:cs typeface="+mn-cs"/>
        </a:defRPr>
      </a:lvl7pPr>
      <a:lvl8pPr marL="3196053" algn="l" defTabSz="913158" rtl="0" eaLnBrk="1" latinLnBrk="0" hangingPunct="1">
        <a:defRPr sz="1798" kern="1200">
          <a:solidFill>
            <a:schemeClr val="tx1"/>
          </a:solidFill>
          <a:latin typeface="+mn-lt"/>
          <a:ea typeface="+mn-ea"/>
          <a:cs typeface="+mn-cs"/>
        </a:defRPr>
      </a:lvl8pPr>
      <a:lvl9pPr marL="3652632" algn="l" defTabSz="913158"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0.png"/><Relationship Id="rId18" Type="http://schemas.openxmlformats.org/officeDocument/2006/relationships/audio" Target="NULL"/><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29.png"/><Relationship Id="rId2" Type="http://schemas.openxmlformats.org/officeDocument/2006/relationships/notesSlide" Target="../notesSlides/notesSlide8.xml"/><Relationship Id="rId16"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28.png"/><Relationship Id="rId5" Type="http://schemas.openxmlformats.org/officeDocument/2006/relationships/image" Target="../media/image37.png"/><Relationship Id="rId15" Type="http://schemas.openxmlformats.org/officeDocument/2006/relationships/image" Target="../media/image42.png"/><Relationship Id="rId10" Type="http://schemas.openxmlformats.org/officeDocument/2006/relationships/image" Target="../media/image27.png"/><Relationship Id="rId4" Type="http://schemas.openxmlformats.org/officeDocument/2006/relationships/image" Target="../media/image36.png"/><Relationship Id="rId9" Type="http://schemas.openxmlformats.org/officeDocument/2006/relationships/image" Target="../media/image26.pn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48.png"/><Relationship Id="rId4" Type="http://schemas.openxmlformats.org/officeDocument/2006/relationships/image" Target="../media/image26.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0.png"/><Relationship Id="rId18" Type="http://schemas.openxmlformats.org/officeDocument/2006/relationships/audio" Target="NULL"/><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29.png"/><Relationship Id="rId2" Type="http://schemas.openxmlformats.org/officeDocument/2006/relationships/notesSlide" Target="../notesSlides/notesSlide11.xml"/><Relationship Id="rId16"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28.png"/><Relationship Id="rId5" Type="http://schemas.openxmlformats.org/officeDocument/2006/relationships/image" Target="../media/image37.png"/><Relationship Id="rId15" Type="http://schemas.openxmlformats.org/officeDocument/2006/relationships/image" Target="../media/image42.png"/><Relationship Id="rId10" Type="http://schemas.openxmlformats.org/officeDocument/2006/relationships/image" Target="../media/image27.png"/><Relationship Id="rId4" Type="http://schemas.openxmlformats.org/officeDocument/2006/relationships/image" Target="../media/image36.png"/><Relationship Id="rId9" Type="http://schemas.openxmlformats.org/officeDocument/2006/relationships/image" Target="../media/image26.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24.png"/><Relationship Id="rId5" Type="http://schemas.openxmlformats.org/officeDocument/2006/relationships/image" Target="../media/image26.png"/><Relationship Id="rId15" Type="http://schemas.openxmlformats.org/officeDocument/2006/relationships/audio" Target="../media/audio1.wav"/><Relationship Id="rId10" Type="http://schemas.openxmlformats.org/officeDocument/2006/relationships/image" Target="../media/image44.png"/><Relationship Id="rId4" Type="http://schemas.openxmlformats.org/officeDocument/2006/relationships/image" Target="../media/image2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53.png"/><Relationship Id="rId5" Type="http://schemas.openxmlformats.org/officeDocument/2006/relationships/image" Target="../media/image27.png"/><Relationship Id="rId10" Type="http://schemas.microsoft.com/office/2007/relationships/hdphoto" Target="../media/hdphoto3.wdp"/><Relationship Id="rId4" Type="http://schemas.openxmlformats.org/officeDocument/2006/relationships/image" Target="../media/image26.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25.png"/><Relationship Id="rId18" Type="http://schemas.openxmlformats.org/officeDocument/2006/relationships/image" Target="../media/image60.png"/><Relationship Id="rId3" Type="http://schemas.openxmlformats.org/officeDocument/2006/relationships/slideLayout" Target="../slideLayouts/slideLayout5.xml"/><Relationship Id="rId7" Type="http://schemas.openxmlformats.org/officeDocument/2006/relationships/image" Target="../media/image57.png"/><Relationship Id="rId12" Type="http://schemas.openxmlformats.org/officeDocument/2006/relationships/image" Target="../media/image39.png"/><Relationship Id="rId17" Type="http://schemas.openxmlformats.org/officeDocument/2006/relationships/image" Target="../media/image29.png"/><Relationship Id="rId2" Type="http://schemas.openxmlformats.org/officeDocument/2006/relationships/audio" Target="../media/media1.mp3"/><Relationship Id="rId16" Type="http://schemas.openxmlformats.org/officeDocument/2006/relationships/image" Target="../media/image28.png"/><Relationship Id="rId20" Type="http://schemas.openxmlformats.org/officeDocument/2006/relationships/image" Target="../media/image62.png"/><Relationship Id="rId1" Type="http://schemas.microsoft.com/office/2007/relationships/media" Target="../media/media1.mp3"/><Relationship Id="rId6" Type="http://schemas.openxmlformats.org/officeDocument/2006/relationships/image" Target="../media/image56.png"/><Relationship Id="rId11" Type="http://schemas.openxmlformats.org/officeDocument/2006/relationships/image" Target="../media/image38.png"/><Relationship Id="rId5" Type="http://schemas.openxmlformats.org/officeDocument/2006/relationships/image" Target="../media/image36.png"/><Relationship Id="rId15" Type="http://schemas.openxmlformats.org/officeDocument/2006/relationships/image" Target="../media/image27.png"/><Relationship Id="rId10" Type="http://schemas.openxmlformats.org/officeDocument/2006/relationships/image" Target="../media/image37.png"/><Relationship Id="rId19"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59.png"/><Relationship Id="rId1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35.png"/><Relationship Id="rId4" Type="http://schemas.openxmlformats.org/officeDocument/2006/relationships/image" Target="../media/image27.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0.png"/><Relationship Id="rId18" Type="http://schemas.openxmlformats.org/officeDocument/2006/relationships/audio" Target="NULL"/><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28.png"/><Relationship Id="rId5" Type="http://schemas.openxmlformats.org/officeDocument/2006/relationships/image" Target="../media/image37.png"/><Relationship Id="rId15" Type="http://schemas.openxmlformats.org/officeDocument/2006/relationships/image" Target="../media/image42.png"/><Relationship Id="rId10" Type="http://schemas.openxmlformats.org/officeDocument/2006/relationships/image" Target="../media/image27.png"/><Relationship Id="rId4" Type="http://schemas.openxmlformats.org/officeDocument/2006/relationships/image" Target="../media/image36.png"/><Relationship Id="rId9" Type="http://schemas.openxmlformats.org/officeDocument/2006/relationships/image" Target="../media/image26.png"/><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24.png"/><Relationship Id="rId5" Type="http://schemas.openxmlformats.org/officeDocument/2006/relationships/image" Target="../media/image26.png"/><Relationship Id="rId10" Type="http://schemas.openxmlformats.org/officeDocument/2006/relationships/image" Target="../media/image44.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audio" Target="NUL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24.png"/><Relationship Id="rId5" Type="http://schemas.openxmlformats.org/officeDocument/2006/relationships/image" Target="../media/image26.png"/><Relationship Id="rId10" Type="http://schemas.openxmlformats.org/officeDocument/2006/relationships/image" Target="../media/image44.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audio" Target="NUL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47.png"/><Relationship Id="rId4" Type="http://schemas.openxmlformats.org/officeDocument/2006/relationships/image" Target="../media/image26.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06" y="8947"/>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6"/>
            <a:ext cx="8194420"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10879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QUẬN LONG BIÊN</a:t>
            </a:r>
          </a:p>
          <a:p>
            <a:pPr marL="0" marR="0" lvl="0" indent="0" algn="ctr" defTabSz="10879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0" y="3936356"/>
            <a:ext cx="8550262" cy="2822770"/>
          </a:xfrm>
          <a:prstGeom prst="rect">
            <a:avLst/>
          </a:prstGeom>
          <a:noFill/>
        </p:spPr>
        <p:txBody>
          <a:bodyPr spcFirstLastPara="1" wrap="none">
            <a:prstTxWarp prst="textArchUp">
              <a:avLst>
                <a:gd name="adj" fmla="val 10750156"/>
              </a:avLst>
            </a:prstTxWarp>
            <a:spAutoFit/>
          </a:body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sz="5387" b="1" i="0" u="none" strike="noStrike" kern="1200" cap="none" spc="0" normalizeH="0" baseline="0" noProof="0" dirty="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BÀI GIẢNG ĐIỆN TỬ</a:t>
            </a:r>
          </a:p>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sz="5387" b="1" i="0" u="none" strike="noStrike" kern="1200" cap="none" spc="0" normalizeH="0" baseline="0" noProof="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KHỐI </a:t>
            </a:r>
            <a:r>
              <a:rPr kumimoji="0" lang="en-US" sz="5387" b="1" i="0" u="none" strike="noStrike" kern="1200" cap="none" spc="0" normalizeH="0" baseline="0" noProof="0" dirty="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68" y="820060"/>
            <a:ext cx="1306896"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975404" y="4900333"/>
            <a:ext cx="6070424" cy="923097"/>
          </a:xfrm>
          <a:prstGeom prst="rect">
            <a:avLst/>
          </a:prstGeom>
          <a:noFill/>
        </p:spPr>
        <p:txBody>
          <a:bodyPr wrap="none" lIns="91208" tIns="45605" rIns="91208" bIns="45605">
            <a:spAutoFit/>
          </a:bodyPr>
          <a:lstStyle/>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MÔN: TIẾNG VIỆT</a:t>
            </a:r>
            <a:endParaRPr kumimoji="0" lang="vi-VN" sz="5400" b="1" i="0" u="none" strike="noStrike" kern="1200" cap="none" spc="0" normalizeH="0" baseline="0" noProof="0" dirty="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E74C61A-5128-4CCD-94A4-B265C1AD8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7" name="图片 6">
            <a:extLst>
              <a:ext uri="{FF2B5EF4-FFF2-40B4-BE49-F238E27FC236}">
                <a16:creationId xmlns:a16="http://schemas.microsoft.com/office/drawing/2014/main" id="{E3A2805A-8EB4-424C-B870-8910021791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311" y="0"/>
            <a:ext cx="2622550" cy="6858000"/>
          </a:xfrm>
          <a:prstGeom prst="rect">
            <a:avLst/>
          </a:prstGeom>
        </p:spPr>
      </p:pic>
      <p:pic>
        <p:nvPicPr>
          <p:cNvPr id="8" name="图片 7">
            <a:extLst>
              <a:ext uri="{FF2B5EF4-FFF2-40B4-BE49-F238E27FC236}">
                <a16:creationId xmlns:a16="http://schemas.microsoft.com/office/drawing/2014/main" id="{5D605916-2829-4E1D-A0CD-E0E397292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015" y="0"/>
            <a:ext cx="3812867" cy="6858000"/>
          </a:xfrm>
          <a:prstGeom prst="rect">
            <a:avLst/>
          </a:prstGeom>
        </p:spPr>
      </p:pic>
      <p:pic>
        <p:nvPicPr>
          <p:cNvPr id="9" name="图片 8">
            <a:extLst>
              <a:ext uri="{FF2B5EF4-FFF2-40B4-BE49-F238E27FC236}">
                <a16:creationId xmlns:a16="http://schemas.microsoft.com/office/drawing/2014/main" id="{ABD0BAE3-C800-47A9-A130-EE3307C3A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5" name="图片 4">
            <a:extLst>
              <a:ext uri="{FF2B5EF4-FFF2-40B4-BE49-F238E27FC236}">
                <a16:creationId xmlns:a16="http://schemas.microsoft.com/office/drawing/2014/main" id="{D671415F-62BC-479A-9930-C2059792F4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0" name="图片 9">
            <a:extLst>
              <a:ext uri="{FF2B5EF4-FFF2-40B4-BE49-F238E27FC236}">
                <a16:creationId xmlns:a16="http://schemas.microsoft.com/office/drawing/2014/main" id="{01B4FDA9-3440-4267-9D02-87B809EC80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11" name="图片 10">
            <a:extLst>
              <a:ext uri="{FF2B5EF4-FFF2-40B4-BE49-F238E27FC236}">
                <a16:creationId xmlns:a16="http://schemas.microsoft.com/office/drawing/2014/main" id="{C4C93318-3B1D-44DE-BF07-86C33BC554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12" name="图片 11">
            <a:extLst>
              <a:ext uri="{FF2B5EF4-FFF2-40B4-BE49-F238E27FC236}">
                <a16:creationId xmlns:a16="http://schemas.microsoft.com/office/drawing/2014/main" id="{5C0DF88B-DB50-40B5-80C3-C74D3FC09C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13" name="图片 12">
            <a:extLst>
              <a:ext uri="{FF2B5EF4-FFF2-40B4-BE49-F238E27FC236}">
                <a16:creationId xmlns:a16="http://schemas.microsoft.com/office/drawing/2014/main" id="{21E79B0F-E201-4BB1-B6D4-FF40CF9CA7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16" name="图片 15">
            <a:extLst>
              <a:ext uri="{FF2B5EF4-FFF2-40B4-BE49-F238E27FC236}">
                <a16:creationId xmlns:a16="http://schemas.microsoft.com/office/drawing/2014/main" id="{22A2602C-DA98-41A2-8934-0818ACB00D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7" name="图片 16">
            <a:extLst>
              <a:ext uri="{FF2B5EF4-FFF2-40B4-BE49-F238E27FC236}">
                <a16:creationId xmlns:a16="http://schemas.microsoft.com/office/drawing/2014/main" id="{D2FA0257-91C7-4F8E-8FE3-2B93703A06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3263" y="3269737"/>
            <a:ext cx="1715490" cy="571830"/>
          </a:xfrm>
          <a:prstGeom prst="rect">
            <a:avLst/>
          </a:prstGeom>
        </p:spPr>
      </p:pic>
      <p:pic>
        <p:nvPicPr>
          <p:cNvPr id="77" name="Picture 76" descr="A close-up of a tree branch&#10;&#10;Description automatically generated with low confidence">
            <a:extLst>
              <a:ext uri="{FF2B5EF4-FFF2-40B4-BE49-F238E27FC236}">
                <a16:creationId xmlns:a16="http://schemas.microsoft.com/office/drawing/2014/main" id="{DBA560B8-162A-4327-A093-F5BC08B4AF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838480" flipH="1">
            <a:off x="9140922" y="-1109917"/>
            <a:ext cx="3383280" cy="338328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286C9A7B-81F3-4509-B2DC-3E6ADA3A4C5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2128" y="2559965"/>
            <a:ext cx="4297680" cy="4297680"/>
          </a:xfrm>
          <a:prstGeom prst="rect">
            <a:avLst/>
          </a:prstGeom>
        </p:spPr>
      </p:pic>
      <p:pic>
        <p:nvPicPr>
          <p:cNvPr id="20" name="Picture 19" descr="Icon&#10;&#10;Description automatically generated">
            <a:extLst>
              <a:ext uri="{FF2B5EF4-FFF2-40B4-BE49-F238E27FC236}">
                <a16:creationId xmlns:a16="http://schemas.microsoft.com/office/drawing/2014/main" id="{B05D8B74-DFC3-4F3F-8CCB-7B09183E89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28814" y="2834108"/>
            <a:ext cx="3898277" cy="4206240"/>
          </a:xfrm>
          <a:prstGeom prst="rect">
            <a:avLst/>
          </a:prstGeom>
        </p:spPr>
      </p:pic>
      <p:grpSp>
        <p:nvGrpSpPr>
          <p:cNvPr id="27" name="Group 26">
            <a:extLst>
              <a:ext uri="{FF2B5EF4-FFF2-40B4-BE49-F238E27FC236}">
                <a16:creationId xmlns:a16="http://schemas.microsoft.com/office/drawing/2014/main" id="{0DA74E56-3458-47F5-87D2-D7BDE89DA8E7}"/>
              </a:ext>
            </a:extLst>
          </p:cNvPr>
          <p:cNvGrpSpPr/>
          <p:nvPr/>
        </p:nvGrpSpPr>
        <p:grpSpPr>
          <a:xfrm>
            <a:off x="3334202" y="89393"/>
            <a:ext cx="3200400" cy="3200400"/>
            <a:chOff x="3334202" y="89393"/>
            <a:chExt cx="3200400" cy="3200400"/>
          </a:xfrm>
        </p:grpSpPr>
        <p:pic>
          <p:nvPicPr>
            <p:cNvPr id="22" name="Picture 21">
              <a:extLst>
                <a:ext uri="{FF2B5EF4-FFF2-40B4-BE49-F238E27FC236}">
                  <a16:creationId xmlns:a16="http://schemas.microsoft.com/office/drawing/2014/main" id="{DD324318-1F0B-4B01-A243-E24B478996C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34202" y="89393"/>
              <a:ext cx="3200400" cy="3200400"/>
            </a:xfrm>
            <a:prstGeom prst="rect">
              <a:avLst/>
            </a:prstGeom>
          </p:spPr>
        </p:pic>
        <p:sp>
          <p:nvSpPr>
            <p:cNvPr id="25" name="TextBox 24">
              <a:extLst>
                <a:ext uri="{FF2B5EF4-FFF2-40B4-BE49-F238E27FC236}">
                  <a16:creationId xmlns:a16="http://schemas.microsoft.com/office/drawing/2014/main" id="{C36FE9BA-458E-4A3B-AB95-D145420D46BF}"/>
                </a:ext>
              </a:extLst>
            </p:cNvPr>
            <p:cNvSpPr txBox="1"/>
            <p:nvPr/>
          </p:nvSpPr>
          <p:spPr>
            <a:xfrm>
              <a:off x="3808929" y="1642429"/>
              <a:ext cx="223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Calibri" panose="020F0502020204030204" pitchFamily="34" charset="0"/>
                  <a:ea typeface="+mn-ea"/>
                  <a:cs typeface="Calibri" panose="020F0502020204030204" pitchFamily="34" charset="0"/>
                </a:rPr>
                <a:t>TRÌNH BÀY</a:t>
              </a:r>
            </a:p>
          </p:txBody>
        </p:sp>
      </p:grpSp>
      <p:grpSp>
        <p:nvGrpSpPr>
          <p:cNvPr id="28" name="Group 27">
            <a:extLst>
              <a:ext uri="{FF2B5EF4-FFF2-40B4-BE49-F238E27FC236}">
                <a16:creationId xmlns:a16="http://schemas.microsoft.com/office/drawing/2014/main" id="{72533B4A-3CDF-47D3-BFBD-F923D865808D}"/>
              </a:ext>
            </a:extLst>
          </p:cNvPr>
          <p:cNvGrpSpPr/>
          <p:nvPr/>
        </p:nvGrpSpPr>
        <p:grpSpPr>
          <a:xfrm>
            <a:off x="6301595" y="89393"/>
            <a:ext cx="3200400" cy="3200400"/>
            <a:chOff x="6301595" y="89393"/>
            <a:chExt cx="3200400" cy="3200400"/>
          </a:xfrm>
        </p:grpSpPr>
        <p:pic>
          <p:nvPicPr>
            <p:cNvPr id="30" name="Picture 29">
              <a:extLst>
                <a:ext uri="{FF2B5EF4-FFF2-40B4-BE49-F238E27FC236}">
                  <a16:creationId xmlns:a16="http://schemas.microsoft.com/office/drawing/2014/main" id="{0C1CE099-63C6-4F4F-A3BC-51B2886EDDC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301595" y="89393"/>
              <a:ext cx="3200400" cy="3200400"/>
            </a:xfrm>
            <a:prstGeom prst="rect">
              <a:avLst/>
            </a:prstGeom>
          </p:spPr>
        </p:pic>
        <p:sp>
          <p:nvSpPr>
            <p:cNvPr id="34" name="TextBox 33">
              <a:extLst>
                <a:ext uri="{FF2B5EF4-FFF2-40B4-BE49-F238E27FC236}">
                  <a16:creationId xmlns:a16="http://schemas.microsoft.com/office/drawing/2014/main" id="{9CADB1B5-FF9A-4FC6-90DD-80293BD7F3BB}"/>
                </a:ext>
              </a:extLst>
            </p:cNvPr>
            <p:cNvSpPr txBox="1"/>
            <p:nvPr/>
          </p:nvSpPr>
          <p:spPr>
            <a:xfrm>
              <a:off x="6803180" y="1642428"/>
              <a:ext cx="2197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35E98"/>
                  </a:solidFill>
                  <a:effectLst/>
                  <a:uLnTx/>
                  <a:uFillTx/>
                  <a:latin typeface="Calibri" panose="020F0502020204030204" pitchFamily="34" charset="0"/>
                  <a:ea typeface="+mn-ea"/>
                  <a:cs typeface="Calibri" panose="020F0502020204030204" pitchFamily="34" charset="0"/>
                </a:rPr>
                <a:t>NHẬN XÉT</a:t>
              </a:r>
            </a:p>
          </p:txBody>
        </p:sp>
      </p:grpSp>
    </p:spTree>
    <p:extLst>
      <p:ext uri="{BB962C8B-B14F-4D97-AF65-F5344CB8AC3E}">
        <p14:creationId xmlns:p14="http://schemas.microsoft.com/office/powerpoint/2010/main" val="3413813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14:presetBounceEnd="60000">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14:bounceEnd="60000">
                                          <p:cBhvr additive="base">
                                            <p:cTn id="68"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3"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3"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fill="hold"/>
                                            <p:tgtEl>
                                              <p:spTgt spid="20"/>
                                            </p:tgtEl>
                                            <p:attrNameLst>
                                              <p:attrName>ppt_x</p:attrName>
                                            </p:attrNameLst>
                                          </p:cBhvr>
                                          <p:tavLst>
                                            <p:tav tm="0">
                                              <p:val>
                                                <p:strVal val="#ppt_x"/>
                                              </p:val>
                                            </p:tav>
                                            <p:tav tm="100000">
                                              <p:val>
                                                <p:strVal val="#ppt_x"/>
                                              </p:val>
                                            </p:tav>
                                          </p:tavLst>
                                        </p:anim>
                                        <p:anim calcmode="lin" valueType="num">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18"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18"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6" name="图片 8">
            <a:extLst>
              <a:ext uri="{FF2B5EF4-FFF2-40B4-BE49-F238E27FC236}">
                <a16:creationId xmlns:a16="http://schemas.microsoft.com/office/drawing/2014/main" id="{02D0FE87-96B3-4EB2-84F6-C2F36CBA71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09609">
            <a:off x="166634" y="5756937"/>
            <a:ext cx="569605" cy="1433700"/>
          </a:xfrm>
          <a:prstGeom prst="rect">
            <a:avLst/>
          </a:prstGeom>
        </p:spPr>
      </p:pic>
      <p:pic>
        <p:nvPicPr>
          <p:cNvPr id="18" name="图片 9">
            <a:extLst>
              <a:ext uri="{FF2B5EF4-FFF2-40B4-BE49-F238E27FC236}">
                <a16:creationId xmlns:a16="http://schemas.microsoft.com/office/drawing/2014/main" id="{8F0090AC-BFBA-42AC-A200-FB418371D8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722" y="5328198"/>
            <a:ext cx="860219" cy="1534445"/>
          </a:xfrm>
          <a:prstGeom prst="rect">
            <a:avLst/>
          </a:prstGeom>
        </p:spPr>
      </p:pic>
      <p:pic>
        <p:nvPicPr>
          <p:cNvPr id="19" name="图片 10">
            <a:extLst>
              <a:ext uri="{FF2B5EF4-FFF2-40B4-BE49-F238E27FC236}">
                <a16:creationId xmlns:a16="http://schemas.microsoft.com/office/drawing/2014/main" id="{8F24CAC0-DDAE-4E6E-A811-02A3067855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228" y="4868786"/>
            <a:ext cx="1123710" cy="1790186"/>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sp>
        <p:nvSpPr>
          <p:cNvPr id="24" name="TextBox 23">
            <a:extLst>
              <a:ext uri="{FF2B5EF4-FFF2-40B4-BE49-F238E27FC236}">
                <a16:creationId xmlns:a16="http://schemas.microsoft.com/office/drawing/2014/main" id="{F85AD1B0-9EDC-481D-B44D-5492821680C3}"/>
              </a:ext>
            </a:extLst>
          </p:cNvPr>
          <p:cNvSpPr txBox="1"/>
          <p:nvPr/>
        </p:nvSpPr>
        <p:spPr>
          <a:xfrm>
            <a:off x="4717388" y="132779"/>
            <a:ext cx="518268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2543"/>
                </a:solidFill>
                <a:effectLst/>
                <a:uLnTx/>
                <a:uFillTx/>
                <a:latin typeface="Calibri" panose="020F0502020204030204" pitchFamily="34" charset="0"/>
                <a:ea typeface="+mn-ea"/>
                <a:cs typeface="Calibri" panose="020F0502020204030204" pitchFamily="34" charset="0"/>
              </a:rPr>
              <a:t>Bài</a:t>
            </a:r>
            <a:r>
              <a:rPr lang="en-US" sz="4800" b="1" dirty="0">
                <a:solidFill>
                  <a:srgbClr val="FF2543"/>
                </a:solidFill>
                <a:latin typeface="Calibri" panose="020F0502020204030204" pitchFamily="34" charset="0"/>
                <a:cs typeface="Calibri" panose="020F0502020204030204" pitchFamily="34" charset="0"/>
              </a:rPr>
              <a:t> </a:t>
            </a:r>
            <a:r>
              <a:rPr lang="en-US" sz="4800" b="1" dirty="0" err="1">
                <a:solidFill>
                  <a:srgbClr val="FF2543"/>
                </a:solidFill>
                <a:latin typeface="Calibri" panose="020F0502020204030204" pitchFamily="34" charset="0"/>
                <a:cs typeface="Calibri" panose="020F0502020204030204" pitchFamily="34" charset="0"/>
              </a:rPr>
              <a:t>mẫu</a:t>
            </a:r>
            <a:endParaRPr kumimoji="0" lang="en-US" sz="4800" b="1" i="0" u="none" strike="noStrike" kern="1200" cap="none" spc="0" normalizeH="0" baseline="0" noProof="0" dirty="0">
              <a:ln>
                <a:noFill/>
              </a:ln>
              <a:solidFill>
                <a:srgbClr val="FF2543"/>
              </a:solidFill>
              <a:effectLst/>
              <a:uLnTx/>
              <a:uFillTx/>
              <a:latin typeface="Calibri" panose="020F0502020204030204" pitchFamily="34" charset="0"/>
              <a:ea typeface="+mn-ea"/>
              <a:cs typeface="Calibri" panose="020F0502020204030204" pitchFamily="34" charset="0"/>
            </a:endParaRPr>
          </a:p>
        </p:txBody>
      </p:sp>
      <p:pic>
        <p:nvPicPr>
          <p:cNvPr id="14" name="图片 11">
            <a:extLst>
              <a:ext uri="{FF2B5EF4-FFF2-40B4-BE49-F238E27FC236}">
                <a16:creationId xmlns:a16="http://schemas.microsoft.com/office/drawing/2014/main" id="{EAA3817D-2A53-41CC-9E48-11EE8A418F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20233" y="5445179"/>
            <a:ext cx="2237469" cy="3329672"/>
          </a:xfrm>
          <a:prstGeom prst="rect">
            <a:avLst/>
          </a:prstGeom>
        </p:spPr>
      </p:pic>
      <p:pic>
        <p:nvPicPr>
          <p:cNvPr id="23" name="图片 3">
            <a:extLst>
              <a:ext uri="{FF2B5EF4-FFF2-40B4-BE49-F238E27FC236}">
                <a16:creationId xmlns:a16="http://schemas.microsoft.com/office/drawing/2014/main" id="{98FF14CE-9B97-4132-9CE7-3B3574A7A0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33566" y="1142906"/>
            <a:ext cx="7846666" cy="5257379"/>
          </a:xfrm>
          <a:prstGeom prst="rect">
            <a:avLst/>
          </a:prstGeom>
        </p:spPr>
      </p:pic>
      <p:sp>
        <p:nvSpPr>
          <p:cNvPr id="25" name="TextBox 24">
            <a:extLst>
              <a:ext uri="{FF2B5EF4-FFF2-40B4-BE49-F238E27FC236}">
                <a16:creationId xmlns:a16="http://schemas.microsoft.com/office/drawing/2014/main" id="{126FDDB7-E452-447A-99FD-A9334FC29A56}"/>
              </a:ext>
            </a:extLst>
          </p:cNvPr>
          <p:cNvSpPr txBox="1"/>
          <p:nvPr/>
        </p:nvSpPr>
        <p:spPr>
          <a:xfrm>
            <a:off x="4470228" y="1295039"/>
            <a:ext cx="7322482" cy="3970318"/>
          </a:xfrm>
          <a:prstGeom prst="rect">
            <a:avLst/>
          </a:prstGeom>
          <a:noFill/>
        </p:spPr>
        <p:txBody>
          <a:bodyPr wrap="square">
            <a:spAutoFit/>
          </a:bodyPr>
          <a:lstStyle/>
          <a:p>
            <a:pPr lvl="0" algn="just" defTabSz="457200"/>
            <a:r>
              <a:rPr lang="vi-VN" sz="2800" dirty="0">
                <a:solidFill>
                  <a:srgbClr val="000000"/>
                </a:solidFill>
              </a:rPr>
              <a:t>Mỗi buổi chiều đi học về, em thường cùng anh trai của em đi đá bóng ở sân bóng gần nhà. Hai anh em em được bố mua cho một quả bóng nên hôm nào cũng rủ nhau chơi. Anh em bắt gôn rất giỏi. Anh thường nhờ em sút bóng để anh tập bắt gôn. Anh cũng dạy em cách sút bóng sao cho đúng. Nhờ có anh mà em đá bóng ngày càng giỏi hơn. Em cảm thấy rất vui khi được chơi đá bóng cùng anh.</a:t>
            </a:r>
          </a:p>
        </p:txBody>
      </p:sp>
      <p:pic>
        <p:nvPicPr>
          <p:cNvPr id="20" name="Picture 19" descr="A picture containing vector graphics&#10;&#10;Description automatically generated">
            <a:extLst>
              <a:ext uri="{FF2B5EF4-FFF2-40B4-BE49-F238E27FC236}">
                <a16:creationId xmlns:a16="http://schemas.microsoft.com/office/drawing/2014/main" id="{6DBFABBE-C084-4DFD-9963-D83D7EEE16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709" y="1371600"/>
            <a:ext cx="5486400" cy="5486400"/>
          </a:xfrm>
          <a:prstGeom prst="rect">
            <a:avLst/>
          </a:prstGeom>
        </p:spPr>
      </p:pic>
    </p:spTree>
    <p:extLst>
      <p:ext uri="{BB962C8B-B14F-4D97-AF65-F5344CB8AC3E}">
        <p14:creationId xmlns:p14="http://schemas.microsoft.com/office/powerpoint/2010/main" val="282323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2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2" presetClass="entr" presetSubtype="1" fill="hold" grpId="0" nodeType="withEffect">
                                  <p:stCondLst>
                                    <p:cond delay="25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par>
                                <p:cTn id="24" presetID="14" presetClass="entr" presetSubtype="1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sp>
        <p:nvSpPr>
          <p:cNvPr id="29" name="Rectangle: Rounded Corners 28">
            <a:extLst>
              <a:ext uri="{FF2B5EF4-FFF2-40B4-BE49-F238E27FC236}">
                <a16:creationId xmlns:a16="http://schemas.microsoft.com/office/drawing/2014/main" id="{F6E4E686-AF93-4B54-91DE-257809C5B7B7}"/>
              </a:ext>
            </a:extLst>
          </p:cNvPr>
          <p:cNvSpPr/>
          <p:nvPr/>
        </p:nvSpPr>
        <p:spPr>
          <a:xfrm>
            <a:off x="2316540" y="223284"/>
            <a:ext cx="7646167" cy="1265273"/>
          </a:xfrm>
          <a:prstGeom prst="roundRect">
            <a:avLst/>
          </a:prstGeom>
          <a:solidFill>
            <a:schemeClr val="accent6">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ysClr val="windowText" lastClr="000000"/>
                </a:solidFill>
                <a:latin typeface="Calibri" panose="020F0502020204030204" pitchFamily="34" charset="0"/>
                <a:cs typeface="Calibri" panose="020F0502020204030204" pitchFamily="34" charset="0"/>
              </a:rPr>
              <a:t>Em</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mong</a:t>
            </a:r>
            <a:r>
              <a:rPr lang="en-US" sz="3600" b="1" dirty="0">
                <a:solidFill>
                  <a:sysClr val="windowText" lastClr="000000"/>
                </a:solidFill>
                <a:latin typeface="Calibri" panose="020F0502020204030204" pitchFamily="34" charset="0"/>
                <a:cs typeface="Calibri" panose="020F0502020204030204" pitchFamily="34" charset="0"/>
              </a:rPr>
              <a:t> </a:t>
            </a:r>
            <a:r>
              <a:rPr lang="vi-VN" sz="3600" b="1" dirty="0">
                <a:solidFill>
                  <a:sysClr val="windowText" lastClr="000000"/>
                </a:solidFill>
                <a:latin typeface="Calibri" panose="020F0502020204030204" pitchFamily="34" charset="0"/>
                <a:cs typeface="Calibri" panose="020F0502020204030204" pitchFamily="34" charset="0"/>
              </a:rPr>
              <a:t>muốn có người anh chị hoặc người em như thế nào?</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Vì</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sao</a:t>
            </a:r>
            <a:r>
              <a:rPr lang="en-US" sz="3600" b="1" dirty="0">
                <a:solidFill>
                  <a:sysClr val="windowText" lastClr="00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AA0232C7-F99E-4CC4-ABB5-131115DE3CAD}"/>
              </a:ext>
            </a:extLst>
          </p:cNvPr>
          <p:cNvPicPr>
            <a:picLocks noChangeAspect="1"/>
          </p:cNvPicPr>
          <p:nvPr/>
        </p:nvPicPr>
        <p:blipFill>
          <a:blip r:embed="rId9"/>
          <a:stretch>
            <a:fillRect/>
          </a:stretch>
        </p:blipFill>
        <p:spPr>
          <a:xfrm>
            <a:off x="2279908" y="2079661"/>
            <a:ext cx="7840882" cy="3172822"/>
          </a:xfrm>
          <a:prstGeom prst="rect">
            <a:avLst/>
          </a:prstGeom>
        </p:spPr>
      </p:pic>
    </p:spTree>
    <p:extLst>
      <p:ext uri="{BB962C8B-B14F-4D97-AF65-F5344CB8AC3E}">
        <p14:creationId xmlns:p14="http://schemas.microsoft.com/office/powerpoint/2010/main" val="71509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E74C61A-5128-4CCD-94A4-B265C1AD8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7" name="图片 6">
            <a:extLst>
              <a:ext uri="{FF2B5EF4-FFF2-40B4-BE49-F238E27FC236}">
                <a16:creationId xmlns:a16="http://schemas.microsoft.com/office/drawing/2014/main" id="{E3A2805A-8EB4-424C-B870-8910021791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311" y="0"/>
            <a:ext cx="2622550" cy="6858000"/>
          </a:xfrm>
          <a:prstGeom prst="rect">
            <a:avLst/>
          </a:prstGeom>
        </p:spPr>
      </p:pic>
      <p:pic>
        <p:nvPicPr>
          <p:cNvPr id="8" name="图片 7">
            <a:extLst>
              <a:ext uri="{FF2B5EF4-FFF2-40B4-BE49-F238E27FC236}">
                <a16:creationId xmlns:a16="http://schemas.microsoft.com/office/drawing/2014/main" id="{5D605916-2829-4E1D-A0CD-E0E397292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015" y="0"/>
            <a:ext cx="3812867" cy="6858000"/>
          </a:xfrm>
          <a:prstGeom prst="rect">
            <a:avLst/>
          </a:prstGeom>
        </p:spPr>
      </p:pic>
      <p:pic>
        <p:nvPicPr>
          <p:cNvPr id="9" name="图片 8">
            <a:extLst>
              <a:ext uri="{FF2B5EF4-FFF2-40B4-BE49-F238E27FC236}">
                <a16:creationId xmlns:a16="http://schemas.microsoft.com/office/drawing/2014/main" id="{ABD0BAE3-C800-47A9-A130-EE3307C3A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5" name="图片 4">
            <a:extLst>
              <a:ext uri="{FF2B5EF4-FFF2-40B4-BE49-F238E27FC236}">
                <a16:creationId xmlns:a16="http://schemas.microsoft.com/office/drawing/2014/main" id="{D671415F-62BC-479A-9930-C2059792F4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0" name="图片 9">
            <a:extLst>
              <a:ext uri="{FF2B5EF4-FFF2-40B4-BE49-F238E27FC236}">
                <a16:creationId xmlns:a16="http://schemas.microsoft.com/office/drawing/2014/main" id="{01B4FDA9-3440-4267-9D02-87B809EC80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11" name="图片 10">
            <a:extLst>
              <a:ext uri="{FF2B5EF4-FFF2-40B4-BE49-F238E27FC236}">
                <a16:creationId xmlns:a16="http://schemas.microsoft.com/office/drawing/2014/main" id="{C4C93318-3B1D-44DE-BF07-86C33BC554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12" name="图片 11">
            <a:extLst>
              <a:ext uri="{FF2B5EF4-FFF2-40B4-BE49-F238E27FC236}">
                <a16:creationId xmlns:a16="http://schemas.microsoft.com/office/drawing/2014/main" id="{5C0DF88B-DB50-40B5-80C3-C74D3FC09C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13" name="图片 12">
            <a:extLst>
              <a:ext uri="{FF2B5EF4-FFF2-40B4-BE49-F238E27FC236}">
                <a16:creationId xmlns:a16="http://schemas.microsoft.com/office/drawing/2014/main" id="{21E79B0F-E201-4BB1-B6D4-FF40CF9CA7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16" name="图片 15">
            <a:extLst>
              <a:ext uri="{FF2B5EF4-FFF2-40B4-BE49-F238E27FC236}">
                <a16:creationId xmlns:a16="http://schemas.microsoft.com/office/drawing/2014/main" id="{22A2602C-DA98-41A2-8934-0818ACB00D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7" name="图片 16">
            <a:extLst>
              <a:ext uri="{FF2B5EF4-FFF2-40B4-BE49-F238E27FC236}">
                <a16:creationId xmlns:a16="http://schemas.microsoft.com/office/drawing/2014/main" id="{D2FA0257-91C7-4F8E-8FE3-2B93703A06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3263" y="3269737"/>
            <a:ext cx="1715490" cy="571830"/>
          </a:xfrm>
          <a:prstGeom prst="rect">
            <a:avLst/>
          </a:prstGeom>
        </p:spPr>
      </p:pic>
      <p:pic>
        <p:nvPicPr>
          <p:cNvPr id="77" name="Picture 76" descr="A close-up of a tree branch&#10;&#10;Description automatically generated with low confidence">
            <a:extLst>
              <a:ext uri="{FF2B5EF4-FFF2-40B4-BE49-F238E27FC236}">
                <a16:creationId xmlns:a16="http://schemas.microsoft.com/office/drawing/2014/main" id="{DBA560B8-162A-4327-A093-F5BC08B4AF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838480" flipH="1">
            <a:off x="9140922" y="-1109917"/>
            <a:ext cx="3383280" cy="338328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286C9A7B-81F3-4509-B2DC-3E6ADA3A4C5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2128" y="2559965"/>
            <a:ext cx="4297680" cy="4297680"/>
          </a:xfrm>
          <a:prstGeom prst="rect">
            <a:avLst/>
          </a:prstGeom>
        </p:spPr>
      </p:pic>
      <p:pic>
        <p:nvPicPr>
          <p:cNvPr id="20" name="Picture 19" descr="Icon&#10;&#10;Description automatically generated">
            <a:extLst>
              <a:ext uri="{FF2B5EF4-FFF2-40B4-BE49-F238E27FC236}">
                <a16:creationId xmlns:a16="http://schemas.microsoft.com/office/drawing/2014/main" id="{B05D8B74-DFC3-4F3F-8CCB-7B09183E89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28814" y="2834108"/>
            <a:ext cx="3898277" cy="4206240"/>
          </a:xfrm>
          <a:prstGeom prst="rect">
            <a:avLst/>
          </a:prstGeom>
        </p:spPr>
      </p:pic>
      <p:grpSp>
        <p:nvGrpSpPr>
          <p:cNvPr id="27" name="Group 26">
            <a:extLst>
              <a:ext uri="{FF2B5EF4-FFF2-40B4-BE49-F238E27FC236}">
                <a16:creationId xmlns:a16="http://schemas.microsoft.com/office/drawing/2014/main" id="{0DA74E56-3458-47F5-87D2-D7BDE89DA8E7}"/>
              </a:ext>
            </a:extLst>
          </p:cNvPr>
          <p:cNvGrpSpPr/>
          <p:nvPr/>
        </p:nvGrpSpPr>
        <p:grpSpPr>
          <a:xfrm>
            <a:off x="3334202" y="89393"/>
            <a:ext cx="3200400" cy="3200400"/>
            <a:chOff x="3334202" y="89393"/>
            <a:chExt cx="3200400" cy="3200400"/>
          </a:xfrm>
        </p:grpSpPr>
        <p:pic>
          <p:nvPicPr>
            <p:cNvPr id="22" name="Picture 21">
              <a:extLst>
                <a:ext uri="{FF2B5EF4-FFF2-40B4-BE49-F238E27FC236}">
                  <a16:creationId xmlns:a16="http://schemas.microsoft.com/office/drawing/2014/main" id="{DD324318-1F0B-4B01-A243-E24B478996C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34202" y="89393"/>
              <a:ext cx="3200400" cy="3200400"/>
            </a:xfrm>
            <a:prstGeom prst="rect">
              <a:avLst/>
            </a:prstGeom>
          </p:spPr>
        </p:pic>
        <p:sp>
          <p:nvSpPr>
            <p:cNvPr id="25" name="TextBox 24">
              <a:extLst>
                <a:ext uri="{FF2B5EF4-FFF2-40B4-BE49-F238E27FC236}">
                  <a16:creationId xmlns:a16="http://schemas.microsoft.com/office/drawing/2014/main" id="{C36FE9BA-458E-4A3B-AB95-D145420D46BF}"/>
                </a:ext>
              </a:extLst>
            </p:cNvPr>
            <p:cNvSpPr txBox="1"/>
            <p:nvPr/>
          </p:nvSpPr>
          <p:spPr>
            <a:xfrm>
              <a:off x="3808929" y="1642429"/>
              <a:ext cx="223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Calibri" panose="020F0502020204030204" pitchFamily="34" charset="0"/>
                  <a:ea typeface="+mn-ea"/>
                  <a:cs typeface="Calibri" panose="020F0502020204030204" pitchFamily="34" charset="0"/>
                </a:rPr>
                <a:t>TRÌNH BÀY</a:t>
              </a:r>
            </a:p>
          </p:txBody>
        </p:sp>
      </p:grpSp>
      <p:grpSp>
        <p:nvGrpSpPr>
          <p:cNvPr id="28" name="Group 27">
            <a:extLst>
              <a:ext uri="{FF2B5EF4-FFF2-40B4-BE49-F238E27FC236}">
                <a16:creationId xmlns:a16="http://schemas.microsoft.com/office/drawing/2014/main" id="{72533B4A-3CDF-47D3-BFBD-F923D865808D}"/>
              </a:ext>
            </a:extLst>
          </p:cNvPr>
          <p:cNvGrpSpPr/>
          <p:nvPr/>
        </p:nvGrpSpPr>
        <p:grpSpPr>
          <a:xfrm>
            <a:off x="6301595" y="89393"/>
            <a:ext cx="3200400" cy="3200400"/>
            <a:chOff x="6301595" y="89393"/>
            <a:chExt cx="3200400" cy="3200400"/>
          </a:xfrm>
        </p:grpSpPr>
        <p:pic>
          <p:nvPicPr>
            <p:cNvPr id="30" name="Picture 29">
              <a:extLst>
                <a:ext uri="{FF2B5EF4-FFF2-40B4-BE49-F238E27FC236}">
                  <a16:creationId xmlns:a16="http://schemas.microsoft.com/office/drawing/2014/main" id="{0C1CE099-63C6-4F4F-A3BC-51B2886EDDC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301595" y="89393"/>
              <a:ext cx="3200400" cy="3200400"/>
            </a:xfrm>
            <a:prstGeom prst="rect">
              <a:avLst/>
            </a:prstGeom>
          </p:spPr>
        </p:pic>
        <p:sp>
          <p:nvSpPr>
            <p:cNvPr id="34" name="TextBox 33">
              <a:extLst>
                <a:ext uri="{FF2B5EF4-FFF2-40B4-BE49-F238E27FC236}">
                  <a16:creationId xmlns:a16="http://schemas.microsoft.com/office/drawing/2014/main" id="{9CADB1B5-FF9A-4FC6-90DD-80293BD7F3BB}"/>
                </a:ext>
              </a:extLst>
            </p:cNvPr>
            <p:cNvSpPr txBox="1"/>
            <p:nvPr/>
          </p:nvSpPr>
          <p:spPr>
            <a:xfrm>
              <a:off x="6803180" y="1642428"/>
              <a:ext cx="2197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35E98"/>
                  </a:solidFill>
                  <a:effectLst/>
                  <a:uLnTx/>
                  <a:uFillTx/>
                  <a:latin typeface="Calibri" panose="020F0502020204030204" pitchFamily="34" charset="0"/>
                  <a:ea typeface="+mn-ea"/>
                  <a:cs typeface="Calibri" panose="020F0502020204030204" pitchFamily="34" charset="0"/>
                </a:rPr>
                <a:t>NHẬN XÉT</a:t>
              </a:r>
            </a:p>
          </p:txBody>
        </p:sp>
      </p:grpSp>
    </p:spTree>
    <p:extLst>
      <p:ext uri="{BB962C8B-B14F-4D97-AF65-F5344CB8AC3E}">
        <p14:creationId xmlns:p14="http://schemas.microsoft.com/office/powerpoint/2010/main" val="1553435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14:presetBounceEnd="60000">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14:bounceEnd="60000">
                                          <p:cBhvr additive="base">
                                            <p:cTn id="68"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3"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3"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fill="hold"/>
                                            <p:tgtEl>
                                              <p:spTgt spid="20"/>
                                            </p:tgtEl>
                                            <p:attrNameLst>
                                              <p:attrName>ppt_x</p:attrName>
                                            </p:attrNameLst>
                                          </p:cBhvr>
                                          <p:tavLst>
                                            <p:tav tm="0">
                                              <p:val>
                                                <p:strVal val="#ppt_x"/>
                                              </p:val>
                                            </p:tav>
                                            <p:tav tm="100000">
                                              <p:val>
                                                <p:strVal val="#ppt_x"/>
                                              </p:val>
                                            </p:tav>
                                          </p:tavLst>
                                        </p:anim>
                                        <p:anim calcmode="lin" valueType="num">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18"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18"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87A056A-722F-4582-AF84-87CA616A7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029" y="1651853"/>
            <a:ext cx="5212080" cy="5212080"/>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F0683DD9-3304-4871-B30C-6A30A9B717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3444949" y="1084521"/>
            <a:ext cx="8317432" cy="5056474"/>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133825" y="1159071"/>
              <a:ext cx="5486593"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Khi làm việc cùng người thân cần biết nhường nhịn, hỗ trợ nhau. Qua công việc và trò chuyện trong lúc làm cùng, sẽ hiểu tình cảm của người thân, tình cảm càng thêm gắn bó.</a:t>
              </a:r>
            </a:p>
          </p:txBody>
        </p:sp>
      </p:grpSp>
      <p:pic>
        <p:nvPicPr>
          <p:cNvPr id="4" name="Picture 3">
            <a:extLst>
              <a:ext uri="{FF2B5EF4-FFF2-40B4-BE49-F238E27FC236}">
                <a16:creationId xmlns:a16="http://schemas.microsoft.com/office/drawing/2014/main" id="{5499C51A-0DCD-4EE3-AC02-0198C7E49BF1}"/>
              </a:ext>
            </a:extLst>
          </p:cNvPr>
          <p:cNvPicPr>
            <a:picLocks noChangeAspect="1"/>
          </p:cNvPicPr>
          <p:nvPr/>
        </p:nvPicPr>
        <p:blipFill>
          <a:blip r:embed="rId13"/>
          <a:stretch>
            <a:fillRect/>
          </a:stretch>
        </p:blipFill>
        <p:spPr>
          <a:xfrm>
            <a:off x="4945488" y="-228752"/>
            <a:ext cx="4852837" cy="1871634"/>
          </a:xfrm>
          <a:prstGeom prst="rect">
            <a:avLst/>
          </a:prstGeom>
        </p:spPr>
      </p:pic>
    </p:spTree>
    <p:extLst>
      <p:ext uri="{BB962C8B-B14F-4D97-AF65-F5344CB8AC3E}">
        <p14:creationId xmlns:p14="http://schemas.microsoft.com/office/powerpoint/2010/main" val="305633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14:bounceEnd="60000">
                                          <p:cBhvr additive="base">
                                            <p:cTn id="31"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5"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4" name="Picture 3">
            <a:extLst>
              <a:ext uri="{FF2B5EF4-FFF2-40B4-BE49-F238E27FC236}">
                <a16:creationId xmlns:a16="http://schemas.microsoft.com/office/drawing/2014/main" id="{9A1BD3F8-30AD-4E59-A8B7-B004741944E6}"/>
              </a:ext>
            </a:extLst>
          </p:cNvPr>
          <p:cNvPicPr>
            <a:picLocks noChangeAspect="1"/>
          </p:cNvPicPr>
          <p:nvPr/>
        </p:nvPicPr>
        <p:blipFill>
          <a:blip r:embed="rId8"/>
          <a:stretch>
            <a:fillRect/>
          </a:stretch>
        </p:blipFill>
        <p:spPr>
          <a:xfrm>
            <a:off x="2076754" y="434626"/>
            <a:ext cx="8102286" cy="5669771"/>
          </a:xfrm>
          <a:prstGeom prst="rect">
            <a:avLst/>
          </a:prstGeom>
        </p:spPr>
      </p:pic>
    </p:spTree>
    <p:extLst>
      <p:ext uri="{BB962C8B-B14F-4D97-AF65-F5344CB8AC3E}">
        <p14:creationId xmlns:p14="http://schemas.microsoft.com/office/powerpoint/2010/main" val="272836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1">
            <a:extLst>
              <a:ext uri="{FF2B5EF4-FFF2-40B4-BE49-F238E27FC236}">
                <a16:creationId xmlns:a16="http://schemas.microsoft.com/office/drawing/2014/main" id="{65A01687-B6AF-43CC-B085-C165FE159D9F}"/>
              </a:ext>
            </a:extLst>
          </p:cNvPr>
          <p:cNvSpPr/>
          <p:nvPr/>
        </p:nvSpPr>
        <p:spPr>
          <a:xfrm>
            <a:off x="693935" y="2224534"/>
            <a:ext cx="2999727" cy="2115237"/>
          </a:xfrm>
          <a:prstGeom prst="roundRect">
            <a:avLst/>
          </a:prstGeom>
          <a:solidFill>
            <a:srgbClr val="FFFF00">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Anh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chị</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tên</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w="0"/>
              <a:solidFill>
                <a:sysClr val="windowText" lastClr="000000"/>
              </a:solidFill>
              <a:effectLst>
                <a:reflection blurRad="6350" stA="53000" endA="300" endPos="35500" dir="5400000" sy="-9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ounded Rectangle 1">
            <a:extLst>
              <a:ext uri="{FF2B5EF4-FFF2-40B4-BE49-F238E27FC236}">
                <a16:creationId xmlns:a16="http://schemas.microsoft.com/office/drawing/2014/main" id="{7445912D-971A-4784-A084-4011D8A92E05}"/>
              </a:ext>
            </a:extLst>
          </p:cNvPr>
          <p:cNvSpPr/>
          <p:nvPr/>
        </p:nvSpPr>
        <p:spPr>
          <a:xfrm>
            <a:off x="4798259" y="2253966"/>
            <a:ext cx="2937855" cy="2115237"/>
          </a:xfrm>
          <a:prstGeom prst="roundRect">
            <a:avLst/>
          </a:prstGeom>
          <a:solidFill>
            <a:srgbClr val="FFFF00">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Ở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nhà</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anh</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chị</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hay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chơi</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trò</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chơi</a:t>
            </a:r>
            <a:r>
              <a:rPr lang="en-US" sz="3200" b="1" noProof="0"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gì</a:t>
            </a:r>
            <a:endParaRPr kumimoji="0" lang="en-US" sz="3200" b="1" i="0" u="none" strike="noStrike" kern="1200" cap="none" spc="0" normalizeH="0" baseline="0" noProof="0" dirty="0">
              <a:ln w="0"/>
              <a:solidFill>
                <a:sysClr val="windowText" lastClr="000000"/>
              </a:solidFill>
              <a:effectLst>
                <a:reflection blurRad="6350" stA="53000" endA="300" endPos="35500" dir="5400000" sy="-9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1">
            <a:extLst>
              <a:ext uri="{FF2B5EF4-FFF2-40B4-BE49-F238E27FC236}">
                <a16:creationId xmlns:a16="http://schemas.microsoft.com/office/drawing/2014/main" id="{5E21FF18-1709-43A6-89A9-867682D505C0}"/>
              </a:ext>
            </a:extLst>
          </p:cNvPr>
          <p:cNvSpPr/>
          <p:nvPr/>
        </p:nvSpPr>
        <p:spPr>
          <a:xfrm>
            <a:off x="8725332" y="2199245"/>
            <a:ext cx="2937855" cy="211523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anh</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chị</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như</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ln w="0"/>
                <a:solidFill>
                  <a:sysClr val="windowText" lastClr="000000"/>
                </a:solidFill>
                <a:effectLst>
                  <a:reflection blurRad="6350" stA="53000" endA="300" endPos="35500" dir="5400000" sy="-90000" algn="bl" rotWithShape="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w="0"/>
              <a:solidFill>
                <a:sysClr val="windowText" lastClr="000000"/>
              </a:solidFill>
              <a:effectLst>
                <a:reflection blurRad="6350" stA="53000" endA="300" endPos="35500" dir="5400000" sy="-9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23" name="Picture 22" descr="A picture containing text, table&#10;&#10;Description automatically generated">
            <a:extLst>
              <a:ext uri="{FF2B5EF4-FFF2-40B4-BE49-F238E27FC236}">
                <a16:creationId xmlns:a16="http://schemas.microsoft.com/office/drawing/2014/main" id="{CB4EFD00-B25A-4CD9-B805-DE463C611EB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b="5980"/>
          <a:stretch/>
        </p:blipFill>
        <p:spPr>
          <a:xfrm>
            <a:off x="0" y="3668975"/>
            <a:ext cx="3403975" cy="3200400"/>
          </a:xfrm>
          <a:prstGeom prst="rect">
            <a:avLst/>
          </a:prstGeom>
        </p:spPr>
      </p:pic>
      <p:pic>
        <p:nvPicPr>
          <p:cNvPr id="7" name="Picture 6">
            <a:extLst>
              <a:ext uri="{FF2B5EF4-FFF2-40B4-BE49-F238E27FC236}">
                <a16:creationId xmlns:a16="http://schemas.microsoft.com/office/drawing/2014/main" id="{5B6C187A-FA4D-4E95-8C7B-83139B36ED85}"/>
              </a:ext>
            </a:extLst>
          </p:cNvPr>
          <p:cNvPicPr>
            <a:picLocks noChangeAspect="1"/>
          </p:cNvPicPr>
          <p:nvPr/>
        </p:nvPicPr>
        <p:blipFill>
          <a:blip r:embed="rId11"/>
          <a:stretch>
            <a:fillRect/>
          </a:stretch>
        </p:blipFill>
        <p:spPr>
          <a:xfrm>
            <a:off x="1279741" y="179654"/>
            <a:ext cx="9632515" cy="1926503"/>
          </a:xfrm>
          <a:prstGeom prst="rect">
            <a:avLst/>
          </a:prstGeom>
        </p:spPr>
      </p:pic>
      <p:pic>
        <p:nvPicPr>
          <p:cNvPr id="13" name="Picture 12">
            <a:extLst>
              <a:ext uri="{FF2B5EF4-FFF2-40B4-BE49-F238E27FC236}">
                <a16:creationId xmlns:a16="http://schemas.microsoft.com/office/drawing/2014/main" id="{062CCC7A-BB9C-4D16-95D1-4B3DCA1006D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68207"/>
          <a:stretch/>
        </p:blipFill>
        <p:spPr>
          <a:xfrm>
            <a:off x="620251" y="1989265"/>
            <a:ext cx="3464453" cy="2487042"/>
          </a:xfrm>
          <a:prstGeom prst="rect">
            <a:avLst/>
          </a:prstGeom>
        </p:spPr>
      </p:pic>
      <p:pic>
        <p:nvPicPr>
          <p:cNvPr id="27" name="Picture 26">
            <a:extLst>
              <a:ext uri="{FF2B5EF4-FFF2-40B4-BE49-F238E27FC236}">
                <a16:creationId xmlns:a16="http://schemas.microsoft.com/office/drawing/2014/main" id="{980183AB-70D4-4973-8B45-828974AACFA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3837" t="-4887" r="34370" b="-4596"/>
          <a:stretch/>
        </p:blipFill>
        <p:spPr>
          <a:xfrm>
            <a:off x="4616586" y="1950878"/>
            <a:ext cx="3301369" cy="2594684"/>
          </a:xfrm>
          <a:prstGeom prst="rect">
            <a:avLst/>
          </a:prstGeom>
        </p:spPr>
      </p:pic>
      <p:pic>
        <p:nvPicPr>
          <p:cNvPr id="28" name="Picture 27">
            <a:extLst>
              <a:ext uri="{FF2B5EF4-FFF2-40B4-BE49-F238E27FC236}">
                <a16:creationId xmlns:a16="http://schemas.microsoft.com/office/drawing/2014/main" id="{8492FA79-8158-4463-A05A-A0361FDB3BF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8977" t="-5934" r="-770" b="-3549"/>
          <a:stretch/>
        </p:blipFill>
        <p:spPr>
          <a:xfrm>
            <a:off x="8498028" y="1837268"/>
            <a:ext cx="3301369" cy="2594684"/>
          </a:xfrm>
          <a:prstGeom prst="rect">
            <a:avLst/>
          </a:prstGeom>
        </p:spPr>
      </p:pic>
    </p:spTree>
    <p:extLst>
      <p:ext uri="{BB962C8B-B14F-4D97-AF65-F5344CB8AC3E}">
        <p14:creationId xmlns:p14="http://schemas.microsoft.com/office/powerpoint/2010/main" val="600276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500" fill="hold"/>
                                        <p:tgtEl>
                                          <p:spTgt spid="29"/>
                                        </p:tgtEl>
                                        <p:attrNameLst>
                                          <p:attrName>ppt_w</p:attrName>
                                        </p:attrNameLst>
                                      </p:cBhvr>
                                      <p:tavLst>
                                        <p:tav tm="0">
                                          <p:val>
                                            <p:fltVal val="0"/>
                                          </p:val>
                                        </p:tav>
                                        <p:tav tm="100000">
                                          <p:val>
                                            <p:strVal val="#ppt_w"/>
                                          </p:val>
                                        </p:tav>
                                      </p:tavLst>
                                    </p:anim>
                                    <p:anim calcmode="lin" valueType="num">
                                      <p:cBhvr>
                                        <p:cTn id="11" dur="500" fill="hold"/>
                                        <p:tgtEl>
                                          <p:spTgt spid="29"/>
                                        </p:tgtEl>
                                        <p:attrNameLst>
                                          <p:attrName>ppt_h</p:attrName>
                                        </p:attrNameLst>
                                      </p:cBhvr>
                                      <p:tavLst>
                                        <p:tav tm="0">
                                          <p:val>
                                            <p:fltVal val="0"/>
                                          </p:val>
                                        </p:tav>
                                        <p:tav tm="100000">
                                          <p:val>
                                            <p:strVal val="#ppt_h"/>
                                          </p:val>
                                        </p:tav>
                                      </p:tavLst>
                                    </p:anim>
                                    <p:anim calcmode="lin" valueType="num">
                                      <p:cBhvr>
                                        <p:cTn id="12" dur="500" fill="hold"/>
                                        <p:tgtEl>
                                          <p:spTgt spid="29"/>
                                        </p:tgtEl>
                                        <p:attrNameLst>
                                          <p:attrName>style.rotation</p:attrName>
                                        </p:attrNameLst>
                                      </p:cBhvr>
                                      <p:tavLst>
                                        <p:tav tm="0">
                                          <p:val>
                                            <p:fltVal val="360"/>
                                          </p:val>
                                        </p:tav>
                                        <p:tav tm="100000">
                                          <p:val>
                                            <p:fltVal val="0"/>
                                          </p:val>
                                        </p:tav>
                                      </p:tavLst>
                                    </p:anim>
                                    <p:animEffect transition="in" filter="fade">
                                      <p:cBhvr>
                                        <p:cTn id="13" dur="500"/>
                                        <p:tgtEl>
                                          <p:spTgt spid="29"/>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fltVal val="0"/>
                                          </p:val>
                                        </p:tav>
                                        <p:tav tm="100000">
                                          <p:val>
                                            <p:strVal val="#ppt_h"/>
                                          </p:val>
                                        </p:tav>
                                      </p:tavLst>
                                    </p:anim>
                                    <p:anim calcmode="lin" valueType="num">
                                      <p:cBhvr>
                                        <p:cTn id="18" dur="500" fill="hold"/>
                                        <p:tgtEl>
                                          <p:spTgt spid="30"/>
                                        </p:tgtEl>
                                        <p:attrNameLst>
                                          <p:attrName>style.rotation</p:attrName>
                                        </p:attrNameLst>
                                      </p:cBhvr>
                                      <p:tavLst>
                                        <p:tav tm="0">
                                          <p:val>
                                            <p:fltVal val="360"/>
                                          </p:val>
                                        </p:tav>
                                        <p:tav tm="100000">
                                          <p:val>
                                            <p:fltVal val="0"/>
                                          </p:val>
                                        </p:tav>
                                      </p:tavLst>
                                    </p:anim>
                                    <p:animEffect transition="in" filter="fade">
                                      <p:cBhvr>
                                        <p:cTn id="19" dur="500"/>
                                        <p:tgtEl>
                                          <p:spTgt spid="30"/>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 calcmode="lin" valueType="num">
                                      <p:cBhvr>
                                        <p:cTn id="24" dur="500" fill="hold"/>
                                        <p:tgtEl>
                                          <p:spTgt spid="31"/>
                                        </p:tgtEl>
                                        <p:attrNameLst>
                                          <p:attrName>style.rotation</p:attrName>
                                        </p:attrNameLst>
                                      </p:cBhvr>
                                      <p:tavLst>
                                        <p:tav tm="0">
                                          <p:val>
                                            <p:fltVal val="360"/>
                                          </p:val>
                                        </p:tav>
                                        <p:tav tm="100000">
                                          <p:val>
                                            <p:fltVal val="0"/>
                                          </p:val>
                                        </p:tav>
                                      </p:tavLst>
                                    </p:anim>
                                    <p:animEffect transition="in" filter="fade">
                                      <p:cBhvr>
                                        <p:cTn id="25" dur="500"/>
                                        <p:tgtEl>
                                          <p:spTgt spid="31"/>
                                        </p:tgtEl>
                                      </p:cBhvr>
                                    </p:animEffect>
                                  </p:child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 calcmode="lin" valueType="num">
                                      <p:cBhvr>
                                        <p:cTn id="30" dur="500" fill="hold"/>
                                        <p:tgtEl>
                                          <p:spTgt spid="13"/>
                                        </p:tgtEl>
                                        <p:attrNameLst>
                                          <p:attrName>style.rotation</p:attrName>
                                        </p:attrNameLst>
                                      </p:cBhvr>
                                      <p:tavLst>
                                        <p:tav tm="0">
                                          <p:val>
                                            <p:fltVal val="360"/>
                                          </p:val>
                                        </p:tav>
                                        <p:tav tm="100000">
                                          <p:val>
                                            <p:fltVal val="0"/>
                                          </p:val>
                                        </p:tav>
                                      </p:tavLst>
                                    </p:anim>
                                    <p:animEffect transition="in" filter="fade">
                                      <p:cBhvr>
                                        <p:cTn id="31" dur="500"/>
                                        <p:tgtEl>
                                          <p:spTgt spid="13"/>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 calcmode="lin" valueType="num">
                                      <p:cBhvr>
                                        <p:cTn id="36" dur="500" fill="hold"/>
                                        <p:tgtEl>
                                          <p:spTgt spid="27"/>
                                        </p:tgtEl>
                                        <p:attrNameLst>
                                          <p:attrName>style.rotation</p:attrName>
                                        </p:attrNameLst>
                                      </p:cBhvr>
                                      <p:tavLst>
                                        <p:tav tm="0">
                                          <p:val>
                                            <p:fltVal val="360"/>
                                          </p:val>
                                        </p:tav>
                                        <p:tav tm="100000">
                                          <p:val>
                                            <p:fltVal val="0"/>
                                          </p:val>
                                        </p:tav>
                                      </p:tavLst>
                                    </p:anim>
                                    <p:animEffect transition="in" filter="fade">
                                      <p:cBhvr>
                                        <p:cTn id="37" dur="500"/>
                                        <p:tgtEl>
                                          <p:spTgt spid="27"/>
                                        </p:tgtEl>
                                      </p:cBhvr>
                                    </p:animEffect>
                                  </p:childTnLst>
                                </p:cTn>
                              </p:par>
                              <p:par>
                                <p:cTn id="38" presetID="49" presetClass="entr" presetSubtype="0" decel="10000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 calcmode="lin" valueType="num">
                                      <p:cBhvr>
                                        <p:cTn id="42" dur="500" fill="hold"/>
                                        <p:tgtEl>
                                          <p:spTgt spid="28"/>
                                        </p:tgtEl>
                                        <p:attrNameLst>
                                          <p:attrName>style.rotation</p:attrName>
                                        </p:attrNameLst>
                                      </p:cBhvr>
                                      <p:tavLst>
                                        <p:tav tm="0">
                                          <p:val>
                                            <p:fltVal val="360"/>
                                          </p:val>
                                        </p:tav>
                                        <p:tav tm="100000">
                                          <p:val>
                                            <p:fltVal val="0"/>
                                          </p:val>
                                        </p:tav>
                                      </p:tavLst>
                                    </p:anim>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nodeType="clickEffect">
                                  <p:stCondLst>
                                    <p:cond delay="0"/>
                                  </p:stCondLst>
                                  <p:childTnLst>
                                    <p:animEffect transition="out" filter="circle(out)">
                                      <p:cBhvr>
                                        <p:cTn id="47" dur="2000"/>
                                        <p:tgtEl>
                                          <p:spTgt spid="13"/>
                                        </p:tgtEl>
                                      </p:cBhvr>
                                    </p:animEffect>
                                    <p:set>
                                      <p:cBhvr>
                                        <p:cTn id="48" dur="1" fill="hold">
                                          <p:stCondLst>
                                            <p:cond delay="1999"/>
                                          </p:stCondLst>
                                        </p:cTn>
                                        <p:tgtEl>
                                          <p:spTgt spid="1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6" presetClass="exit" presetSubtype="32" fill="hold" nodeType="clickEffect">
                                  <p:stCondLst>
                                    <p:cond delay="0"/>
                                  </p:stCondLst>
                                  <p:childTnLst>
                                    <p:animEffect transition="out" filter="circle(out)">
                                      <p:cBhvr>
                                        <p:cTn id="52" dur="2000"/>
                                        <p:tgtEl>
                                          <p:spTgt spid="27"/>
                                        </p:tgtEl>
                                      </p:cBhvr>
                                    </p:animEffect>
                                    <p:set>
                                      <p:cBhvr>
                                        <p:cTn id="53" dur="1" fill="hold">
                                          <p:stCondLst>
                                            <p:cond delay="1999"/>
                                          </p:stCondLst>
                                        </p:cTn>
                                        <p:tgtEl>
                                          <p:spTgt spid="2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6" presetClass="exit" presetSubtype="32" fill="hold" nodeType="clickEffect">
                                  <p:stCondLst>
                                    <p:cond delay="0"/>
                                  </p:stCondLst>
                                  <p:childTnLst>
                                    <p:animEffect transition="out" filter="circle(out)">
                                      <p:cBhvr>
                                        <p:cTn id="57" dur="2000"/>
                                        <p:tgtEl>
                                          <p:spTgt spid="28"/>
                                        </p:tgtEl>
                                      </p:cBhvr>
                                    </p:animEffect>
                                    <p:set>
                                      <p:cBhvr>
                                        <p:cTn id="58" dur="1" fill="hold">
                                          <p:stCondLst>
                                            <p:cond delay="1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5BED6D63-637F-4EF7-89CA-826808D88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688" y="0"/>
            <a:ext cx="1600200" cy="6858000"/>
          </a:xfrm>
          <a:prstGeom prst="rect">
            <a:avLst/>
          </a:prstGeom>
        </p:spPr>
      </p:pic>
      <p:pic>
        <p:nvPicPr>
          <p:cNvPr id="9" name="图片 18">
            <a:extLst>
              <a:ext uri="{FF2B5EF4-FFF2-40B4-BE49-F238E27FC236}">
                <a16:creationId xmlns:a16="http://schemas.microsoft.com/office/drawing/2014/main" id="{1AF321F8-69FA-4FC9-87B2-DC3439581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10" name="图片 14">
            <a:extLst>
              <a:ext uri="{FF2B5EF4-FFF2-40B4-BE49-F238E27FC236}">
                <a16:creationId xmlns:a16="http://schemas.microsoft.com/office/drawing/2014/main" id="{6819CE7C-D032-465F-8A28-2EF2B8AA0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054" y="9071"/>
            <a:ext cx="2622550" cy="6858000"/>
          </a:xfrm>
          <a:prstGeom prst="rect">
            <a:avLst/>
          </a:prstGeom>
        </p:spPr>
      </p:pic>
      <p:pic>
        <p:nvPicPr>
          <p:cNvPr id="11" name="图片 9">
            <a:extLst>
              <a:ext uri="{FF2B5EF4-FFF2-40B4-BE49-F238E27FC236}">
                <a16:creationId xmlns:a16="http://schemas.microsoft.com/office/drawing/2014/main" id="{1D01F689-3C59-4CE1-BF4F-688704A48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047158">
            <a:off x="8547491" y="2131570"/>
            <a:ext cx="2938014" cy="3912170"/>
          </a:xfrm>
          <a:prstGeom prst="rect">
            <a:avLst/>
          </a:prstGeom>
        </p:spPr>
      </p:pic>
      <p:pic>
        <p:nvPicPr>
          <p:cNvPr id="12" name="图片 11">
            <a:extLst>
              <a:ext uri="{FF2B5EF4-FFF2-40B4-BE49-F238E27FC236}">
                <a16:creationId xmlns:a16="http://schemas.microsoft.com/office/drawing/2014/main" id="{6347C10B-8D89-4D85-A867-D25FEE273A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085097" flipH="1">
            <a:off x="9456202" y="1193223"/>
            <a:ext cx="1950749" cy="2910341"/>
          </a:xfrm>
          <a:prstGeom prst="rect">
            <a:avLst/>
          </a:prstGeom>
        </p:spPr>
      </p:pic>
      <p:pic>
        <p:nvPicPr>
          <p:cNvPr id="13" name="图片 13">
            <a:extLst>
              <a:ext uri="{FF2B5EF4-FFF2-40B4-BE49-F238E27FC236}">
                <a16:creationId xmlns:a16="http://schemas.microsoft.com/office/drawing/2014/main" id="{72374283-46ED-49E9-832F-8AFFE23A71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8629" y="-440125"/>
            <a:ext cx="3934157" cy="7559382"/>
          </a:xfrm>
          <a:prstGeom prst="rect">
            <a:avLst/>
          </a:prstGeom>
        </p:spPr>
      </p:pic>
      <p:pic>
        <p:nvPicPr>
          <p:cNvPr id="14" name="图片 15">
            <a:extLst>
              <a:ext uri="{FF2B5EF4-FFF2-40B4-BE49-F238E27FC236}">
                <a16:creationId xmlns:a16="http://schemas.microsoft.com/office/drawing/2014/main" id="{B91D94D2-3430-4744-B08B-72FF811FED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310" y="-2"/>
            <a:ext cx="2622551" cy="6858002"/>
          </a:xfrm>
          <a:prstGeom prst="rect">
            <a:avLst/>
          </a:prstGeom>
        </p:spPr>
      </p:pic>
      <p:pic>
        <p:nvPicPr>
          <p:cNvPr id="15" name="图片 16">
            <a:extLst>
              <a:ext uri="{FF2B5EF4-FFF2-40B4-BE49-F238E27FC236}">
                <a16:creationId xmlns:a16="http://schemas.microsoft.com/office/drawing/2014/main" id="{9D8006B2-FD7B-48E5-822E-DF0B642DCF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51" y="-9723"/>
            <a:ext cx="3818273" cy="6867723"/>
          </a:xfrm>
          <a:prstGeom prst="rect">
            <a:avLst/>
          </a:prstGeom>
        </p:spPr>
      </p:pic>
      <p:pic>
        <p:nvPicPr>
          <p:cNvPr id="16" name="图片 19">
            <a:extLst>
              <a:ext uri="{FF2B5EF4-FFF2-40B4-BE49-F238E27FC236}">
                <a16:creationId xmlns:a16="http://schemas.microsoft.com/office/drawing/2014/main" id="{437B9B2B-F513-4793-AB77-5481DCC55D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17" name="图片 20">
            <a:extLst>
              <a:ext uri="{FF2B5EF4-FFF2-40B4-BE49-F238E27FC236}">
                <a16:creationId xmlns:a16="http://schemas.microsoft.com/office/drawing/2014/main" id="{8F9DF78B-5547-4B2E-BE4C-648C6E748F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8" name="图片 21">
            <a:extLst>
              <a:ext uri="{FF2B5EF4-FFF2-40B4-BE49-F238E27FC236}">
                <a16:creationId xmlns:a16="http://schemas.microsoft.com/office/drawing/2014/main" id="{DC015B2F-CFBF-4327-A93C-E32A531290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3112" y="1598166"/>
            <a:ext cx="1715490" cy="571830"/>
          </a:xfrm>
          <a:prstGeom prst="rect">
            <a:avLst/>
          </a:prstGeom>
        </p:spPr>
      </p:pic>
      <p:pic>
        <p:nvPicPr>
          <p:cNvPr id="19" name="图片 4">
            <a:extLst>
              <a:ext uri="{FF2B5EF4-FFF2-40B4-BE49-F238E27FC236}">
                <a16:creationId xmlns:a16="http://schemas.microsoft.com/office/drawing/2014/main" id="{627A4066-AF89-4A21-B3F5-13860AE852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1" name="图片 24">
            <a:extLst>
              <a:ext uri="{FF2B5EF4-FFF2-40B4-BE49-F238E27FC236}">
                <a16:creationId xmlns:a16="http://schemas.microsoft.com/office/drawing/2014/main" id="{6D1C5B59-FBDA-4E54-947E-50FEE90D02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22" name="图片 25">
            <a:extLst>
              <a:ext uri="{FF2B5EF4-FFF2-40B4-BE49-F238E27FC236}">
                <a16:creationId xmlns:a16="http://schemas.microsoft.com/office/drawing/2014/main" id="{3F602E1E-0DE8-4A0A-AB25-3A59EE528C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23" name="图片 26">
            <a:extLst>
              <a:ext uri="{FF2B5EF4-FFF2-40B4-BE49-F238E27FC236}">
                <a16:creationId xmlns:a16="http://schemas.microsoft.com/office/drawing/2014/main" id="{92CB68F8-31DA-4BE6-951B-D7C0FBCD00B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24" name="图片 23">
            <a:extLst>
              <a:ext uri="{FF2B5EF4-FFF2-40B4-BE49-F238E27FC236}">
                <a16:creationId xmlns:a16="http://schemas.microsoft.com/office/drawing/2014/main" id="{C80B02D4-DFD4-4D33-B80F-A52382DADB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35" name="Picture 34" descr="A picture containing vector graphics, toy&#10;&#10;Description automatically generated">
            <a:extLst>
              <a:ext uri="{FF2B5EF4-FFF2-40B4-BE49-F238E27FC236}">
                <a16:creationId xmlns:a16="http://schemas.microsoft.com/office/drawing/2014/main" id="{D2CA042A-668B-479B-A2E8-018F2C49676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267970" y="1728289"/>
            <a:ext cx="5120640" cy="5120640"/>
          </a:xfrm>
          <a:prstGeom prst="rect">
            <a:avLst/>
          </a:prstGeom>
        </p:spPr>
      </p:pic>
      <p:pic>
        <p:nvPicPr>
          <p:cNvPr id="27" name="5c12ad5ea31ee">
            <a:hlinkClick r:id="" action="ppaction://media"/>
            <a:extLst>
              <a:ext uri="{FF2B5EF4-FFF2-40B4-BE49-F238E27FC236}">
                <a16:creationId xmlns:a16="http://schemas.microsoft.com/office/drawing/2014/main" id="{DBE0F6BA-9B50-40C7-A099-61277868793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34788" y="-50255"/>
            <a:ext cx="609600" cy="609600"/>
          </a:xfrm>
          <a:prstGeom prst="rect">
            <a:avLst/>
          </a:prstGeom>
        </p:spPr>
      </p:pic>
      <p:pic>
        <p:nvPicPr>
          <p:cNvPr id="2" name="Picture 1">
            <a:extLst>
              <a:ext uri="{FF2B5EF4-FFF2-40B4-BE49-F238E27FC236}">
                <a16:creationId xmlns:a16="http://schemas.microsoft.com/office/drawing/2014/main" id="{0BA04ADC-AD4F-42C5-BF0D-8B42D9E4082E}"/>
              </a:ext>
            </a:extLst>
          </p:cNvPr>
          <p:cNvPicPr>
            <a:picLocks noChangeAspect="1"/>
          </p:cNvPicPr>
          <p:nvPr/>
        </p:nvPicPr>
        <p:blipFill>
          <a:blip r:embed="rId20"/>
          <a:stretch>
            <a:fillRect/>
          </a:stretch>
        </p:blipFill>
        <p:spPr>
          <a:xfrm>
            <a:off x="2825313" y="2086976"/>
            <a:ext cx="5761219" cy="3359187"/>
          </a:xfrm>
          <a:prstGeom prst="rect">
            <a:avLst/>
          </a:prstGeom>
        </p:spPr>
      </p:pic>
    </p:spTree>
    <p:extLst>
      <p:ext uri="{BB962C8B-B14F-4D97-AF65-F5344CB8AC3E}">
        <p14:creationId xmlns:p14="http://schemas.microsoft.com/office/powerpoint/2010/main" val="188440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441" fill="hold"/>
                                        <p:tgtEl>
                                          <p:spTgt spid="27"/>
                                        </p:tgtEl>
                                      </p:cBhvr>
                                    </p:cmd>
                                  </p:childTnLst>
                                </p:cTn>
                              </p:par>
                              <p:par>
                                <p:cTn id="7" presetID="3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 calcmode="lin" valueType="num">
                                      <p:cBhvr>
                                        <p:cTn id="11" dur="500" fill="hold"/>
                                        <p:tgtEl>
                                          <p:spTgt spid="9"/>
                                        </p:tgtEl>
                                        <p:attrNameLst>
                                          <p:attrName>style.rotation</p:attrName>
                                        </p:attrNameLst>
                                      </p:cBhvr>
                                      <p:tavLst>
                                        <p:tav tm="0">
                                          <p:val>
                                            <p:fltVal val="90"/>
                                          </p:val>
                                        </p:tav>
                                        <p:tav tm="100000">
                                          <p:val>
                                            <p:fltVal val="0"/>
                                          </p:val>
                                        </p:tav>
                                      </p:tavLst>
                                    </p:anim>
                                    <p:animEffect transition="in" filter="fade">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37"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anim calcmode="lin" valueType="num">
                                      <p:cBhvr>
                                        <p:cTn id="34" dur="500" fill="hold"/>
                                        <p:tgtEl>
                                          <p:spTgt spid="35"/>
                                        </p:tgtEl>
                                        <p:attrNameLst>
                                          <p:attrName>ppt_x</p:attrName>
                                        </p:attrNameLst>
                                      </p:cBhvr>
                                      <p:tavLst>
                                        <p:tav tm="0">
                                          <p:val>
                                            <p:strVal val="#ppt_x"/>
                                          </p:val>
                                        </p:tav>
                                        <p:tav tm="100000">
                                          <p:val>
                                            <p:strVal val="#ppt_x"/>
                                          </p:val>
                                        </p:tav>
                                      </p:tavLst>
                                    </p:anim>
                                    <p:anim calcmode="lin" valueType="num">
                                      <p:cBhvr>
                                        <p:cTn id="35" dur="450" decel="100000" fill="hold"/>
                                        <p:tgtEl>
                                          <p:spTgt spid="35"/>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3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 calcmode="lin" valueType="num">
                                      <p:cBhvr>
                                        <p:cTn id="47" dur="500" fill="hold"/>
                                        <p:tgtEl>
                                          <p:spTgt spid="21"/>
                                        </p:tgtEl>
                                        <p:attrNameLst>
                                          <p:attrName>style.rotation</p:attrName>
                                        </p:attrNameLst>
                                      </p:cBhvr>
                                      <p:tavLst>
                                        <p:tav tm="0">
                                          <p:val>
                                            <p:fltVal val="90"/>
                                          </p:val>
                                        </p:tav>
                                        <p:tav tm="100000">
                                          <p:val>
                                            <p:fltVal val="0"/>
                                          </p:val>
                                        </p:tav>
                                      </p:tavLst>
                                    </p:anim>
                                    <p:animEffect transition="in" filter="fade">
                                      <p:cBhvr>
                                        <p:cTn id="48" dur="500"/>
                                        <p:tgtEl>
                                          <p:spTgt spid="21"/>
                                        </p:tgtEl>
                                      </p:cBhvr>
                                    </p:animEffect>
                                  </p:childTnLst>
                                </p:cTn>
                              </p:par>
                              <p:par>
                                <p:cTn id="49" presetID="3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 calcmode="lin" valueType="num">
                                      <p:cBhvr>
                                        <p:cTn id="53" dur="500" fill="hold"/>
                                        <p:tgtEl>
                                          <p:spTgt spid="22"/>
                                        </p:tgtEl>
                                        <p:attrNameLst>
                                          <p:attrName>style.rotation</p:attrName>
                                        </p:attrNameLst>
                                      </p:cBhvr>
                                      <p:tavLst>
                                        <p:tav tm="0">
                                          <p:val>
                                            <p:fltVal val="90"/>
                                          </p:val>
                                        </p:tav>
                                        <p:tav tm="100000">
                                          <p:val>
                                            <p:fltVal val="0"/>
                                          </p:val>
                                        </p:tav>
                                      </p:tavLst>
                                    </p:anim>
                                    <p:animEffect transition="in" filter="fade">
                                      <p:cBhvr>
                                        <p:cTn id="54" dur="500"/>
                                        <p:tgtEl>
                                          <p:spTgt spid="22"/>
                                        </p:tgtEl>
                                      </p:cBhvr>
                                    </p:animEffect>
                                  </p:childTnLst>
                                </p:cTn>
                              </p:par>
                              <p:par>
                                <p:cTn id="55" presetID="3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 calcmode="lin" valueType="num">
                                      <p:cBhvr>
                                        <p:cTn id="59" dur="500" fill="hold"/>
                                        <p:tgtEl>
                                          <p:spTgt spid="23"/>
                                        </p:tgtEl>
                                        <p:attrNameLst>
                                          <p:attrName>style.rotation</p:attrName>
                                        </p:attrNameLst>
                                      </p:cBhvr>
                                      <p:tavLst>
                                        <p:tav tm="0">
                                          <p:val>
                                            <p:fltVal val="90"/>
                                          </p:val>
                                        </p:tav>
                                        <p:tav tm="100000">
                                          <p:val>
                                            <p:fltVal val="0"/>
                                          </p:val>
                                        </p:tav>
                                      </p:tavLst>
                                    </p:anim>
                                    <p:animEffect transition="in" filter="fade">
                                      <p:cBhvr>
                                        <p:cTn id="60" dur="500"/>
                                        <p:tgtEl>
                                          <p:spTgt spid="23"/>
                                        </p:tgtEl>
                                      </p:cBhvr>
                                    </p:animEffect>
                                  </p:childTnLst>
                                </p:cTn>
                              </p:par>
                              <p:par>
                                <p:cTn id="61" presetID="3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 calcmode="lin" valueType="num">
                                      <p:cBhvr>
                                        <p:cTn id="65" dur="500" fill="hold"/>
                                        <p:tgtEl>
                                          <p:spTgt spid="24"/>
                                        </p:tgtEl>
                                        <p:attrNameLst>
                                          <p:attrName>style.rotation</p:attrName>
                                        </p:attrNameLst>
                                      </p:cBhvr>
                                      <p:tavLst>
                                        <p:tav tm="0">
                                          <p:val>
                                            <p:fltVal val="90"/>
                                          </p:val>
                                        </p:tav>
                                        <p:tav tm="100000">
                                          <p:val>
                                            <p:fltVal val="0"/>
                                          </p:val>
                                        </p:tav>
                                      </p:tavLst>
                                    </p:anim>
                                    <p:animEffect transition="in" filter="fade">
                                      <p:cBhvr>
                                        <p:cTn id="66" dur="500"/>
                                        <p:tgtEl>
                                          <p:spTgt spid="24"/>
                                        </p:tgtEl>
                                      </p:cBhvr>
                                    </p:animEffect>
                                  </p:childTnLst>
                                </p:cTn>
                              </p:par>
                              <p:par>
                                <p:cTn id="67" presetID="2" presetClass="entr" presetSubtype="2"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1+#ppt_w/2"/>
                                          </p:val>
                                        </p:tav>
                                        <p:tav tm="100000">
                                          <p:val>
                                            <p:strVal val="#ppt_x"/>
                                          </p:val>
                                        </p:tav>
                                      </p:tavLst>
                                    </p:anim>
                                    <p:anim calcmode="lin" valueType="num">
                                      <p:cBhvr additive="base">
                                        <p:cTn id="70" dur="500" fill="hold"/>
                                        <p:tgtEl>
                                          <p:spTgt spid="16"/>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1+#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1+#ppt_w/2"/>
                                          </p:val>
                                        </p:tav>
                                        <p:tav tm="100000">
                                          <p:val>
                                            <p:strVal val="#ppt_x"/>
                                          </p:val>
                                        </p:tav>
                                      </p:tavLst>
                                    </p:anim>
                                    <p:anim calcmode="lin" valueType="num">
                                      <p:cBhvr additive="base">
                                        <p:cTn id="78" dur="500" fill="hold"/>
                                        <p:tgtEl>
                                          <p:spTgt spid="18"/>
                                        </p:tgtEl>
                                        <p:attrNameLst>
                                          <p:attrName>ppt_y</p:attrName>
                                        </p:attrNameLst>
                                      </p:cBhvr>
                                      <p:tavLst>
                                        <p:tav tm="0">
                                          <p:val>
                                            <p:strVal val="#ppt_y"/>
                                          </p:val>
                                        </p:tav>
                                        <p:tav tm="100000">
                                          <p:val>
                                            <p:strVal val="#ppt_y"/>
                                          </p:val>
                                        </p:tav>
                                      </p:tavLst>
                                    </p:anim>
                                  </p:childTnLst>
                                </p:cTn>
                              </p:par>
                              <p:par>
                                <p:cTn id="79" presetID="53" presetClass="entr" presetSubtype="16" fill="hold" nodeType="with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p:cTn id="81" dur="500" fill="hold"/>
                                        <p:tgtEl>
                                          <p:spTgt spid="2"/>
                                        </p:tgtEl>
                                        <p:attrNameLst>
                                          <p:attrName>ppt_w</p:attrName>
                                        </p:attrNameLst>
                                      </p:cBhvr>
                                      <p:tavLst>
                                        <p:tav tm="0">
                                          <p:val>
                                            <p:fltVal val="0"/>
                                          </p:val>
                                        </p:tav>
                                        <p:tav tm="100000">
                                          <p:val>
                                            <p:strVal val="#ppt_w"/>
                                          </p:val>
                                        </p:tav>
                                      </p:tavLst>
                                    </p:anim>
                                    <p:anim calcmode="lin" valueType="num">
                                      <p:cBhvr>
                                        <p:cTn id="82" dur="500" fill="hold"/>
                                        <p:tgtEl>
                                          <p:spTgt spid="2"/>
                                        </p:tgtEl>
                                        <p:attrNameLst>
                                          <p:attrName>ppt_h</p:attrName>
                                        </p:attrNameLst>
                                      </p:cBhvr>
                                      <p:tavLst>
                                        <p:tav tm="0">
                                          <p:val>
                                            <p:fltVal val="0"/>
                                          </p:val>
                                        </p:tav>
                                        <p:tav tm="100000">
                                          <p:val>
                                            <p:strVal val="#ppt_h"/>
                                          </p:val>
                                        </p:tav>
                                      </p:tavLst>
                                    </p:anim>
                                    <p:animEffect transition="in" filter="fade">
                                      <p:cBhvr>
                                        <p:cTn id="8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4" repeatCount="indefinite"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4" descr="610654865b9c2">
            <a:extLst>
              <a:ext uri="{FF2B5EF4-FFF2-40B4-BE49-F238E27FC236}">
                <a16:creationId xmlns:a16="http://schemas.microsoft.com/office/drawing/2014/main" id="{A11D5612-7488-43BC-9EB0-6A85BC9A2F79}"/>
              </a:ext>
            </a:extLst>
          </p:cNvPr>
          <p:cNvPicPr>
            <a:picLocks noChangeAspect="1"/>
          </p:cNvPicPr>
          <p:nvPr/>
        </p:nvPicPr>
        <p:blipFill>
          <a:blip r:embed="rId2"/>
          <a:stretch>
            <a:fillRect/>
          </a:stretch>
        </p:blipFill>
        <p:spPr>
          <a:xfrm>
            <a:off x="182" y="0"/>
            <a:ext cx="12192635" cy="6945630"/>
          </a:xfrm>
          <a:prstGeom prst="rect">
            <a:avLst/>
          </a:prstGeom>
        </p:spPr>
      </p:pic>
      <p:grpSp>
        <p:nvGrpSpPr>
          <p:cNvPr id="21" name="组合 31">
            <a:extLst>
              <a:ext uri="{FF2B5EF4-FFF2-40B4-BE49-F238E27FC236}">
                <a16:creationId xmlns:a16="http://schemas.microsoft.com/office/drawing/2014/main" id="{0B1DE06F-20F4-4D94-A069-91CA3E20DF56}"/>
              </a:ext>
            </a:extLst>
          </p:cNvPr>
          <p:cNvGrpSpPr/>
          <p:nvPr/>
        </p:nvGrpSpPr>
        <p:grpSpPr>
          <a:xfrm>
            <a:off x="3178629" y="694373"/>
            <a:ext cx="7938098" cy="4862829"/>
            <a:chOff x="1227083" y="675833"/>
            <a:chExt cx="10162697" cy="5898322"/>
          </a:xfrm>
        </p:grpSpPr>
        <p:sp>
          <p:nvSpPr>
            <p:cNvPr id="22" name="矩形 33">
              <a:extLst>
                <a:ext uri="{FF2B5EF4-FFF2-40B4-BE49-F238E27FC236}">
                  <a16:creationId xmlns:a16="http://schemas.microsoft.com/office/drawing/2014/main" id="{A16A12F8-FA82-4B35-917B-8E33185CC070}"/>
                </a:ext>
              </a:extLst>
            </p:cNvPr>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30">
              <a:extLst>
                <a:ext uri="{FF2B5EF4-FFF2-40B4-BE49-F238E27FC236}">
                  <a16:creationId xmlns:a16="http://schemas.microsoft.com/office/drawing/2014/main" id="{82AAA2A6-5B14-493C-A6E7-14684F6C7488}"/>
                </a:ext>
              </a:extLst>
            </p:cNvPr>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7" descr="未标题-2">
            <a:extLst>
              <a:ext uri="{FF2B5EF4-FFF2-40B4-BE49-F238E27FC236}">
                <a16:creationId xmlns:a16="http://schemas.microsoft.com/office/drawing/2014/main" id="{CBE60534-4A33-453B-A908-C8E48F606D65}"/>
              </a:ext>
            </a:extLst>
          </p:cNvPr>
          <p:cNvPicPr>
            <a:picLocks noChangeAspect="1"/>
          </p:cNvPicPr>
          <p:nvPr/>
        </p:nvPicPr>
        <p:blipFill>
          <a:blip r:embed="rId3"/>
          <a:stretch>
            <a:fillRect/>
          </a:stretch>
        </p:blipFill>
        <p:spPr>
          <a:xfrm>
            <a:off x="0" y="1402576"/>
            <a:ext cx="4134885" cy="3673067"/>
          </a:xfrm>
          <a:prstGeom prst="rect">
            <a:avLst/>
          </a:prstGeom>
        </p:spPr>
      </p:pic>
      <p:pic>
        <p:nvPicPr>
          <p:cNvPr id="26" name="图片 5" descr="610654865b9c2">
            <a:extLst>
              <a:ext uri="{FF2B5EF4-FFF2-40B4-BE49-F238E27FC236}">
                <a16:creationId xmlns:a16="http://schemas.microsoft.com/office/drawing/2014/main" id="{3BB24460-4EE4-4587-8126-0791D957AD1B}"/>
              </a:ext>
            </a:extLst>
          </p:cNvPr>
          <p:cNvPicPr>
            <a:picLocks noChangeAspect="1"/>
          </p:cNvPicPr>
          <p:nvPr/>
        </p:nvPicPr>
        <p:blipFill>
          <a:blip r:embed="rId4"/>
          <a:stretch>
            <a:fillRect/>
          </a:stretch>
        </p:blipFill>
        <p:spPr>
          <a:xfrm>
            <a:off x="14605" y="2442845"/>
            <a:ext cx="12192635" cy="4502150"/>
          </a:xfrm>
          <a:prstGeom prst="rect">
            <a:avLst/>
          </a:prstGeom>
        </p:spPr>
      </p:pic>
      <p:pic>
        <p:nvPicPr>
          <p:cNvPr id="27" name="图片 6" descr="54ref">
            <a:extLst>
              <a:ext uri="{FF2B5EF4-FFF2-40B4-BE49-F238E27FC236}">
                <a16:creationId xmlns:a16="http://schemas.microsoft.com/office/drawing/2014/main" id="{F511DC5B-E8F6-4A56-870C-C2505E176DB0}"/>
              </a:ext>
            </a:extLst>
          </p:cNvPr>
          <p:cNvPicPr>
            <a:picLocks noChangeAspect="1"/>
          </p:cNvPicPr>
          <p:nvPr/>
        </p:nvPicPr>
        <p:blipFill>
          <a:blip r:embed="rId5"/>
          <a:stretch>
            <a:fillRect/>
          </a:stretch>
        </p:blipFill>
        <p:spPr>
          <a:xfrm>
            <a:off x="9201150" y="4347210"/>
            <a:ext cx="2766695" cy="2074545"/>
          </a:xfrm>
          <a:prstGeom prst="rect">
            <a:avLst/>
          </a:prstGeom>
        </p:spPr>
      </p:pic>
      <p:pic>
        <p:nvPicPr>
          <p:cNvPr id="44" name="图片 15">
            <a:extLst>
              <a:ext uri="{FF2B5EF4-FFF2-40B4-BE49-F238E27FC236}">
                <a16:creationId xmlns:a16="http://schemas.microsoft.com/office/drawing/2014/main" id="{E1A43F74-764E-4DCA-97F5-FB8D8D8767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45" name="图片 23">
            <a:extLst>
              <a:ext uri="{FF2B5EF4-FFF2-40B4-BE49-F238E27FC236}">
                <a16:creationId xmlns:a16="http://schemas.microsoft.com/office/drawing/2014/main" id="{715E8A83-77F4-4026-8986-4D93F76C27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0661" y="492953"/>
            <a:ext cx="1727420" cy="1097672"/>
          </a:xfrm>
          <a:prstGeom prst="rect">
            <a:avLst/>
          </a:prstGeom>
        </p:spPr>
      </p:pic>
      <p:pic>
        <p:nvPicPr>
          <p:cNvPr id="47" name="Picture 46">
            <a:extLst>
              <a:ext uri="{FF2B5EF4-FFF2-40B4-BE49-F238E27FC236}">
                <a16:creationId xmlns:a16="http://schemas.microsoft.com/office/drawing/2014/main" id="{EF37C68F-C329-4D56-B88E-F22F1F061192}"/>
              </a:ext>
            </a:extLst>
          </p:cNvPr>
          <p:cNvPicPr>
            <a:picLocks noChangeAspect="1"/>
          </p:cNvPicPr>
          <p:nvPr/>
        </p:nvPicPr>
        <p:blipFill>
          <a:blip r:embed="rId8"/>
          <a:stretch>
            <a:fillRect/>
          </a:stretch>
        </p:blipFill>
        <p:spPr>
          <a:xfrm>
            <a:off x="6722355" y="1273212"/>
            <a:ext cx="1828959" cy="634039"/>
          </a:xfrm>
          <a:prstGeom prst="rect">
            <a:avLst/>
          </a:prstGeom>
        </p:spPr>
      </p:pic>
      <p:pic>
        <p:nvPicPr>
          <p:cNvPr id="3" name="Picture 2">
            <a:extLst>
              <a:ext uri="{FF2B5EF4-FFF2-40B4-BE49-F238E27FC236}">
                <a16:creationId xmlns:a16="http://schemas.microsoft.com/office/drawing/2014/main" id="{675D6964-C2F8-4BFF-AFCF-CFA88C33A791}"/>
              </a:ext>
            </a:extLst>
          </p:cNvPr>
          <p:cNvPicPr>
            <a:picLocks noChangeAspect="1"/>
          </p:cNvPicPr>
          <p:nvPr/>
        </p:nvPicPr>
        <p:blipFill>
          <a:blip r:embed="rId9"/>
          <a:stretch>
            <a:fillRect/>
          </a:stretch>
        </p:blipFill>
        <p:spPr>
          <a:xfrm>
            <a:off x="3663220" y="2039937"/>
            <a:ext cx="7693819" cy="2225233"/>
          </a:xfrm>
          <a:prstGeom prst="rect">
            <a:avLst/>
          </a:prstGeom>
        </p:spPr>
      </p:pic>
    </p:spTree>
    <p:extLst>
      <p:ext uri="{BB962C8B-B14F-4D97-AF65-F5344CB8AC3E}">
        <p14:creationId xmlns:p14="http://schemas.microsoft.com/office/powerpoint/2010/main" val="2275369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right)">
                                      <p:cBhvr>
                                        <p:cTn id="21" dur="500"/>
                                        <p:tgtEl>
                                          <p:spTgt spid="44"/>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up)">
                                      <p:cBhvr>
                                        <p:cTn id="35" dur="500"/>
                                        <p:tgtEl>
                                          <p:spTgt spid="45"/>
                                        </p:tgtEl>
                                      </p:cBhvr>
                                    </p:animEffect>
                                  </p:childTnLst>
                                </p:cTn>
                              </p:par>
                              <p:par>
                                <p:cTn id="36" presetID="16" presetClass="entr" presetSubtype="21"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randombar(horizontal)">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1"/>
          <a:stretch>
            <a:fillRect/>
          </a:stretch>
        </p:blipFill>
        <p:spPr>
          <a:xfrm>
            <a:off x="3236839" y="203095"/>
            <a:ext cx="7412099" cy="5154778"/>
          </a:xfrm>
          <a:prstGeom prst="rect">
            <a:avLst/>
          </a:prstGeom>
        </p:spPr>
      </p:pic>
      <p:sp>
        <p:nvSpPr>
          <p:cNvPr id="24" name="TextBox 23">
            <a:extLst>
              <a:ext uri="{FF2B5EF4-FFF2-40B4-BE49-F238E27FC236}">
                <a16:creationId xmlns:a16="http://schemas.microsoft.com/office/drawing/2014/main" id="{F85AD1B0-9EDC-481D-B44D-5492821680C3}"/>
              </a:ext>
            </a:extLst>
          </p:cNvPr>
          <p:cNvSpPr txBox="1"/>
          <p:nvPr/>
        </p:nvSpPr>
        <p:spPr>
          <a:xfrm>
            <a:off x="4528695" y="1704663"/>
            <a:ext cx="5182680" cy="2123658"/>
          </a:xfrm>
          <a:prstGeom prst="rect">
            <a:avLst/>
          </a:prstGeom>
          <a:noFill/>
        </p:spPr>
        <p:txBody>
          <a:bodyPr wrap="square">
            <a:spAutoFit/>
          </a:bodyPr>
          <a:lstStyle/>
          <a:p>
            <a:pPr lvl="0" algn="ctr">
              <a:defRPr/>
            </a:pPr>
            <a:r>
              <a:rPr lang="en-US" sz="4400" b="1" dirty="0">
                <a:solidFill>
                  <a:srgbClr val="FF2543"/>
                </a:solidFill>
                <a:latin typeface="Calibri" panose="020F0502020204030204" pitchFamily="34" charset="0"/>
                <a:cs typeface="Calibri" panose="020F0502020204030204" pitchFamily="34" charset="0"/>
              </a:rPr>
              <a:t>1. </a:t>
            </a:r>
            <a:r>
              <a:rPr lang="en-US" sz="4400" b="1" dirty="0" err="1">
                <a:solidFill>
                  <a:srgbClr val="FF2543"/>
                </a:solidFill>
                <a:latin typeface="Calibri" panose="020F0502020204030204" pitchFamily="34" charset="0"/>
                <a:cs typeface="Calibri" panose="020F0502020204030204" pitchFamily="34" charset="0"/>
              </a:rPr>
              <a:t>Cùng</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bạn</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trao</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đổi</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để</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hiểu</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nghĩa</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của</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câu</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tục</a:t>
            </a:r>
            <a:r>
              <a:rPr lang="en-US" sz="4400" b="1" dirty="0">
                <a:solidFill>
                  <a:srgbClr val="FF2543"/>
                </a:solidFill>
                <a:latin typeface="Calibri" panose="020F0502020204030204" pitchFamily="34" charset="0"/>
                <a:cs typeface="Calibri" panose="020F0502020204030204" pitchFamily="34" charset="0"/>
              </a:rPr>
              <a:t> </a:t>
            </a:r>
            <a:r>
              <a:rPr lang="en-US" sz="4400" b="1" dirty="0" err="1">
                <a:solidFill>
                  <a:srgbClr val="FF2543"/>
                </a:solidFill>
                <a:latin typeface="Calibri" panose="020F0502020204030204" pitchFamily="34" charset="0"/>
                <a:cs typeface="Calibri" panose="020F0502020204030204" pitchFamily="34" charset="0"/>
              </a:rPr>
              <a:t>ngữ</a:t>
            </a:r>
            <a:r>
              <a:rPr lang="en-US" sz="4400" b="1" dirty="0">
                <a:solidFill>
                  <a:srgbClr val="FF2543"/>
                </a:solidFill>
                <a:latin typeface="Calibri" panose="020F0502020204030204" pitchFamily="34" charset="0"/>
                <a:cs typeface="Calibri" panose="020F0502020204030204" pitchFamily="34" charset="0"/>
              </a:rPr>
              <a:t>, ca </a:t>
            </a:r>
            <a:r>
              <a:rPr lang="en-US" sz="4400" b="1" dirty="0" err="1">
                <a:solidFill>
                  <a:srgbClr val="FF2543"/>
                </a:solidFill>
                <a:latin typeface="Calibri" panose="020F0502020204030204" pitchFamily="34" charset="0"/>
                <a:cs typeface="Calibri" panose="020F0502020204030204" pitchFamily="34" charset="0"/>
              </a:rPr>
              <a:t>dao</a:t>
            </a:r>
            <a:r>
              <a:rPr lang="en-US" sz="4400" b="1" dirty="0">
                <a:solidFill>
                  <a:srgbClr val="FF2543"/>
                </a:solidFill>
                <a:latin typeface="Calibri" panose="020F0502020204030204" pitchFamily="34" charset="0"/>
                <a:cs typeface="Calibri" panose="020F0502020204030204" pitchFamily="34" charset="0"/>
              </a:rPr>
              <a:t> </a:t>
            </a:r>
            <a:endParaRPr kumimoji="0" lang="en-US" sz="4400" b="1" i="0" u="none" strike="noStrike" kern="1200" cap="none" spc="0" normalizeH="0" baseline="0" noProof="0" dirty="0">
              <a:ln>
                <a:noFill/>
              </a:ln>
              <a:solidFill>
                <a:srgbClr val="FF2543"/>
              </a:solidFill>
              <a:effectLst/>
              <a:uLnTx/>
              <a:uFillTx/>
              <a:latin typeface="Calibri" panose="020F0502020204030204" pitchFamily="34" charset="0"/>
              <a:cs typeface="Calibri" panose="020F0502020204030204" pitchFamily="34" charset="0"/>
            </a:endParaRPr>
          </a:p>
        </p:txBody>
      </p:sp>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spTree>
    <p:extLst>
      <p:ext uri="{BB962C8B-B14F-4D97-AF65-F5344CB8AC3E}">
        <p14:creationId xmlns:p14="http://schemas.microsoft.com/office/powerpoint/2010/main" val="1135932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7"/>
                                            </p:tgtEl>
                                            <p:attrNameLst>
                                              <p:attrName>style.visibility</p:attrName>
                                            </p:attrNameLst>
                                          </p:cBhvr>
                                          <p:to>
                                            <p:strVal val="visible"/>
                                          </p:to>
                                        </p:set>
                                        <p:anim calcmode="lin" valueType="num" p14:bounceEnd="60000">
                                          <p:cBhvr additive="base">
                                            <p:cTn id="31" dur="75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21" presetClass="entr" presetSubtype="1" fill="hold" nodeType="withEffect">
                                      <p:stCondLst>
                                        <p:cond delay="150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500"/>
                                            <p:tgtEl>
                                              <p:spTgt spid="7"/>
                                            </p:tgtEl>
                                          </p:cBhvr>
                                        </p:animEffect>
                                      </p:childTnLst>
                                    </p:cTn>
                                  </p:par>
                                </p:childTnLst>
                              </p:cTn>
                            </p:par>
                            <p:par>
                              <p:cTn id="36" fill="hold">
                                <p:stCondLst>
                                  <p:cond delay="2500"/>
                                </p:stCondLst>
                                <p:childTnLst>
                                  <p:par>
                                    <p:cTn id="37" presetID="47" presetClass="entr" presetSubtype="0" fill="hold" grpId="0" nodeType="afterEffect">
                                      <p:stCondLst>
                                        <p:cond delay="0"/>
                                      </p:stCondLst>
                                      <p:iterate type="wd">
                                        <p:tmPct val="10000"/>
                                      </p:iterate>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anim calcmode="lin" valueType="num">
                                          <p:cBhvr>
                                            <p:cTn id="40" dur="500" fill="hold"/>
                                            <p:tgtEl>
                                              <p:spTgt spid="24"/>
                                            </p:tgtEl>
                                            <p:attrNameLst>
                                              <p:attrName>ppt_x</p:attrName>
                                            </p:attrNameLst>
                                          </p:cBhvr>
                                          <p:tavLst>
                                            <p:tav tm="0">
                                              <p:val>
                                                <p:strVal val="#ppt_x"/>
                                              </p:val>
                                            </p:tav>
                                            <p:tav tm="100000">
                                              <p:val>
                                                <p:strVal val="#ppt_x"/>
                                              </p:val>
                                            </p:tav>
                                          </p:tavLst>
                                        </p:anim>
                                        <p:anim calcmode="lin" valueType="num">
                                          <p:cBhvr>
                                            <p:cTn id="4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750" fill="hold"/>
                                            <p:tgtEl>
                                              <p:spTgt spid="17"/>
                                            </p:tgtEl>
                                            <p:attrNameLst>
                                              <p:attrName>ppt_x</p:attrName>
                                            </p:attrNameLst>
                                          </p:cBhvr>
                                          <p:tavLst>
                                            <p:tav tm="0">
                                              <p:val>
                                                <p:strVal val="0-#ppt_w/2"/>
                                              </p:val>
                                            </p:tav>
                                            <p:tav tm="100000">
                                              <p:val>
                                                <p:strVal val="#ppt_x"/>
                                              </p:val>
                                            </p:tav>
                                          </p:tavLst>
                                        </p:anim>
                                        <p:anim calcmode="lin" valueType="num">
                                          <p:cBhvr additive="base">
                                            <p:cTn id="32"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3" name="uỷn.wav"/>
                                            </p:tgtEl>
                                          </p:cMediaNode>
                                        </p:audio>
                                      </p:subTnLst>
                                    </p:cTn>
                                  </p:par>
                                  <p:par>
                                    <p:cTn id="33" presetID="21" presetClass="entr" presetSubtype="1" fill="hold" nodeType="withEffect">
                                      <p:stCondLst>
                                        <p:cond delay="150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500"/>
                                            <p:tgtEl>
                                              <p:spTgt spid="7"/>
                                            </p:tgtEl>
                                          </p:cBhvr>
                                        </p:animEffect>
                                      </p:childTnLst>
                                    </p:cTn>
                                  </p:par>
                                </p:childTnLst>
                              </p:cTn>
                            </p:par>
                            <p:par>
                              <p:cTn id="36" fill="hold">
                                <p:stCondLst>
                                  <p:cond delay="2500"/>
                                </p:stCondLst>
                                <p:childTnLst>
                                  <p:par>
                                    <p:cTn id="37" presetID="47" presetClass="entr" presetSubtype="0" fill="hold" grpId="0" nodeType="afterEffect">
                                      <p:stCondLst>
                                        <p:cond delay="0"/>
                                      </p:stCondLst>
                                      <p:iterate type="wd">
                                        <p:tmPct val="10000"/>
                                      </p:iterate>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anim calcmode="lin" valueType="num">
                                          <p:cBhvr>
                                            <p:cTn id="40" dur="500" fill="hold"/>
                                            <p:tgtEl>
                                              <p:spTgt spid="24"/>
                                            </p:tgtEl>
                                            <p:attrNameLst>
                                              <p:attrName>ppt_x</p:attrName>
                                            </p:attrNameLst>
                                          </p:cBhvr>
                                          <p:tavLst>
                                            <p:tav tm="0">
                                              <p:val>
                                                <p:strVal val="#ppt_x"/>
                                              </p:val>
                                            </p:tav>
                                            <p:tav tm="100000">
                                              <p:val>
                                                <p:strVal val="#ppt_x"/>
                                              </p:val>
                                            </p:tav>
                                          </p:tavLst>
                                        </p:anim>
                                        <p:anim calcmode="lin" valueType="num">
                                          <p:cBhvr>
                                            <p:cTn id="4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sp>
        <p:nvSpPr>
          <p:cNvPr id="26" name="TextBox 25">
            <a:extLst>
              <a:ext uri="{FF2B5EF4-FFF2-40B4-BE49-F238E27FC236}">
                <a16:creationId xmlns:a16="http://schemas.microsoft.com/office/drawing/2014/main" id="{1DA59812-84F9-4956-8589-7425537BD42A}"/>
              </a:ext>
            </a:extLst>
          </p:cNvPr>
          <p:cNvSpPr txBox="1"/>
          <p:nvPr/>
        </p:nvSpPr>
        <p:spPr>
          <a:xfrm>
            <a:off x="1137683" y="87781"/>
            <a:ext cx="948424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1.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Cùng bạn trao đổi để hiểu nghĩa của các câu tục ngữ, ca dao dưới đây</a:t>
            </a:r>
          </a:p>
        </p:txBody>
      </p:sp>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3820" y="-462588"/>
            <a:ext cx="2376448" cy="2376448"/>
          </a:xfrm>
          <a:prstGeom prst="rect">
            <a:avLst/>
          </a:prstGeom>
        </p:spPr>
      </p:pic>
      <p:sp>
        <p:nvSpPr>
          <p:cNvPr id="2" name="Rectangle: Rounded Corners 1">
            <a:extLst>
              <a:ext uri="{FF2B5EF4-FFF2-40B4-BE49-F238E27FC236}">
                <a16:creationId xmlns:a16="http://schemas.microsoft.com/office/drawing/2014/main" id="{033AF6BB-1CA5-42D7-ADA6-6CE5EFB9FD69}"/>
              </a:ext>
            </a:extLst>
          </p:cNvPr>
          <p:cNvSpPr/>
          <p:nvPr/>
        </p:nvSpPr>
        <p:spPr>
          <a:xfrm>
            <a:off x="616688" y="1839434"/>
            <a:ext cx="6879264" cy="2094614"/>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b="0" i="0" dirty="0">
                <a:solidFill>
                  <a:srgbClr val="000000"/>
                </a:solidFill>
                <a:effectLst/>
              </a:rPr>
              <a:t>- Chị ngã em nâng</a:t>
            </a:r>
          </a:p>
          <a:p>
            <a:pPr algn="just"/>
            <a:r>
              <a:rPr lang="vi-VN" sz="3000" b="0" i="0" dirty="0">
                <a:solidFill>
                  <a:srgbClr val="000000"/>
                </a:solidFill>
                <a:effectLst/>
              </a:rPr>
              <a:t>- </a:t>
            </a:r>
            <a:r>
              <a:rPr lang="en-US" sz="3000" b="0" i="0" dirty="0">
                <a:solidFill>
                  <a:srgbClr val="000000"/>
                </a:solidFill>
                <a:effectLst/>
              </a:rPr>
              <a:t>   </a:t>
            </a:r>
            <a:r>
              <a:rPr lang="vi-VN" sz="3000" b="0" i="0" dirty="0">
                <a:solidFill>
                  <a:srgbClr val="000000"/>
                </a:solidFill>
                <a:effectLst/>
              </a:rPr>
              <a:t>Anh em như thể chân tay</a:t>
            </a:r>
          </a:p>
          <a:p>
            <a:pPr algn="just"/>
            <a:r>
              <a:rPr lang="vi-VN" sz="3000" b="0" i="0" dirty="0">
                <a:solidFill>
                  <a:srgbClr val="000000"/>
                </a:solidFill>
                <a:effectLst/>
              </a:rPr>
              <a:t>Rách lành đùm bọc, dở hay đỡ đần.</a:t>
            </a:r>
          </a:p>
        </p:txBody>
      </p:sp>
      <p:grpSp>
        <p:nvGrpSpPr>
          <p:cNvPr id="20" name="Google Shape;1023;p13">
            <a:extLst>
              <a:ext uri="{FF2B5EF4-FFF2-40B4-BE49-F238E27FC236}">
                <a16:creationId xmlns:a16="http://schemas.microsoft.com/office/drawing/2014/main" id="{B6DB0F9A-8A5A-4C10-93FE-AE30F698CF4E}"/>
              </a:ext>
            </a:extLst>
          </p:cNvPr>
          <p:cNvGrpSpPr/>
          <p:nvPr/>
        </p:nvGrpSpPr>
        <p:grpSpPr>
          <a:xfrm>
            <a:off x="7251292" y="3602411"/>
            <a:ext cx="4484624" cy="2528919"/>
            <a:chOff x="5876916" y="975793"/>
            <a:chExt cx="4684259" cy="2641495"/>
          </a:xfrm>
        </p:grpSpPr>
        <p:grpSp>
          <p:nvGrpSpPr>
            <p:cNvPr id="21" name="Google Shape;1024;p13">
              <a:extLst>
                <a:ext uri="{FF2B5EF4-FFF2-40B4-BE49-F238E27FC236}">
                  <a16:creationId xmlns:a16="http://schemas.microsoft.com/office/drawing/2014/main" id="{3E852D64-0203-4D79-B04F-2EFF2C48FFF5}"/>
                </a:ext>
              </a:extLst>
            </p:cNvPr>
            <p:cNvGrpSpPr/>
            <p:nvPr/>
          </p:nvGrpSpPr>
          <p:grpSpPr>
            <a:xfrm>
              <a:off x="5876916" y="975793"/>
              <a:ext cx="4684259" cy="2113916"/>
              <a:chOff x="2387762" y="551055"/>
              <a:chExt cx="7051289" cy="3182111"/>
            </a:xfrm>
          </p:grpSpPr>
          <p:pic>
            <p:nvPicPr>
              <p:cNvPr id="23" name="Google Shape;1025;p13" descr="2">
                <a:extLst>
                  <a:ext uri="{FF2B5EF4-FFF2-40B4-BE49-F238E27FC236}">
                    <a16:creationId xmlns:a16="http://schemas.microsoft.com/office/drawing/2014/main" id="{6C723462-C83B-441A-834E-89C6C16B4204}"/>
                  </a:ext>
                </a:extLst>
              </p:cNvPr>
              <p:cNvPicPr preferRelativeResize="0"/>
              <p:nvPr/>
            </p:nvPicPr>
            <p:blipFill rotWithShape="1">
              <a:blip r:embed="rId8">
                <a:alphaModFix/>
              </a:blip>
              <a:srcRect/>
              <a:stretch/>
            </p:blipFill>
            <p:spPr>
              <a:xfrm>
                <a:off x="4238307" y="551055"/>
                <a:ext cx="3689350" cy="3127375"/>
              </a:xfrm>
              <a:prstGeom prst="rect">
                <a:avLst/>
              </a:prstGeom>
              <a:noFill/>
              <a:ln>
                <a:noFill/>
              </a:ln>
            </p:spPr>
          </p:pic>
          <p:pic>
            <p:nvPicPr>
              <p:cNvPr id="24" name="Google Shape;1026;p13" descr="1">
                <a:extLst>
                  <a:ext uri="{FF2B5EF4-FFF2-40B4-BE49-F238E27FC236}">
                    <a16:creationId xmlns:a16="http://schemas.microsoft.com/office/drawing/2014/main" id="{289FE6DC-84D3-4CEE-B32D-441F7788CD7D}"/>
                  </a:ext>
                </a:extLst>
              </p:cNvPr>
              <p:cNvPicPr preferRelativeResize="0"/>
              <p:nvPr/>
            </p:nvPicPr>
            <p:blipFill rotWithShape="1">
              <a:blip r:embed="rId9">
                <a:alphaModFix/>
              </a:blip>
              <a:srcRect/>
              <a:stretch/>
            </p:blipFill>
            <p:spPr>
              <a:xfrm>
                <a:off x="5999058" y="790165"/>
                <a:ext cx="3439993" cy="2915633"/>
              </a:xfrm>
              <a:prstGeom prst="rect">
                <a:avLst/>
              </a:prstGeom>
              <a:noFill/>
              <a:ln>
                <a:noFill/>
              </a:ln>
            </p:spPr>
          </p:pic>
          <p:pic>
            <p:nvPicPr>
              <p:cNvPr id="25" name="Google Shape;1027;p13" descr="3">
                <a:extLst>
                  <a:ext uri="{FF2B5EF4-FFF2-40B4-BE49-F238E27FC236}">
                    <a16:creationId xmlns:a16="http://schemas.microsoft.com/office/drawing/2014/main" id="{C84CC2A3-7EAC-4C23-AD0C-8F2F4660BA7F}"/>
                  </a:ext>
                </a:extLst>
              </p:cNvPr>
              <p:cNvPicPr preferRelativeResize="0"/>
              <p:nvPr/>
            </p:nvPicPr>
            <p:blipFill rotWithShape="1">
              <a:blip r:embed="rId10">
                <a:alphaModFix/>
              </a:blip>
              <a:srcRect/>
              <a:stretch/>
            </p:blipFill>
            <p:spPr>
              <a:xfrm flipH="1">
                <a:off x="2387762" y="872971"/>
                <a:ext cx="3374585" cy="2860195"/>
              </a:xfrm>
              <a:prstGeom prst="rect">
                <a:avLst/>
              </a:prstGeom>
              <a:noFill/>
              <a:ln>
                <a:noFill/>
              </a:ln>
            </p:spPr>
          </p:pic>
        </p:grpSp>
        <p:sp>
          <p:nvSpPr>
            <p:cNvPr id="22" name="Google Shape;1028;p13">
              <a:extLst>
                <a:ext uri="{FF2B5EF4-FFF2-40B4-BE49-F238E27FC236}">
                  <a16:creationId xmlns:a16="http://schemas.microsoft.com/office/drawing/2014/main" id="{C6EF3167-8536-4E92-ABA9-F35164776826}"/>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Tree>
    <p:extLst>
      <p:ext uri="{BB962C8B-B14F-4D97-AF65-F5344CB8AC3E}">
        <p14:creationId xmlns:p14="http://schemas.microsoft.com/office/powerpoint/2010/main" val="315198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E74C61A-5128-4CCD-94A4-B265C1AD8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7" name="图片 6">
            <a:extLst>
              <a:ext uri="{FF2B5EF4-FFF2-40B4-BE49-F238E27FC236}">
                <a16:creationId xmlns:a16="http://schemas.microsoft.com/office/drawing/2014/main" id="{E3A2805A-8EB4-424C-B870-8910021791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311" y="0"/>
            <a:ext cx="2622550" cy="6858000"/>
          </a:xfrm>
          <a:prstGeom prst="rect">
            <a:avLst/>
          </a:prstGeom>
        </p:spPr>
      </p:pic>
      <p:pic>
        <p:nvPicPr>
          <p:cNvPr id="8" name="图片 7">
            <a:extLst>
              <a:ext uri="{FF2B5EF4-FFF2-40B4-BE49-F238E27FC236}">
                <a16:creationId xmlns:a16="http://schemas.microsoft.com/office/drawing/2014/main" id="{5D605916-2829-4E1D-A0CD-E0E397292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015" y="0"/>
            <a:ext cx="3812867" cy="6858000"/>
          </a:xfrm>
          <a:prstGeom prst="rect">
            <a:avLst/>
          </a:prstGeom>
        </p:spPr>
      </p:pic>
      <p:pic>
        <p:nvPicPr>
          <p:cNvPr id="9" name="图片 8">
            <a:extLst>
              <a:ext uri="{FF2B5EF4-FFF2-40B4-BE49-F238E27FC236}">
                <a16:creationId xmlns:a16="http://schemas.microsoft.com/office/drawing/2014/main" id="{ABD0BAE3-C800-47A9-A130-EE3307C3A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5" name="图片 4">
            <a:extLst>
              <a:ext uri="{FF2B5EF4-FFF2-40B4-BE49-F238E27FC236}">
                <a16:creationId xmlns:a16="http://schemas.microsoft.com/office/drawing/2014/main" id="{D671415F-62BC-479A-9930-C2059792F4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0" name="图片 9">
            <a:extLst>
              <a:ext uri="{FF2B5EF4-FFF2-40B4-BE49-F238E27FC236}">
                <a16:creationId xmlns:a16="http://schemas.microsoft.com/office/drawing/2014/main" id="{01B4FDA9-3440-4267-9D02-87B809EC80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11" name="图片 10">
            <a:extLst>
              <a:ext uri="{FF2B5EF4-FFF2-40B4-BE49-F238E27FC236}">
                <a16:creationId xmlns:a16="http://schemas.microsoft.com/office/drawing/2014/main" id="{C4C93318-3B1D-44DE-BF07-86C33BC554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12" name="图片 11">
            <a:extLst>
              <a:ext uri="{FF2B5EF4-FFF2-40B4-BE49-F238E27FC236}">
                <a16:creationId xmlns:a16="http://schemas.microsoft.com/office/drawing/2014/main" id="{5C0DF88B-DB50-40B5-80C3-C74D3FC09C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13" name="图片 12">
            <a:extLst>
              <a:ext uri="{FF2B5EF4-FFF2-40B4-BE49-F238E27FC236}">
                <a16:creationId xmlns:a16="http://schemas.microsoft.com/office/drawing/2014/main" id="{21E79B0F-E201-4BB1-B6D4-FF40CF9CA7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16" name="图片 15">
            <a:extLst>
              <a:ext uri="{FF2B5EF4-FFF2-40B4-BE49-F238E27FC236}">
                <a16:creationId xmlns:a16="http://schemas.microsoft.com/office/drawing/2014/main" id="{22A2602C-DA98-41A2-8934-0818ACB00D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7" name="图片 16">
            <a:extLst>
              <a:ext uri="{FF2B5EF4-FFF2-40B4-BE49-F238E27FC236}">
                <a16:creationId xmlns:a16="http://schemas.microsoft.com/office/drawing/2014/main" id="{D2FA0257-91C7-4F8E-8FE3-2B93703A06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3263" y="3269737"/>
            <a:ext cx="1715490" cy="571830"/>
          </a:xfrm>
          <a:prstGeom prst="rect">
            <a:avLst/>
          </a:prstGeom>
        </p:spPr>
      </p:pic>
      <p:pic>
        <p:nvPicPr>
          <p:cNvPr id="77" name="Picture 76" descr="A close-up of a tree branch&#10;&#10;Description automatically generated with low confidence">
            <a:extLst>
              <a:ext uri="{FF2B5EF4-FFF2-40B4-BE49-F238E27FC236}">
                <a16:creationId xmlns:a16="http://schemas.microsoft.com/office/drawing/2014/main" id="{DBA560B8-162A-4327-A093-F5BC08B4AF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838480" flipH="1">
            <a:off x="9140922" y="-1109917"/>
            <a:ext cx="3383280" cy="338328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286C9A7B-81F3-4509-B2DC-3E6ADA3A4C5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2128" y="2559965"/>
            <a:ext cx="4297680" cy="4297680"/>
          </a:xfrm>
          <a:prstGeom prst="rect">
            <a:avLst/>
          </a:prstGeom>
        </p:spPr>
      </p:pic>
      <p:pic>
        <p:nvPicPr>
          <p:cNvPr id="20" name="Picture 19" descr="Icon&#10;&#10;Description automatically generated">
            <a:extLst>
              <a:ext uri="{FF2B5EF4-FFF2-40B4-BE49-F238E27FC236}">
                <a16:creationId xmlns:a16="http://schemas.microsoft.com/office/drawing/2014/main" id="{B05D8B74-DFC3-4F3F-8CCB-7B09183E89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28814" y="2834108"/>
            <a:ext cx="3898277" cy="4206240"/>
          </a:xfrm>
          <a:prstGeom prst="rect">
            <a:avLst/>
          </a:prstGeom>
        </p:spPr>
      </p:pic>
      <p:grpSp>
        <p:nvGrpSpPr>
          <p:cNvPr id="27" name="Group 26">
            <a:extLst>
              <a:ext uri="{FF2B5EF4-FFF2-40B4-BE49-F238E27FC236}">
                <a16:creationId xmlns:a16="http://schemas.microsoft.com/office/drawing/2014/main" id="{0DA74E56-3458-47F5-87D2-D7BDE89DA8E7}"/>
              </a:ext>
            </a:extLst>
          </p:cNvPr>
          <p:cNvGrpSpPr/>
          <p:nvPr/>
        </p:nvGrpSpPr>
        <p:grpSpPr>
          <a:xfrm>
            <a:off x="3334202" y="89393"/>
            <a:ext cx="3200400" cy="3200400"/>
            <a:chOff x="3334202" y="89393"/>
            <a:chExt cx="3200400" cy="3200400"/>
          </a:xfrm>
        </p:grpSpPr>
        <p:pic>
          <p:nvPicPr>
            <p:cNvPr id="22" name="Picture 21">
              <a:extLst>
                <a:ext uri="{FF2B5EF4-FFF2-40B4-BE49-F238E27FC236}">
                  <a16:creationId xmlns:a16="http://schemas.microsoft.com/office/drawing/2014/main" id="{DD324318-1F0B-4B01-A243-E24B478996C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334202" y="89393"/>
              <a:ext cx="3200400" cy="3200400"/>
            </a:xfrm>
            <a:prstGeom prst="rect">
              <a:avLst/>
            </a:prstGeom>
          </p:spPr>
        </p:pic>
        <p:sp>
          <p:nvSpPr>
            <p:cNvPr id="25" name="TextBox 24">
              <a:extLst>
                <a:ext uri="{FF2B5EF4-FFF2-40B4-BE49-F238E27FC236}">
                  <a16:creationId xmlns:a16="http://schemas.microsoft.com/office/drawing/2014/main" id="{C36FE9BA-458E-4A3B-AB95-D145420D46BF}"/>
                </a:ext>
              </a:extLst>
            </p:cNvPr>
            <p:cNvSpPr txBox="1"/>
            <p:nvPr/>
          </p:nvSpPr>
          <p:spPr>
            <a:xfrm>
              <a:off x="3808929" y="1642429"/>
              <a:ext cx="223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Calibri" panose="020F0502020204030204" pitchFamily="34" charset="0"/>
                  <a:ea typeface="+mn-ea"/>
                  <a:cs typeface="Calibri" panose="020F0502020204030204" pitchFamily="34" charset="0"/>
                </a:rPr>
                <a:t>TRÌNH BÀY</a:t>
              </a:r>
            </a:p>
          </p:txBody>
        </p:sp>
      </p:grpSp>
      <p:grpSp>
        <p:nvGrpSpPr>
          <p:cNvPr id="28" name="Group 27">
            <a:extLst>
              <a:ext uri="{FF2B5EF4-FFF2-40B4-BE49-F238E27FC236}">
                <a16:creationId xmlns:a16="http://schemas.microsoft.com/office/drawing/2014/main" id="{72533B4A-3CDF-47D3-BFBD-F923D865808D}"/>
              </a:ext>
            </a:extLst>
          </p:cNvPr>
          <p:cNvGrpSpPr/>
          <p:nvPr/>
        </p:nvGrpSpPr>
        <p:grpSpPr>
          <a:xfrm>
            <a:off x="6301595" y="89393"/>
            <a:ext cx="3200400" cy="3200400"/>
            <a:chOff x="6301595" y="89393"/>
            <a:chExt cx="3200400" cy="3200400"/>
          </a:xfrm>
        </p:grpSpPr>
        <p:pic>
          <p:nvPicPr>
            <p:cNvPr id="30" name="Picture 29">
              <a:extLst>
                <a:ext uri="{FF2B5EF4-FFF2-40B4-BE49-F238E27FC236}">
                  <a16:creationId xmlns:a16="http://schemas.microsoft.com/office/drawing/2014/main" id="{0C1CE099-63C6-4F4F-A3BC-51B2886EDDC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301595" y="89393"/>
              <a:ext cx="3200400" cy="3200400"/>
            </a:xfrm>
            <a:prstGeom prst="rect">
              <a:avLst/>
            </a:prstGeom>
          </p:spPr>
        </p:pic>
        <p:sp>
          <p:nvSpPr>
            <p:cNvPr id="34" name="TextBox 33">
              <a:extLst>
                <a:ext uri="{FF2B5EF4-FFF2-40B4-BE49-F238E27FC236}">
                  <a16:creationId xmlns:a16="http://schemas.microsoft.com/office/drawing/2014/main" id="{9CADB1B5-FF9A-4FC6-90DD-80293BD7F3BB}"/>
                </a:ext>
              </a:extLst>
            </p:cNvPr>
            <p:cNvSpPr txBox="1"/>
            <p:nvPr/>
          </p:nvSpPr>
          <p:spPr>
            <a:xfrm>
              <a:off x="6803180" y="1642428"/>
              <a:ext cx="2197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35E98"/>
                  </a:solidFill>
                  <a:effectLst/>
                  <a:uLnTx/>
                  <a:uFillTx/>
                  <a:latin typeface="Calibri" panose="020F0502020204030204" pitchFamily="34" charset="0"/>
                  <a:ea typeface="+mn-ea"/>
                  <a:cs typeface="Calibri" panose="020F0502020204030204" pitchFamily="34" charset="0"/>
                </a:rPr>
                <a:t>NHẬN XÉT</a:t>
              </a:r>
            </a:p>
          </p:txBody>
        </p:sp>
      </p:grpSp>
    </p:spTree>
    <p:extLst>
      <p:ext uri="{BB962C8B-B14F-4D97-AF65-F5344CB8AC3E}">
        <p14:creationId xmlns:p14="http://schemas.microsoft.com/office/powerpoint/2010/main" val="192796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14:presetBounceEnd="60000">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14:bounceEnd="60000">
                                          <p:cBhvr additive="base">
                                            <p:cTn id="68"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3"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3"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1250"/>
                                </p:stCondLst>
                                <p:childTnLst>
                                  <p:par>
                                    <p:cTn id="20" presetID="3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 calcmode="lin" valueType="num">
                                          <p:cBhvr>
                                            <p:cTn id="24" dur="500" fill="hold"/>
                                            <p:tgtEl>
                                              <p:spTgt spid="10"/>
                                            </p:tgtEl>
                                            <p:attrNameLst>
                                              <p:attrName>style.rotation</p:attrName>
                                            </p:attrNameLst>
                                          </p:cBhvr>
                                          <p:tavLst>
                                            <p:tav tm="0">
                                              <p:val>
                                                <p:fltVal val="90"/>
                                              </p:val>
                                            </p:tav>
                                            <p:tav tm="100000">
                                              <p:val>
                                                <p:fltVal val="0"/>
                                              </p:val>
                                            </p:tav>
                                          </p:tavLst>
                                        </p:anim>
                                        <p:animEffect transition="in" filter="fade">
                                          <p:cBhvr>
                                            <p:cTn id="25" dur="5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par>
                                    <p:cTn id="38" presetID="3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90"/>
                                              </p:val>
                                            </p:tav>
                                            <p:tav tm="100000">
                                              <p:val>
                                                <p:fltVal val="0"/>
                                              </p:val>
                                            </p:tav>
                                          </p:tavLst>
                                        </p:anim>
                                        <p:animEffect transition="in" filter="fade">
                                          <p:cBhvr>
                                            <p:cTn id="43" dur="500"/>
                                            <p:tgtEl>
                                              <p:spTgt spid="13"/>
                                            </p:tgtEl>
                                          </p:cBhvr>
                                        </p:animEffect>
                                      </p:childTnLst>
                                    </p:cTn>
                                  </p:par>
                                  <p:par>
                                    <p:cTn id="44" presetID="37"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450" decel="100000" fill="hold"/>
                                            <p:tgtEl>
                                              <p:spTgt spid="3"/>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par>
                              <p:cTn id="50" fill="hold">
                                <p:stCondLst>
                                  <p:cond delay="1750"/>
                                </p:stCondLst>
                                <p:childTnLst>
                                  <p:par>
                                    <p:cTn id="51" presetID="2" presetClass="entr" presetSubtype="2"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2" presetClass="entr" presetSubtype="1"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up)">
                                          <p:cBhvr>
                                            <p:cTn id="65" dur="500"/>
                                            <p:tgtEl>
                                              <p:spTgt spid="77"/>
                                            </p:tgtEl>
                                          </p:cBhvr>
                                        </p:animEffect>
                                      </p:childTnLst>
                                    </p:cTn>
                                  </p:par>
                                  <p:par>
                                    <p:cTn id="66" presetID="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fill="hold"/>
                                            <p:tgtEl>
                                              <p:spTgt spid="20"/>
                                            </p:tgtEl>
                                            <p:attrNameLst>
                                              <p:attrName>ppt_x</p:attrName>
                                            </p:attrNameLst>
                                          </p:cBhvr>
                                          <p:tavLst>
                                            <p:tav tm="0">
                                              <p:val>
                                                <p:strVal val="#ppt_x"/>
                                              </p:val>
                                            </p:tav>
                                            <p:tav tm="100000">
                                              <p:val>
                                                <p:strVal val="#ppt_x"/>
                                              </p:val>
                                            </p:tav>
                                          </p:tavLst>
                                        </p:anim>
                                        <p:anim calcmode="lin" valueType="num">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2250"/>
                                </p:stCondLst>
                                <p:childTnLst>
                                  <p:par>
                                    <p:cTn id="71" presetID="20"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edge">
                                          <p:cBhvr>
                                            <p:cTn id="73" dur="75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18" name="đưa-đồ-vật-2.wav"/>
                                            </p:tgtEl>
                                          </p:cMediaNode>
                                        </p:audio>
                                      </p:subTnLst>
                                    </p:cTn>
                                  </p:par>
                                </p:childTnLst>
                              </p:cTn>
                            </p:par>
                            <p:par>
                              <p:cTn id="74" fill="hold">
                                <p:stCondLst>
                                  <p:cond delay="3000"/>
                                </p:stCondLst>
                                <p:childTnLst>
                                  <p:par>
                                    <p:cTn id="75" presetID="20" presetClass="entr" presetSubtype="0" fill="hold" nodeType="after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edge">
                                          <p:cBhvr>
                                            <p:cTn id="77" dur="750"/>
                                            <p:tgtEl>
                                              <p:spTgt spid="28"/>
                                            </p:tgtEl>
                                          </p:cBhvr>
                                        </p:animEffect>
                                      </p:childTnLst>
                                      <p:subTnLst>
                                        <p:audio>
                                          <p:cMediaNode>
                                            <p:cTn display="0" masterRel="sameClick">
                                              <p:stCondLst>
                                                <p:cond evt="begin" delay="0">
                                                  <p:tn val="75"/>
                                                </p:cond>
                                              </p:stCondLst>
                                              <p:endCondLst>
                                                <p:cond evt="onStopAudio" delay="0">
                                                  <p:tgtEl>
                                                    <p:sldTgt/>
                                                  </p:tgtEl>
                                                </p:cond>
                                              </p:endCondLst>
                                            </p:cTn>
                                            <p:tgtEl>
                                              <p:sndTgt r:embed="rId18"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87A056A-722F-4582-AF84-87CA616A7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029" y="1651853"/>
            <a:ext cx="5212080" cy="5212080"/>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F0683DD9-3304-4871-B30C-6A30A9B717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4011239" y="370489"/>
            <a:ext cx="7751142" cy="5068757"/>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292086" y="1159071"/>
              <a:ext cx="532833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Chị ngã em nâng: </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a:t>
              </a:r>
              <a:r>
                <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iểu đơn giản là khi chị bị ngã thì em sẽ nâng đỡ chị đứng dậy. Câu tục ngữ muốn nói rằng là chị em trong nhà thì phải biết giúp đỡ lẫn nhau.</a:t>
              </a:r>
            </a:p>
          </p:txBody>
        </p:sp>
      </p:grpSp>
    </p:spTree>
    <p:extLst>
      <p:ext uri="{BB962C8B-B14F-4D97-AF65-F5344CB8AC3E}">
        <p14:creationId xmlns:p14="http://schemas.microsoft.com/office/powerpoint/2010/main" val="68947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14:bounceEnd="60000">
                                          <p:cBhvr additive="base">
                                            <p:cTn id="31"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4"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87A056A-722F-4582-AF84-87CA616A7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029" y="1651853"/>
            <a:ext cx="5212080" cy="5212080"/>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F0683DD9-3304-4871-B30C-6A30A9B717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3370521" y="370489"/>
            <a:ext cx="8391860" cy="5068757"/>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022523" y="882625"/>
              <a:ext cx="5963744"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Anh em như thể chân tay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Rách lành đùm bọc, dở hay đỡ đần.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Anh em trong gia đình được so sánh với chân và tay, đây là hai bộ phận luôn hỗ trợ cho nhau. Câu ca dao cho thấy tình cảm giữa anh em trong gia đình.</a:t>
              </a:r>
            </a:p>
          </p:txBody>
        </p:sp>
      </p:grpSp>
    </p:spTree>
    <p:extLst>
      <p:ext uri="{BB962C8B-B14F-4D97-AF65-F5344CB8AC3E}">
        <p14:creationId xmlns:p14="http://schemas.microsoft.com/office/powerpoint/2010/main" val="198686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14:bounceEnd="60000">
                                          <p:cBhvr additive="base">
                                            <p:cTn id="31"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4"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1"/>
          <a:stretch>
            <a:fillRect/>
          </a:stretch>
        </p:blipFill>
        <p:spPr>
          <a:xfrm>
            <a:off x="3236839" y="203095"/>
            <a:ext cx="7412099" cy="5154778"/>
          </a:xfrm>
          <a:prstGeom prst="rect">
            <a:avLst/>
          </a:prstGeom>
        </p:spPr>
      </p:pic>
      <p:sp>
        <p:nvSpPr>
          <p:cNvPr id="24" name="TextBox 23">
            <a:extLst>
              <a:ext uri="{FF2B5EF4-FFF2-40B4-BE49-F238E27FC236}">
                <a16:creationId xmlns:a16="http://schemas.microsoft.com/office/drawing/2014/main" id="{F85AD1B0-9EDC-481D-B44D-5492821680C3}"/>
              </a:ext>
            </a:extLst>
          </p:cNvPr>
          <p:cNvSpPr txBox="1"/>
          <p:nvPr/>
        </p:nvSpPr>
        <p:spPr>
          <a:xfrm>
            <a:off x="4528695" y="1704663"/>
            <a:ext cx="5182680" cy="2123658"/>
          </a:xfrm>
          <a:prstGeom prst="rect">
            <a:avLst/>
          </a:prstGeom>
          <a:noFill/>
        </p:spPr>
        <p:txBody>
          <a:bodyPr wrap="square">
            <a:spAutoFit/>
          </a:bodyPr>
          <a:lstStyle/>
          <a:p>
            <a:pPr lvl="0" algn="ctr">
              <a:defRPr/>
            </a:pPr>
            <a:r>
              <a:rPr lang="en-US" sz="4400" b="1" dirty="0">
                <a:solidFill>
                  <a:srgbClr val="FF2543"/>
                </a:solidFill>
                <a:latin typeface="Calibri" panose="020F0502020204030204" pitchFamily="34" charset="0"/>
                <a:cs typeface="Calibri" panose="020F0502020204030204" pitchFamily="34" charset="0"/>
              </a:rPr>
              <a:t>2. </a:t>
            </a:r>
            <a:r>
              <a:rPr lang="vi-VN" sz="4400" b="1" dirty="0">
                <a:solidFill>
                  <a:srgbClr val="FF2543"/>
                </a:solidFill>
                <a:latin typeface="Calibri" panose="020F0502020204030204" pitchFamily="34" charset="0"/>
                <a:cs typeface="Calibri" panose="020F0502020204030204" pitchFamily="34" charset="0"/>
              </a:rPr>
              <a:t>Kể những việc em thường làm cùng anh chị em của mình</a:t>
            </a:r>
            <a:endParaRPr kumimoji="0" lang="en-US" sz="4400" b="1" i="0" u="none" strike="noStrike" kern="1200" cap="none" spc="0" normalizeH="0" baseline="0" noProof="0" dirty="0">
              <a:ln>
                <a:noFill/>
              </a:ln>
              <a:solidFill>
                <a:srgbClr val="FF2543"/>
              </a:solidFill>
              <a:effectLst/>
              <a:uLnTx/>
              <a:uFillTx/>
              <a:latin typeface="Calibri" panose="020F0502020204030204" pitchFamily="34" charset="0"/>
              <a:ea typeface="+mn-ea"/>
              <a:cs typeface="Calibri" panose="020F0502020204030204" pitchFamily="34" charset="0"/>
            </a:endParaRPr>
          </a:p>
        </p:txBody>
      </p:sp>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spTree>
    <p:extLst>
      <p:ext uri="{BB962C8B-B14F-4D97-AF65-F5344CB8AC3E}">
        <p14:creationId xmlns:p14="http://schemas.microsoft.com/office/powerpoint/2010/main" val="171049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7"/>
                                            </p:tgtEl>
                                            <p:attrNameLst>
                                              <p:attrName>style.visibility</p:attrName>
                                            </p:attrNameLst>
                                          </p:cBhvr>
                                          <p:to>
                                            <p:strVal val="visible"/>
                                          </p:to>
                                        </p:set>
                                        <p:anim calcmode="lin" valueType="num" p14:bounceEnd="60000">
                                          <p:cBhvr additive="base">
                                            <p:cTn id="31" dur="75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21" presetClass="entr" presetSubtype="1" fill="hold" nodeType="withEffect">
                                      <p:stCondLst>
                                        <p:cond delay="150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500"/>
                                            <p:tgtEl>
                                              <p:spTgt spid="7"/>
                                            </p:tgtEl>
                                          </p:cBhvr>
                                        </p:animEffect>
                                      </p:childTnLst>
                                    </p:cTn>
                                  </p:par>
                                </p:childTnLst>
                              </p:cTn>
                            </p:par>
                            <p:par>
                              <p:cTn id="36" fill="hold">
                                <p:stCondLst>
                                  <p:cond delay="2500"/>
                                </p:stCondLst>
                                <p:childTnLst>
                                  <p:par>
                                    <p:cTn id="37" presetID="47" presetClass="entr" presetSubtype="0" fill="hold" grpId="0" nodeType="afterEffect">
                                      <p:stCondLst>
                                        <p:cond delay="0"/>
                                      </p:stCondLst>
                                      <p:iterate type="wd">
                                        <p:tmPct val="10000"/>
                                      </p:iterate>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anim calcmode="lin" valueType="num">
                                          <p:cBhvr>
                                            <p:cTn id="40" dur="500" fill="hold"/>
                                            <p:tgtEl>
                                              <p:spTgt spid="24"/>
                                            </p:tgtEl>
                                            <p:attrNameLst>
                                              <p:attrName>ppt_x</p:attrName>
                                            </p:attrNameLst>
                                          </p:cBhvr>
                                          <p:tavLst>
                                            <p:tav tm="0">
                                              <p:val>
                                                <p:strVal val="#ppt_x"/>
                                              </p:val>
                                            </p:tav>
                                            <p:tav tm="100000">
                                              <p:val>
                                                <p:strVal val="#ppt_x"/>
                                              </p:val>
                                            </p:tav>
                                          </p:tavLst>
                                        </p:anim>
                                        <p:anim calcmode="lin" valueType="num">
                                          <p:cBhvr>
                                            <p:cTn id="4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750" fill="hold"/>
                                            <p:tgtEl>
                                              <p:spTgt spid="17"/>
                                            </p:tgtEl>
                                            <p:attrNameLst>
                                              <p:attrName>ppt_x</p:attrName>
                                            </p:attrNameLst>
                                          </p:cBhvr>
                                          <p:tavLst>
                                            <p:tav tm="0">
                                              <p:val>
                                                <p:strVal val="0-#ppt_w/2"/>
                                              </p:val>
                                            </p:tav>
                                            <p:tav tm="100000">
                                              <p:val>
                                                <p:strVal val="#ppt_x"/>
                                              </p:val>
                                            </p:tav>
                                          </p:tavLst>
                                        </p:anim>
                                        <p:anim calcmode="lin" valueType="num">
                                          <p:cBhvr additive="base">
                                            <p:cTn id="32"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3" name="uỷn.wav"/>
                                            </p:tgtEl>
                                          </p:cMediaNode>
                                        </p:audio>
                                      </p:subTnLst>
                                    </p:cTn>
                                  </p:par>
                                  <p:par>
                                    <p:cTn id="33" presetID="21" presetClass="entr" presetSubtype="1" fill="hold" nodeType="withEffect">
                                      <p:stCondLst>
                                        <p:cond delay="150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500"/>
                                            <p:tgtEl>
                                              <p:spTgt spid="7"/>
                                            </p:tgtEl>
                                          </p:cBhvr>
                                        </p:animEffect>
                                      </p:childTnLst>
                                    </p:cTn>
                                  </p:par>
                                </p:childTnLst>
                              </p:cTn>
                            </p:par>
                            <p:par>
                              <p:cTn id="36" fill="hold">
                                <p:stCondLst>
                                  <p:cond delay="2500"/>
                                </p:stCondLst>
                                <p:childTnLst>
                                  <p:par>
                                    <p:cTn id="37" presetID="47" presetClass="entr" presetSubtype="0" fill="hold" grpId="0" nodeType="afterEffect">
                                      <p:stCondLst>
                                        <p:cond delay="0"/>
                                      </p:stCondLst>
                                      <p:iterate type="wd">
                                        <p:tmPct val="10000"/>
                                      </p:iterate>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anim calcmode="lin" valueType="num">
                                          <p:cBhvr>
                                            <p:cTn id="40" dur="500" fill="hold"/>
                                            <p:tgtEl>
                                              <p:spTgt spid="24"/>
                                            </p:tgtEl>
                                            <p:attrNameLst>
                                              <p:attrName>ppt_x</p:attrName>
                                            </p:attrNameLst>
                                          </p:cBhvr>
                                          <p:tavLst>
                                            <p:tav tm="0">
                                              <p:val>
                                                <p:strVal val="#ppt_x"/>
                                              </p:val>
                                            </p:tav>
                                            <p:tav tm="100000">
                                              <p:val>
                                                <p:strVal val="#ppt_x"/>
                                              </p:val>
                                            </p:tav>
                                          </p:tavLst>
                                        </p:anim>
                                        <p:anim calcmode="lin" valueType="num">
                                          <p:cBhvr>
                                            <p:cTn id="4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27" name="Picture 26" descr="A picture containing toy, doll&#10;&#10;Description automatically generated">
            <a:extLst>
              <a:ext uri="{FF2B5EF4-FFF2-40B4-BE49-F238E27FC236}">
                <a16:creationId xmlns:a16="http://schemas.microsoft.com/office/drawing/2014/main" id="{13E19E77-2FB6-487E-BB99-C6701B441D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460" y="2560320"/>
            <a:ext cx="4297680" cy="4297680"/>
          </a:xfrm>
          <a:prstGeom prst="rect">
            <a:avLst/>
          </a:prstGeom>
        </p:spPr>
      </p:pic>
      <p:pic>
        <p:nvPicPr>
          <p:cNvPr id="28" name="Picture 27">
            <a:extLst>
              <a:ext uri="{FF2B5EF4-FFF2-40B4-BE49-F238E27FC236}">
                <a16:creationId xmlns:a16="http://schemas.microsoft.com/office/drawing/2014/main" id="{A89D0E58-85BD-476B-8827-A7199DCCEA62}"/>
              </a:ext>
            </a:extLst>
          </p:cNvPr>
          <p:cNvPicPr>
            <a:picLocks noChangeAspect="1"/>
          </p:cNvPicPr>
          <p:nvPr/>
        </p:nvPicPr>
        <p:blipFill>
          <a:blip r:embed="rId10"/>
          <a:stretch>
            <a:fillRect/>
          </a:stretch>
        </p:blipFill>
        <p:spPr>
          <a:xfrm>
            <a:off x="0" y="972557"/>
            <a:ext cx="5340559" cy="2194750"/>
          </a:xfrm>
          <a:prstGeom prst="rect">
            <a:avLst/>
          </a:prstGeom>
        </p:spPr>
      </p:pic>
      <p:sp>
        <p:nvSpPr>
          <p:cNvPr id="29" name="Rectangle: Rounded Corners 28">
            <a:extLst>
              <a:ext uri="{FF2B5EF4-FFF2-40B4-BE49-F238E27FC236}">
                <a16:creationId xmlns:a16="http://schemas.microsoft.com/office/drawing/2014/main" id="{F6E4E686-AF93-4B54-91DE-257809C5B7B7}"/>
              </a:ext>
            </a:extLst>
          </p:cNvPr>
          <p:cNvSpPr/>
          <p:nvPr/>
        </p:nvSpPr>
        <p:spPr>
          <a:xfrm>
            <a:off x="5474409" y="1714210"/>
            <a:ext cx="6717591" cy="1337334"/>
          </a:xfrm>
          <a:prstGeom prst="roundRect">
            <a:avLst/>
          </a:prstGeom>
          <a:solidFill>
            <a:schemeClr val="accent6">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a:solidFill>
                  <a:sysClr val="windowText" lastClr="000000"/>
                </a:solidFill>
                <a:latin typeface="Calibri" panose="020F0502020204030204" pitchFamily="34" charset="0"/>
                <a:cs typeface="Calibri" panose="020F0502020204030204" pitchFamily="34" charset="0"/>
              </a:rPr>
              <a:t>Kể những việc em thường làm cùng anh chị em của mình</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30" name="Rectangle: Rounded Corners 29">
            <a:extLst>
              <a:ext uri="{FF2B5EF4-FFF2-40B4-BE49-F238E27FC236}">
                <a16:creationId xmlns:a16="http://schemas.microsoft.com/office/drawing/2014/main" id="{3AF5C599-5F62-42FD-8A7F-1A88E7AD1847}"/>
              </a:ext>
            </a:extLst>
          </p:cNvPr>
          <p:cNvSpPr/>
          <p:nvPr/>
        </p:nvSpPr>
        <p:spPr>
          <a:xfrm>
            <a:off x="5474409" y="3670601"/>
            <a:ext cx="6717591" cy="1337334"/>
          </a:xfrm>
          <a:prstGeom prst="roundRect">
            <a:avLst/>
          </a:prstGeom>
          <a:solidFill>
            <a:schemeClr val="accent6">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ysClr val="windowText" lastClr="000000"/>
                </a:solidFill>
                <a:latin typeface="Calibri" panose="020F0502020204030204" pitchFamily="34" charset="0"/>
                <a:cs typeface="Calibri" panose="020F0502020204030204" pitchFamily="34" charset="0"/>
              </a:rPr>
              <a:t>Nêu cảm nghĩ của em khi có anh, chị hoặc em làm việc cùng</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2167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1000"/>
                            </p:stCondLst>
                            <p:childTnLst>
                              <p:par>
                                <p:cTn id="9" presetID="37"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anim calcmode="lin" valueType="num">
                                      <p:cBhvr>
                                        <p:cTn id="12" dur="500" fill="hold"/>
                                        <p:tgtEl>
                                          <p:spTgt spid="27"/>
                                        </p:tgtEl>
                                        <p:attrNameLst>
                                          <p:attrName>ppt_x</p:attrName>
                                        </p:attrNameLst>
                                      </p:cBhvr>
                                      <p:tavLst>
                                        <p:tav tm="0">
                                          <p:val>
                                            <p:strVal val="#ppt_x"/>
                                          </p:val>
                                        </p:tav>
                                        <p:tav tm="100000">
                                          <p:val>
                                            <p:strVal val="#ppt_x"/>
                                          </p:val>
                                        </p:tav>
                                      </p:tavLst>
                                    </p:anim>
                                    <p:anim calcmode="lin" valueType="num">
                                      <p:cBhvr>
                                        <p:cTn id="13" dur="450" decel="100000" fill="hold"/>
                                        <p:tgtEl>
                                          <p:spTgt spid="27"/>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436</Words>
  <Application>Microsoft Office PowerPoint</Application>
  <PresentationFormat>Widescreen</PresentationFormat>
  <Paragraphs>46</Paragraphs>
  <Slides>17</Slides>
  <Notes>14</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vt:i4>
      </vt:variant>
    </vt:vector>
  </HeadingPairs>
  <TitlesOfParts>
    <vt:vector size="29" baseType="lpstr">
      <vt:lpstr>等线</vt:lpstr>
      <vt:lpstr>Arial</vt:lpstr>
      <vt:lpstr>Arial-Rounded</vt:lpstr>
      <vt:lpstr>Bodoni MT</vt:lpstr>
      <vt:lpstr>Calibri</vt:lpstr>
      <vt:lpstr>Calibri Light</vt:lpstr>
      <vt:lpstr>Times New Roman</vt:lpstr>
      <vt:lpstr>方正行楷简体</vt:lpstr>
      <vt:lpstr>汉真广标</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30</cp:revision>
  <dcterms:created xsi:type="dcterms:W3CDTF">2022-09-01T07:14:38Z</dcterms:created>
  <dcterms:modified xsi:type="dcterms:W3CDTF">2023-11-27T05:27:58Z</dcterms:modified>
</cp:coreProperties>
</file>