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723" r:id="rId4"/>
    <p:sldMasterId id="2147483731" r:id="rId5"/>
  </p:sldMasterIdLst>
  <p:notesMasterIdLst>
    <p:notesMasterId r:id="rId29"/>
  </p:notesMasterIdLst>
  <p:sldIdLst>
    <p:sldId id="321" r:id="rId6"/>
    <p:sldId id="2641" r:id="rId7"/>
    <p:sldId id="260" r:id="rId8"/>
    <p:sldId id="533" r:id="rId9"/>
    <p:sldId id="298" r:id="rId10"/>
    <p:sldId id="292" r:id="rId11"/>
    <p:sldId id="2636" r:id="rId12"/>
    <p:sldId id="316" r:id="rId13"/>
    <p:sldId id="329" r:id="rId14"/>
    <p:sldId id="308" r:id="rId15"/>
    <p:sldId id="330" r:id="rId16"/>
    <p:sldId id="288" r:id="rId17"/>
    <p:sldId id="334" r:id="rId18"/>
    <p:sldId id="335" r:id="rId19"/>
    <p:sldId id="336" r:id="rId20"/>
    <p:sldId id="337" r:id="rId21"/>
    <p:sldId id="340" r:id="rId22"/>
    <p:sldId id="341" r:id="rId23"/>
    <p:sldId id="2637" r:id="rId24"/>
    <p:sldId id="2638" r:id="rId25"/>
    <p:sldId id="2639" r:id="rId26"/>
    <p:sldId id="2640" r:id="rId27"/>
    <p:sldId id="32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84" autoAdjust="0"/>
    <p:restoredTop sz="94660"/>
  </p:normalViewPr>
  <p:slideViewPr>
    <p:cSldViewPr snapToGrid="0">
      <p:cViewPr>
        <p:scale>
          <a:sx n="58" d="100"/>
          <a:sy n="58" d="100"/>
        </p:scale>
        <p:origin x="1624" y="8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812F8D-DD31-4AB2-9D12-C8179C236B26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B50C9-B2E8-4D59-89A9-9CC726518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29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bông hoa, sau đó bấm vào câu hỏi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3885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207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3623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4481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90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888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4819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7405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683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338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438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004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617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432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788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4102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68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7329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F9985-D482-4D1F-8A05-25EF1AFA2F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6316"/>
            <a:ext cx="12192000" cy="681974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992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601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47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1EC2-83EE-ACB0-7A34-69A59EC8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CEAE0-087D-327E-B53B-794A3ED6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D6D42-C6E7-D286-8F59-CC96E370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CD8D8-803B-8823-67EA-08128D52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E0F5E-7AF6-B90D-5D77-6D56A013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168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658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178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29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50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6580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016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201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265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170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55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320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62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29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319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019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8560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421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12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70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897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58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7300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9903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475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7750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9517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552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11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3100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762531-3519-6E5B-97A7-760D98103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256" t="12652" r="68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1031DD50-0E5B-A89E-7D6A-912160E389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9" y="175098"/>
            <a:ext cx="1182929" cy="149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683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089C85-2306-12CC-8214-9418FEA52A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781" t="32641"/>
          <a:stretch/>
        </p:blipFill>
        <p:spPr>
          <a:xfrm>
            <a:off x="-13110" y="-12700"/>
            <a:ext cx="5899167" cy="7884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151F18-9F89-5120-47BA-C1541C4DEF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1360" b="36194"/>
          <a:stretch/>
        </p:blipFill>
        <p:spPr>
          <a:xfrm>
            <a:off x="-13109" y="6200604"/>
            <a:ext cx="2680339" cy="65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517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0CFD662-0C28-40BC-E54E-FBFA574CC0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8" y="0"/>
            <a:ext cx="10936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775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EB7DDCC-19E5-596A-02E0-1A8800637F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7" y="11505"/>
            <a:ext cx="121676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3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6568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1970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3817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87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984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835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807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847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610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9" Type="http://schemas.openxmlformats.org/officeDocument/2006/relationships/image" Target="../media/image3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45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49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789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458E3E1C-9B09-49F8-9993-FB1236DA105B}"/>
              </a:ext>
            </a:extLst>
          </p:cNvPr>
          <p:cNvSpPr txBox="1"/>
          <p:nvPr userDrawn="1"/>
        </p:nvSpPr>
        <p:spPr>
          <a:xfrm>
            <a:off x="0" y="-2015820"/>
            <a:ext cx="12192000" cy="46153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9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7743F-6B61-4438-B950-9A5CE50714D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36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95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65533AF-CC4F-ED14-007B-4CDA069F615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4460" y="1"/>
            <a:ext cx="807541" cy="102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22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</p:sldLayoutIdLst>
  <p:txStyles>
    <p:titleStyle>
      <a:lvl1pPr algn="l" defTabSz="913158" rtl="0" eaLnBrk="1" latinLnBrk="0" hangingPunct="1">
        <a:lnSpc>
          <a:spcPct val="90000"/>
        </a:lnSpc>
        <a:spcBef>
          <a:spcPct val="0"/>
        </a:spcBef>
        <a:buNone/>
        <a:defRPr sz="43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89" indent="-228289" algn="l" defTabSz="913158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6" kern="1200">
          <a:solidFill>
            <a:schemeClr val="tx1"/>
          </a:solidFill>
          <a:latin typeface="+mn-lt"/>
          <a:ea typeface="+mn-ea"/>
          <a:cs typeface="+mn-cs"/>
        </a:defRPr>
      </a:lvl1pPr>
      <a:lvl2pPr marL="684868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2pPr>
      <a:lvl3pPr marL="1141448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027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4605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1184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7763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4343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0921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579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158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69737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316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2895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39474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6053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2632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1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microsoft.com/office/2007/relationships/hdphoto" Target="../media/hdphoto2.wdp"/><Relationship Id="rId9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5" Type="http://schemas.openxmlformats.org/officeDocument/2006/relationships/image" Target="../media/image72.emf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55.png"/><Relationship Id="rId4" Type="http://schemas.openxmlformats.org/officeDocument/2006/relationships/image" Target="../media/image7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48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audio" Target="../media/audio3.wav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44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image" Target="../media/image34.gif"/><Relationship Id="rId18" Type="http://schemas.openxmlformats.org/officeDocument/2006/relationships/image" Target="../media/image39.gif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8.png"/><Relationship Id="rId12" Type="http://schemas.openxmlformats.org/officeDocument/2006/relationships/image" Target="../media/image33.gif"/><Relationship Id="rId17" Type="http://schemas.openxmlformats.org/officeDocument/2006/relationships/image" Target="../media/image38.png"/><Relationship Id="rId2" Type="http://schemas.openxmlformats.org/officeDocument/2006/relationships/audio" Target="../media/media1.wav"/><Relationship Id="rId16" Type="http://schemas.openxmlformats.org/officeDocument/2006/relationships/image" Target="../media/image37.png"/><Relationship Id="rId1" Type="http://schemas.microsoft.com/office/2007/relationships/media" Target="../media/media1.wav"/><Relationship Id="rId6" Type="http://schemas.openxmlformats.org/officeDocument/2006/relationships/audio" Target="../media/audio2.wav"/><Relationship Id="rId11" Type="http://schemas.openxmlformats.org/officeDocument/2006/relationships/image" Target="../media/image32.gif"/><Relationship Id="rId5" Type="http://schemas.openxmlformats.org/officeDocument/2006/relationships/audio" Target="../media/audio1.wav"/><Relationship Id="rId15" Type="http://schemas.openxmlformats.org/officeDocument/2006/relationships/image" Target="../media/image36.png"/><Relationship Id="rId10" Type="http://schemas.openxmlformats.org/officeDocument/2006/relationships/image" Target="../media/image31.gif"/><Relationship Id="rId19" Type="http://schemas.openxmlformats.org/officeDocument/2006/relationships/image" Target="../media/image4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0.gif"/><Relationship Id="rId14" Type="http://schemas.openxmlformats.org/officeDocument/2006/relationships/image" Target="../media/image3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microsoft.com/office/2007/relationships/hdphoto" Target="../media/hdphoto2.wdp"/><Relationship Id="rId9" Type="http://schemas.openxmlformats.org/officeDocument/2006/relationships/image" Target="../media/image4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png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6" y="8947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6"/>
            <a:ext cx="8194420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394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QUẬN LONG BIÊN</a:t>
            </a:r>
          </a:p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394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0" y="3936356"/>
            <a:ext cx="8550262" cy="282277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87" b="1" i="0" u="none" strike="noStrike" kern="1200" cap="none" spc="0" normalizeH="0" baseline="0" noProof="0" dirty="0">
                <a:ln w="24500" cmpd="dbl">
                  <a:solidFill>
                    <a:srgbClr val="ED7D31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GIẢNG ĐIỆN TỬ</a:t>
            </a:r>
          </a:p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87" b="1" i="0" u="none" strike="noStrike" kern="1200" cap="none" spc="0" normalizeH="0" baseline="0" noProof="0">
                <a:ln w="24500" cmpd="dbl">
                  <a:solidFill>
                    <a:srgbClr val="ED7D31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KHỐI </a:t>
            </a:r>
            <a:r>
              <a:rPr kumimoji="0" lang="en-US" sz="5387" b="1" i="0" u="none" strike="noStrike" kern="1200" cap="none" spc="0" normalizeH="0" baseline="0" noProof="0" dirty="0">
                <a:ln w="24500" cmpd="dbl">
                  <a:solidFill>
                    <a:srgbClr val="ED7D31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68" y="820060"/>
            <a:ext cx="1306896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2975404" y="4900333"/>
            <a:ext cx="6070424" cy="923097"/>
          </a:xfrm>
          <a:prstGeom prst="rect">
            <a:avLst/>
          </a:prstGeom>
          <a:noFill/>
        </p:spPr>
        <p:txBody>
          <a:bodyPr wrap="none" lIns="91208" tIns="45605" rIns="91208" bIns="45605">
            <a:spAutoFit/>
          </a:bodyPr>
          <a:lstStyle/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MÔN: TIẾNG VIỆT</a:t>
            </a:r>
            <a:endParaRPr kumimoji="0" lang="vi-VN" sz="5400" b="1" i="0" u="none" strike="noStrike" kern="1200" cap="none" spc="0" normalizeH="0" baseline="0" noProof="0" dirty="0">
              <a:ln w="10160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11505C1-3B94-4D02-A70A-D8E7CAB3CAED}"/>
              </a:ext>
            </a:extLst>
          </p:cNvPr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rúc</a:t>
            </a:r>
            <a:r>
              <a:rPr lang="en-US" sz="4798" dirty="0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rích</a:t>
            </a:r>
            <a:endParaRPr lang="en-US" sz="4798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图片 22">
            <a:extLst>
              <a:ext uri="{FF2B5EF4-FFF2-40B4-BE49-F238E27FC236}">
                <a16:creationId xmlns:a16="http://schemas.microsoft.com/office/drawing/2014/main" id="{6A67A71A-0580-4A6D-94F3-F2DCBD40F9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3872931"/>
            <a:ext cx="2495507" cy="2833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5579AB-B3D1-40E5-BDD8-B245832FADC6}"/>
              </a:ext>
            </a:extLst>
          </p:cNvPr>
          <p:cNvSpPr txBox="1"/>
          <p:nvPr/>
        </p:nvSpPr>
        <p:spPr>
          <a:xfrm>
            <a:off x="721062" y="2208744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rúc</a:t>
            </a: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rích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4C87F4-9771-4A0F-9FFA-37D7FCA51D9F}"/>
              </a:ext>
            </a:extLst>
          </p:cNvPr>
          <p:cNvSpPr txBox="1"/>
          <p:nvPr/>
        </p:nvSpPr>
        <p:spPr>
          <a:xfrm>
            <a:off x="790575" y="733425"/>
            <a:ext cx="4486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545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11505C1-3B94-4D02-A70A-D8E7CAB3CAED}"/>
              </a:ext>
            </a:extLst>
          </p:cNvPr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khướu</a:t>
            </a:r>
            <a:endParaRPr lang="en-US" sz="4798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图片 22">
            <a:extLst>
              <a:ext uri="{FF2B5EF4-FFF2-40B4-BE49-F238E27FC236}">
                <a16:creationId xmlns:a16="http://schemas.microsoft.com/office/drawing/2014/main" id="{6A67A71A-0580-4A6D-94F3-F2DCBD40F9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3872931"/>
            <a:ext cx="2495507" cy="2833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5579AB-B3D1-40E5-BDD8-B245832FADC6}"/>
              </a:ext>
            </a:extLst>
          </p:cNvPr>
          <p:cNvSpPr txBox="1"/>
          <p:nvPr/>
        </p:nvSpPr>
        <p:spPr>
          <a:xfrm>
            <a:off x="924122" y="2259392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rúc</a:t>
            </a: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rích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91FCFD-D609-494D-8DAF-D30A8A18C391}"/>
              </a:ext>
            </a:extLst>
          </p:cNvPr>
          <p:cNvSpPr txBox="1"/>
          <p:nvPr/>
        </p:nvSpPr>
        <p:spPr>
          <a:xfrm>
            <a:off x="959108" y="3113026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khướu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93B712-A3FF-4BAE-AF96-BB866E42A212}"/>
              </a:ext>
            </a:extLst>
          </p:cNvPr>
          <p:cNvSpPr txBox="1"/>
          <p:nvPr/>
        </p:nvSpPr>
        <p:spPr>
          <a:xfrm>
            <a:off x="790575" y="733425"/>
            <a:ext cx="4486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876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76" y="165645"/>
            <a:ext cx="11796049" cy="61048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>
            <a:extLst>
              <a:ext uri="{FF2B5EF4-FFF2-40B4-BE49-F238E27FC236}">
                <a16:creationId xmlns:a16="http://schemas.microsoft.com/office/drawing/2014/main" id="{D3664AAF-3D7A-45A0-AFB8-B9D440916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343892" flipH="1">
            <a:off x="9564030" y="-59353"/>
            <a:ext cx="2913325" cy="291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D63EC130-952A-4CC2-A5AB-33FF6835064F}"/>
              </a:ext>
            </a:extLst>
          </p:cNvPr>
          <p:cNvGrpSpPr/>
          <p:nvPr/>
        </p:nvGrpSpPr>
        <p:grpSpPr>
          <a:xfrm>
            <a:off x="3600493" y="194687"/>
            <a:ext cx="5483041" cy="1434841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圆角矩形 16">
              <a:extLst>
                <a:ext uri="{FF2B5EF4-FFF2-40B4-BE49-F238E27FC236}">
                  <a16:creationId xmlns:a16="http://schemas.microsoft.com/office/drawing/2014/main" id="{E5913330-4646-459F-A00C-8B8A1B6DC54D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圆角矩形 17">
              <a:extLst>
                <a:ext uri="{FF2B5EF4-FFF2-40B4-BE49-F238E27FC236}">
                  <a16:creationId xmlns:a16="http://schemas.microsoft.com/office/drawing/2014/main" id="{42D2270F-C0EE-461C-A1BE-6708E5042CB0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FBB1CDF-2CA1-4F56-85A0-8E1CCF9AF337}"/>
              </a:ext>
            </a:extLst>
          </p:cNvPr>
          <p:cNvSpPr txBox="1"/>
          <p:nvPr/>
        </p:nvSpPr>
        <p:spPr>
          <a:xfrm>
            <a:off x="2900539" y="617850"/>
            <a:ext cx="6882948" cy="74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>
              <a:defRPr/>
            </a:pPr>
            <a:r>
              <a:rPr lang="en-US" sz="4265" dirty="0" err="1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Lưu</a:t>
            </a:r>
            <a:r>
              <a:rPr lang="en-US" sz="4265" dirty="0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 ý </a:t>
            </a:r>
            <a:r>
              <a:rPr lang="en-US" sz="4265" dirty="0" err="1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khi</a:t>
            </a:r>
            <a:r>
              <a:rPr lang="en-US" sz="4265" dirty="0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 </a:t>
            </a:r>
            <a:r>
              <a:rPr lang="en-US" sz="4265" dirty="0" err="1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trình</a:t>
            </a:r>
            <a:r>
              <a:rPr lang="en-US" sz="4265" dirty="0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 </a:t>
            </a:r>
            <a:r>
              <a:rPr lang="en-US" sz="4265" dirty="0" err="1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bày</a:t>
            </a:r>
            <a:endParaRPr lang="en-US" sz="4265" dirty="0">
              <a:solidFill>
                <a:srgbClr val="C0504D">
                  <a:lumMod val="75000"/>
                </a:srgbClr>
              </a:solidFill>
              <a:latin typeface="Coiny" panose="02000903060500060000" pitchFamily="2" charset="0"/>
              <a:ea typeface="字魂59号-创粗黑"/>
            </a:endParaRPr>
          </a:p>
        </p:txBody>
      </p:sp>
      <p:pic>
        <p:nvPicPr>
          <p:cNvPr id="17" name="图片 22">
            <a:extLst>
              <a:ext uri="{FF2B5EF4-FFF2-40B4-BE49-F238E27FC236}">
                <a16:creationId xmlns:a16="http://schemas.microsoft.com/office/drawing/2014/main" id="{BF391B6F-C44C-4F63-ADE1-819692174E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946" y="3445248"/>
            <a:ext cx="2372648" cy="3428378"/>
          </a:xfrm>
          <a:prstGeom prst="rect">
            <a:avLst/>
          </a:prstGeom>
        </p:spPr>
      </p:pic>
      <p:pic>
        <p:nvPicPr>
          <p:cNvPr id="25" name="图片 3">
            <a:extLst>
              <a:ext uri="{FF2B5EF4-FFF2-40B4-BE49-F238E27FC236}">
                <a16:creationId xmlns:a16="http://schemas.microsoft.com/office/drawing/2014/main" id="{1CC3177F-16F4-4EDB-A17F-DFE980FAB5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840" y="5267153"/>
            <a:ext cx="5989161" cy="4235778"/>
          </a:xfrm>
          <a:prstGeom prst="rect">
            <a:avLst/>
          </a:prstGeom>
        </p:spPr>
      </p:pic>
      <p:pic>
        <p:nvPicPr>
          <p:cNvPr id="27" name="图片 6">
            <a:extLst>
              <a:ext uri="{FF2B5EF4-FFF2-40B4-BE49-F238E27FC236}">
                <a16:creationId xmlns:a16="http://schemas.microsoft.com/office/drawing/2014/main" id="{563B852B-0460-4DE8-A3A5-5B4669B1F39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11625558" y="-181742"/>
            <a:ext cx="2286933" cy="164507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4FA2E52-FEFB-40BC-8869-E64AED44915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8194" y="96743"/>
            <a:ext cx="1483691" cy="14836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7847661-7B15-4F97-B16A-FE8C3A4060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87279" y="1718059"/>
            <a:ext cx="6742138" cy="425989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897AE4D-5CBF-4538-BB21-B552090D20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21597" y="2208888"/>
            <a:ext cx="545456" cy="5255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715B0BC-1CFE-434A-81EB-D98976C7FC3E}"/>
              </a:ext>
            </a:extLst>
          </p:cNvPr>
          <p:cNvSpPr/>
          <p:nvPr/>
        </p:nvSpPr>
        <p:spPr>
          <a:xfrm>
            <a:off x="4205713" y="2448598"/>
            <a:ext cx="1851789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1218804"/>
            <a:r>
              <a:rPr lang="vi-VN" sz="2133" b="1" dirty="0">
                <a:solidFill>
                  <a:srgbClr val="333333"/>
                </a:solidFill>
                <a:latin typeface="HP001" panose="020B0603050302020204" pitchFamily="34" charset="0"/>
                <a:ea typeface="HP001" panose="020B0603050302020204" pitchFamily="34" charset="0"/>
                <a:cs typeface="Calibri" panose="020F0502020204030204" pitchFamily="34" charset="0"/>
              </a:rPr>
              <a:t>Tôi yêu em tôi</a:t>
            </a:r>
          </a:p>
        </p:txBody>
      </p:sp>
      <p:sp>
        <p:nvSpPr>
          <p:cNvPr id="36" name="Google Shape;5317;p41">
            <a:extLst>
              <a:ext uri="{FF2B5EF4-FFF2-40B4-BE49-F238E27FC236}">
                <a16:creationId xmlns:a16="http://schemas.microsoft.com/office/drawing/2014/main" id="{4C020F45-572D-4360-9FAE-5B2E02456298}"/>
              </a:ext>
            </a:extLst>
          </p:cNvPr>
          <p:cNvSpPr txBox="1">
            <a:spLocks/>
          </p:cNvSpPr>
          <p:nvPr/>
        </p:nvSpPr>
        <p:spPr>
          <a:xfrm>
            <a:off x="4132042" y="5167451"/>
            <a:ext cx="4815598" cy="698850"/>
          </a:xfrm>
          <a:prstGeom prst="roundRect">
            <a:avLst/>
          </a:prstGeom>
          <a:solidFill>
            <a:srgbClr val="FAAB36">
              <a:lumMod val="20000"/>
              <a:lumOff val="80000"/>
            </a:srgbClr>
          </a:solidFill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  <a:defRPr/>
            </a:pP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endParaRPr lang="vi-VN" sz="3199" kern="0" dirty="0">
              <a:solidFill>
                <a:srgbClr val="FD590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28B6D3B-E29F-4A40-ABF8-EA44C1CC9C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65002" y="2246817"/>
            <a:ext cx="1084457" cy="506081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DE0E54EF-4A05-48D5-BCFD-2934FD86E07C}"/>
              </a:ext>
            </a:extLst>
          </p:cNvPr>
          <p:cNvSpPr/>
          <p:nvPr/>
        </p:nvSpPr>
        <p:spPr>
          <a:xfrm>
            <a:off x="1031481" y="2665788"/>
            <a:ext cx="2050369" cy="502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8804"/>
            <a:r>
              <a:rPr lang="en-US" sz="2666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</a:rPr>
              <a:t>Lùi</a:t>
            </a:r>
            <a:r>
              <a:rPr lang="en-US" sz="2666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666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</a:rPr>
              <a:t>vào</a:t>
            </a:r>
            <a:r>
              <a:rPr lang="en-US" sz="2666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</a:rPr>
              <a:t> 2 ô </a:t>
            </a:r>
            <a:r>
              <a:rPr lang="en-US" sz="2666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</a:rPr>
              <a:t>ly</a:t>
            </a:r>
            <a:r>
              <a:rPr lang="en-US" sz="2666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73D4A1-1911-4C8B-8AF1-408335640C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51949" y="2218032"/>
            <a:ext cx="545456" cy="5255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701403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5" grpId="0"/>
      <p:bldP spid="36" grpId="0" animBg="1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76" y="145539"/>
            <a:ext cx="11796049" cy="61048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D63EC130-952A-4CC2-A5AB-33FF6835064F}"/>
              </a:ext>
            </a:extLst>
          </p:cNvPr>
          <p:cNvGrpSpPr/>
          <p:nvPr/>
        </p:nvGrpSpPr>
        <p:grpSpPr>
          <a:xfrm>
            <a:off x="3600493" y="194687"/>
            <a:ext cx="5483041" cy="1434841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圆角矩形 16">
              <a:extLst>
                <a:ext uri="{FF2B5EF4-FFF2-40B4-BE49-F238E27FC236}">
                  <a16:creationId xmlns:a16="http://schemas.microsoft.com/office/drawing/2014/main" id="{E5913330-4646-459F-A00C-8B8A1B6DC54D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圆角矩形 17">
              <a:extLst>
                <a:ext uri="{FF2B5EF4-FFF2-40B4-BE49-F238E27FC236}">
                  <a16:creationId xmlns:a16="http://schemas.microsoft.com/office/drawing/2014/main" id="{42D2270F-C0EE-461C-A1BE-6708E5042CB0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FBB1CDF-2CA1-4F56-85A0-8E1CCF9AF337}"/>
              </a:ext>
            </a:extLst>
          </p:cNvPr>
          <p:cNvSpPr txBox="1"/>
          <p:nvPr/>
        </p:nvSpPr>
        <p:spPr>
          <a:xfrm>
            <a:off x="2807719" y="318472"/>
            <a:ext cx="6882948" cy="1405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>
              <a:defRPr/>
            </a:pPr>
            <a:r>
              <a:rPr lang="en-US" sz="4265" dirty="0" err="1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Lưu</a:t>
            </a:r>
            <a:r>
              <a:rPr lang="en-US" sz="4265" dirty="0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 ý </a:t>
            </a:r>
            <a:r>
              <a:rPr lang="en-US" sz="4265" dirty="0" err="1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tư</a:t>
            </a:r>
            <a:r>
              <a:rPr lang="en-US" sz="4265" dirty="0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 </a:t>
            </a:r>
            <a:r>
              <a:rPr lang="en-US" sz="4265" dirty="0" err="1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thế</a:t>
            </a:r>
            <a:r>
              <a:rPr lang="en-US" sz="4265" dirty="0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 </a:t>
            </a:r>
          </a:p>
          <a:p>
            <a:pPr algn="ctr" defTabSz="1218804">
              <a:defRPr/>
            </a:pPr>
            <a:r>
              <a:rPr lang="en-US" sz="4265" dirty="0" err="1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viết</a:t>
            </a:r>
            <a:r>
              <a:rPr lang="en-US" sz="4265" dirty="0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 </a:t>
            </a:r>
            <a:r>
              <a:rPr lang="en-US" sz="4265" dirty="0" err="1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bài</a:t>
            </a:r>
            <a:endParaRPr lang="en-US" sz="4265" dirty="0">
              <a:solidFill>
                <a:srgbClr val="C0504D">
                  <a:lumMod val="75000"/>
                </a:srgbClr>
              </a:solidFill>
              <a:latin typeface="Coiny" panose="02000903060500060000" pitchFamily="2" charset="0"/>
              <a:ea typeface="字魂59号-创粗黑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B7B1A0-27DB-435B-8D48-3C64397B5987}"/>
              </a:ext>
            </a:extLst>
          </p:cNvPr>
          <p:cNvSpPr txBox="1"/>
          <p:nvPr/>
        </p:nvSpPr>
        <p:spPr>
          <a:xfrm>
            <a:off x="1007438" y="2017428"/>
            <a:ext cx="5744014" cy="584647"/>
          </a:xfrm>
          <a:custGeom>
            <a:avLst/>
            <a:gdLst>
              <a:gd name="connsiteX0" fmla="*/ 0 w 5744014"/>
              <a:gd name="connsiteY0" fmla="*/ 0 h 584647"/>
              <a:gd name="connsiteX1" fmla="*/ 580784 w 5744014"/>
              <a:gd name="connsiteY1" fmla="*/ 0 h 584647"/>
              <a:gd name="connsiteX2" fmla="*/ 1219007 w 5744014"/>
              <a:gd name="connsiteY2" fmla="*/ 0 h 584647"/>
              <a:gd name="connsiteX3" fmla="*/ 1742351 w 5744014"/>
              <a:gd name="connsiteY3" fmla="*/ 0 h 584647"/>
              <a:gd name="connsiteX4" fmla="*/ 2265694 w 5744014"/>
              <a:gd name="connsiteY4" fmla="*/ 0 h 584647"/>
              <a:gd name="connsiteX5" fmla="*/ 2731598 w 5744014"/>
              <a:gd name="connsiteY5" fmla="*/ 0 h 584647"/>
              <a:gd name="connsiteX6" fmla="*/ 3312381 w 5744014"/>
              <a:gd name="connsiteY6" fmla="*/ 0 h 584647"/>
              <a:gd name="connsiteX7" fmla="*/ 4065485 w 5744014"/>
              <a:gd name="connsiteY7" fmla="*/ 0 h 584647"/>
              <a:gd name="connsiteX8" fmla="*/ 4703709 w 5744014"/>
              <a:gd name="connsiteY8" fmla="*/ 0 h 584647"/>
              <a:gd name="connsiteX9" fmla="*/ 5169613 w 5744014"/>
              <a:gd name="connsiteY9" fmla="*/ 0 h 584647"/>
              <a:gd name="connsiteX10" fmla="*/ 5744014 w 5744014"/>
              <a:gd name="connsiteY10" fmla="*/ 0 h 584647"/>
              <a:gd name="connsiteX11" fmla="*/ 5744014 w 5744014"/>
              <a:gd name="connsiteY11" fmla="*/ 584647 h 584647"/>
              <a:gd name="connsiteX12" fmla="*/ 5220671 w 5744014"/>
              <a:gd name="connsiteY12" fmla="*/ 584647 h 584647"/>
              <a:gd name="connsiteX13" fmla="*/ 4697327 w 5744014"/>
              <a:gd name="connsiteY13" fmla="*/ 584647 h 584647"/>
              <a:gd name="connsiteX14" fmla="*/ 4231424 w 5744014"/>
              <a:gd name="connsiteY14" fmla="*/ 584647 h 584647"/>
              <a:gd name="connsiteX15" fmla="*/ 3650640 w 5744014"/>
              <a:gd name="connsiteY15" fmla="*/ 584647 h 584647"/>
              <a:gd name="connsiteX16" fmla="*/ 3127297 w 5744014"/>
              <a:gd name="connsiteY16" fmla="*/ 584647 h 584647"/>
              <a:gd name="connsiteX17" fmla="*/ 2546513 w 5744014"/>
              <a:gd name="connsiteY17" fmla="*/ 584647 h 584647"/>
              <a:gd name="connsiteX18" fmla="*/ 2023169 w 5744014"/>
              <a:gd name="connsiteY18" fmla="*/ 584647 h 584647"/>
              <a:gd name="connsiteX19" fmla="*/ 1499826 w 5744014"/>
              <a:gd name="connsiteY19" fmla="*/ 584647 h 584647"/>
              <a:gd name="connsiteX20" fmla="*/ 976482 w 5744014"/>
              <a:gd name="connsiteY20" fmla="*/ 584647 h 584647"/>
              <a:gd name="connsiteX21" fmla="*/ 0 w 5744014"/>
              <a:gd name="connsiteY21" fmla="*/ 584647 h 584647"/>
              <a:gd name="connsiteX22" fmla="*/ 0 w 5744014"/>
              <a:gd name="connsiteY22" fmla="*/ 0 h 584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744014" h="584647" fill="none" extrusionOk="0">
                <a:moveTo>
                  <a:pt x="0" y="0"/>
                </a:moveTo>
                <a:cubicBezTo>
                  <a:pt x="188159" y="1016"/>
                  <a:pt x="304067" y="15190"/>
                  <a:pt x="580784" y="0"/>
                </a:cubicBezTo>
                <a:cubicBezTo>
                  <a:pt x="857501" y="-15190"/>
                  <a:pt x="972424" y="-24395"/>
                  <a:pt x="1219007" y="0"/>
                </a:cubicBezTo>
                <a:cubicBezTo>
                  <a:pt x="1465590" y="24395"/>
                  <a:pt x="1482439" y="-14199"/>
                  <a:pt x="1742351" y="0"/>
                </a:cubicBezTo>
                <a:cubicBezTo>
                  <a:pt x="2002263" y="14199"/>
                  <a:pt x="2154527" y="11933"/>
                  <a:pt x="2265694" y="0"/>
                </a:cubicBezTo>
                <a:cubicBezTo>
                  <a:pt x="2376861" y="-11933"/>
                  <a:pt x="2637425" y="-3895"/>
                  <a:pt x="2731598" y="0"/>
                </a:cubicBezTo>
                <a:cubicBezTo>
                  <a:pt x="2825771" y="3895"/>
                  <a:pt x="3166159" y="4841"/>
                  <a:pt x="3312381" y="0"/>
                </a:cubicBezTo>
                <a:cubicBezTo>
                  <a:pt x="3458603" y="-4841"/>
                  <a:pt x="3742727" y="-14042"/>
                  <a:pt x="4065485" y="0"/>
                </a:cubicBezTo>
                <a:cubicBezTo>
                  <a:pt x="4388243" y="14042"/>
                  <a:pt x="4498033" y="-31135"/>
                  <a:pt x="4703709" y="0"/>
                </a:cubicBezTo>
                <a:cubicBezTo>
                  <a:pt x="4909385" y="31135"/>
                  <a:pt x="5075526" y="-4950"/>
                  <a:pt x="5169613" y="0"/>
                </a:cubicBezTo>
                <a:cubicBezTo>
                  <a:pt x="5263700" y="4950"/>
                  <a:pt x="5601777" y="6753"/>
                  <a:pt x="5744014" y="0"/>
                </a:cubicBezTo>
                <a:cubicBezTo>
                  <a:pt x="5735554" y="207689"/>
                  <a:pt x="5716050" y="411388"/>
                  <a:pt x="5744014" y="584647"/>
                </a:cubicBezTo>
                <a:cubicBezTo>
                  <a:pt x="5487474" y="602888"/>
                  <a:pt x="5443060" y="570886"/>
                  <a:pt x="5220671" y="584647"/>
                </a:cubicBezTo>
                <a:cubicBezTo>
                  <a:pt x="4998282" y="598408"/>
                  <a:pt x="4941371" y="603798"/>
                  <a:pt x="4697327" y="584647"/>
                </a:cubicBezTo>
                <a:cubicBezTo>
                  <a:pt x="4453283" y="565496"/>
                  <a:pt x="4391434" y="578838"/>
                  <a:pt x="4231424" y="584647"/>
                </a:cubicBezTo>
                <a:cubicBezTo>
                  <a:pt x="4071414" y="590456"/>
                  <a:pt x="3919187" y="607230"/>
                  <a:pt x="3650640" y="584647"/>
                </a:cubicBezTo>
                <a:cubicBezTo>
                  <a:pt x="3382093" y="562064"/>
                  <a:pt x="3306658" y="578299"/>
                  <a:pt x="3127297" y="584647"/>
                </a:cubicBezTo>
                <a:cubicBezTo>
                  <a:pt x="2947936" y="590995"/>
                  <a:pt x="2827093" y="596804"/>
                  <a:pt x="2546513" y="584647"/>
                </a:cubicBezTo>
                <a:cubicBezTo>
                  <a:pt x="2265933" y="572490"/>
                  <a:pt x="2138855" y="577719"/>
                  <a:pt x="2023169" y="584647"/>
                </a:cubicBezTo>
                <a:cubicBezTo>
                  <a:pt x="1907483" y="591575"/>
                  <a:pt x="1646630" y="601758"/>
                  <a:pt x="1499826" y="584647"/>
                </a:cubicBezTo>
                <a:cubicBezTo>
                  <a:pt x="1353022" y="567536"/>
                  <a:pt x="1221709" y="564095"/>
                  <a:pt x="976482" y="584647"/>
                </a:cubicBezTo>
                <a:cubicBezTo>
                  <a:pt x="731255" y="605199"/>
                  <a:pt x="481181" y="548650"/>
                  <a:pt x="0" y="584647"/>
                </a:cubicBezTo>
                <a:cubicBezTo>
                  <a:pt x="-20567" y="437630"/>
                  <a:pt x="-11379" y="136153"/>
                  <a:pt x="0" y="0"/>
                </a:cubicBezTo>
                <a:close/>
              </a:path>
              <a:path w="5744014" h="584647" stroke="0" extrusionOk="0">
                <a:moveTo>
                  <a:pt x="0" y="0"/>
                </a:moveTo>
                <a:cubicBezTo>
                  <a:pt x="154654" y="9051"/>
                  <a:pt x="326225" y="12133"/>
                  <a:pt x="580784" y="0"/>
                </a:cubicBezTo>
                <a:cubicBezTo>
                  <a:pt x="835343" y="-12133"/>
                  <a:pt x="887490" y="-20986"/>
                  <a:pt x="1161567" y="0"/>
                </a:cubicBezTo>
                <a:cubicBezTo>
                  <a:pt x="1435644" y="20986"/>
                  <a:pt x="1483609" y="-2123"/>
                  <a:pt x="1684911" y="0"/>
                </a:cubicBezTo>
                <a:cubicBezTo>
                  <a:pt x="1886213" y="2123"/>
                  <a:pt x="2025880" y="7158"/>
                  <a:pt x="2150814" y="0"/>
                </a:cubicBezTo>
                <a:cubicBezTo>
                  <a:pt x="2275748" y="-7158"/>
                  <a:pt x="2629372" y="-8338"/>
                  <a:pt x="2903918" y="0"/>
                </a:cubicBezTo>
                <a:cubicBezTo>
                  <a:pt x="3178464" y="8338"/>
                  <a:pt x="3361255" y="-877"/>
                  <a:pt x="3599582" y="0"/>
                </a:cubicBezTo>
                <a:cubicBezTo>
                  <a:pt x="3837909" y="877"/>
                  <a:pt x="3996222" y="6928"/>
                  <a:pt x="4180366" y="0"/>
                </a:cubicBezTo>
                <a:cubicBezTo>
                  <a:pt x="4364510" y="-6928"/>
                  <a:pt x="4692670" y="-11008"/>
                  <a:pt x="4876030" y="0"/>
                </a:cubicBezTo>
                <a:cubicBezTo>
                  <a:pt x="5059390" y="11008"/>
                  <a:pt x="5519017" y="-32592"/>
                  <a:pt x="5744014" y="0"/>
                </a:cubicBezTo>
                <a:cubicBezTo>
                  <a:pt x="5744416" y="201051"/>
                  <a:pt x="5715164" y="392571"/>
                  <a:pt x="5744014" y="584647"/>
                </a:cubicBezTo>
                <a:cubicBezTo>
                  <a:pt x="5440729" y="569227"/>
                  <a:pt x="5332070" y="611893"/>
                  <a:pt x="5105790" y="584647"/>
                </a:cubicBezTo>
                <a:cubicBezTo>
                  <a:pt x="4879510" y="557401"/>
                  <a:pt x="4588351" y="557169"/>
                  <a:pt x="4352686" y="584647"/>
                </a:cubicBezTo>
                <a:cubicBezTo>
                  <a:pt x="4117021" y="612125"/>
                  <a:pt x="3939697" y="580392"/>
                  <a:pt x="3829343" y="584647"/>
                </a:cubicBezTo>
                <a:cubicBezTo>
                  <a:pt x="3718989" y="588902"/>
                  <a:pt x="3343734" y="610426"/>
                  <a:pt x="3133679" y="584647"/>
                </a:cubicBezTo>
                <a:cubicBezTo>
                  <a:pt x="2923624" y="558868"/>
                  <a:pt x="2802194" y="598384"/>
                  <a:pt x="2552895" y="584647"/>
                </a:cubicBezTo>
                <a:cubicBezTo>
                  <a:pt x="2303596" y="570910"/>
                  <a:pt x="2137233" y="563329"/>
                  <a:pt x="1799791" y="584647"/>
                </a:cubicBezTo>
                <a:cubicBezTo>
                  <a:pt x="1462349" y="605965"/>
                  <a:pt x="1275998" y="574914"/>
                  <a:pt x="1104127" y="584647"/>
                </a:cubicBezTo>
                <a:cubicBezTo>
                  <a:pt x="932256" y="594380"/>
                  <a:pt x="403040" y="592052"/>
                  <a:pt x="0" y="584647"/>
                </a:cubicBezTo>
                <a:cubicBezTo>
                  <a:pt x="-28719" y="360329"/>
                  <a:pt x="19463" y="125916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0251598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1218804">
              <a:buClr>
                <a:srgbClr val="000000"/>
              </a:buClr>
              <a:defRPr/>
            </a:pP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Thẳng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lưng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chân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đúng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vị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trí</a:t>
            </a:r>
            <a:endParaRPr lang="en-US" sz="3199" kern="0" dirty="0">
              <a:solidFill>
                <a:srgbClr val="C0504D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ABF19F-5005-4957-AA00-5257C692EE98}"/>
              </a:ext>
            </a:extLst>
          </p:cNvPr>
          <p:cNvSpPr txBox="1"/>
          <p:nvPr/>
        </p:nvSpPr>
        <p:spPr>
          <a:xfrm>
            <a:off x="1007438" y="3206004"/>
            <a:ext cx="5874286" cy="1076961"/>
          </a:xfrm>
          <a:custGeom>
            <a:avLst/>
            <a:gdLst>
              <a:gd name="connsiteX0" fmla="*/ 0 w 5874286"/>
              <a:gd name="connsiteY0" fmla="*/ 0 h 1076961"/>
              <a:gd name="connsiteX1" fmla="*/ 593956 w 5874286"/>
              <a:gd name="connsiteY1" fmla="*/ 0 h 1076961"/>
              <a:gd name="connsiteX2" fmla="*/ 1187911 w 5874286"/>
              <a:gd name="connsiteY2" fmla="*/ 0 h 1076961"/>
              <a:gd name="connsiteX3" fmla="*/ 1958095 w 5874286"/>
              <a:gd name="connsiteY3" fmla="*/ 0 h 1076961"/>
              <a:gd name="connsiteX4" fmla="*/ 2434565 w 5874286"/>
              <a:gd name="connsiteY4" fmla="*/ 0 h 1076961"/>
              <a:gd name="connsiteX5" fmla="*/ 2969778 w 5874286"/>
              <a:gd name="connsiteY5" fmla="*/ 0 h 1076961"/>
              <a:gd name="connsiteX6" fmla="*/ 3504991 w 5874286"/>
              <a:gd name="connsiteY6" fmla="*/ 0 h 1076961"/>
              <a:gd name="connsiteX7" fmla="*/ 4216432 w 5874286"/>
              <a:gd name="connsiteY7" fmla="*/ 0 h 1076961"/>
              <a:gd name="connsiteX8" fmla="*/ 4692902 w 5874286"/>
              <a:gd name="connsiteY8" fmla="*/ 0 h 1076961"/>
              <a:gd name="connsiteX9" fmla="*/ 5874286 w 5874286"/>
              <a:gd name="connsiteY9" fmla="*/ 0 h 1076961"/>
              <a:gd name="connsiteX10" fmla="*/ 5874286 w 5874286"/>
              <a:gd name="connsiteY10" fmla="*/ 516941 h 1076961"/>
              <a:gd name="connsiteX11" fmla="*/ 5874286 w 5874286"/>
              <a:gd name="connsiteY11" fmla="*/ 1076961 h 1076961"/>
              <a:gd name="connsiteX12" fmla="*/ 5397816 w 5874286"/>
              <a:gd name="connsiteY12" fmla="*/ 1076961 h 1076961"/>
              <a:gd name="connsiteX13" fmla="*/ 4862603 w 5874286"/>
              <a:gd name="connsiteY13" fmla="*/ 1076961 h 1076961"/>
              <a:gd name="connsiteX14" fmla="*/ 4092419 w 5874286"/>
              <a:gd name="connsiteY14" fmla="*/ 1076961 h 1076961"/>
              <a:gd name="connsiteX15" fmla="*/ 3615949 w 5874286"/>
              <a:gd name="connsiteY15" fmla="*/ 1076961 h 1076961"/>
              <a:gd name="connsiteX16" fmla="*/ 2963251 w 5874286"/>
              <a:gd name="connsiteY16" fmla="*/ 1076961 h 1076961"/>
              <a:gd name="connsiteX17" fmla="*/ 2486781 w 5874286"/>
              <a:gd name="connsiteY17" fmla="*/ 1076961 h 1076961"/>
              <a:gd name="connsiteX18" fmla="*/ 1951568 w 5874286"/>
              <a:gd name="connsiteY18" fmla="*/ 1076961 h 1076961"/>
              <a:gd name="connsiteX19" fmla="*/ 1475098 w 5874286"/>
              <a:gd name="connsiteY19" fmla="*/ 1076961 h 1076961"/>
              <a:gd name="connsiteX20" fmla="*/ 998629 w 5874286"/>
              <a:gd name="connsiteY20" fmla="*/ 1076961 h 1076961"/>
              <a:gd name="connsiteX21" fmla="*/ 0 w 5874286"/>
              <a:gd name="connsiteY21" fmla="*/ 1076961 h 1076961"/>
              <a:gd name="connsiteX22" fmla="*/ 0 w 5874286"/>
              <a:gd name="connsiteY22" fmla="*/ 527711 h 1076961"/>
              <a:gd name="connsiteX23" fmla="*/ 0 w 5874286"/>
              <a:gd name="connsiteY23" fmla="*/ 0 h 107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74286" h="1076961" fill="none" extrusionOk="0">
                <a:moveTo>
                  <a:pt x="0" y="0"/>
                </a:moveTo>
                <a:cubicBezTo>
                  <a:pt x="220708" y="2513"/>
                  <a:pt x="403763" y="-18512"/>
                  <a:pt x="593956" y="0"/>
                </a:cubicBezTo>
                <a:cubicBezTo>
                  <a:pt x="784149" y="18512"/>
                  <a:pt x="968690" y="-9025"/>
                  <a:pt x="1187911" y="0"/>
                </a:cubicBezTo>
                <a:cubicBezTo>
                  <a:pt x="1407132" y="9025"/>
                  <a:pt x="1786786" y="-37706"/>
                  <a:pt x="1958095" y="0"/>
                </a:cubicBezTo>
                <a:cubicBezTo>
                  <a:pt x="2129404" y="37706"/>
                  <a:pt x="2258960" y="10126"/>
                  <a:pt x="2434565" y="0"/>
                </a:cubicBezTo>
                <a:cubicBezTo>
                  <a:pt x="2610170" y="-10126"/>
                  <a:pt x="2739130" y="17166"/>
                  <a:pt x="2969778" y="0"/>
                </a:cubicBezTo>
                <a:cubicBezTo>
                  <a:pt x="3200426" y="-17166"/>
                  <a:pt x="3240123" y="-11681"/>
                  <a:pt x="3504991" y="0"/>
                </a:cubicBezTo>
                <a:cubicBezTo>
                  <a:pt x="3769859" y="11681"/>
                  <a:pt x="3871892" y="-25331"/>
                  <a:pt x="4216432" y="0"/>
                </a:cubicBezTo>
                <a:cubicBezTo>
                  <a:pt x="4560972" y="25331"/>
                  <a:pt x="4555037" y="-7122"/>
                  <a:pt x="4692902" y="0"/>
                </a:cubicBezTo>
                <a:cubicBezTo>
                  <a:pt x="4830767" y="7122"/>
                  <a:pt x="5466941" y="-18606"/>
                  <a:pt x="5874286" y="0"/>
                </a:cubicBezTo>
                <a:cubicBezTo>
                  <a:pt x="5863961" y="160476"/>
                  <a:pt x="5891003" y="357827"/>
                  <a:pt x="5874286" y="516941"/>
                </a:cubicBezTo>
                <a:cubicBezTo>
                  <a:pt x="5857569" y="676055"/>
                  <a:pt x="5882157" y="856254"/>
                  <a:pt x="5874286" y="1076961"/>
                </a:cubicBezTo>
                <a:cubicBezTo>
                  <a:pt x="5637655" y="1074486"/>
                  <a:pt x="5569777" y="1081090"/>
                  <a:pt x="5397816" y="1076961"/>
                </a:cubicBezTo>
                <a:cubicBezTo>
                  <a:pt x="5225855" y="1072833"/>
                  <a:pt x="4985061" y="1070664"/>
                  <a:pt x="4862603" y="1076961"/>
                </a:cubicBezTo>
                <a:cubicBezTo>
                  <a:pt x="4740145" y="1083258"/>
                  <a:pt x="4452272" y="1114722"/>
                  <a:pt x="4092419" y="1076961"/>
                </a:cubicBezTo>
                <a:cubicBezTo>
                  <a:pt x="3732566" y="1039200"/>
                  <a:pt x="3825696" y="1082448"/>
                  <a:pt x="3615949" y="1076961"/>
                </a:cubicBezTo>
                <a:cubicBezTo>
                  <a:pt x="3406202" y="1071475"/>
                  <a:pt x="3226100" y="1061401"/>
                  <a:pt x="2963251" y="1076961"/>
                </a:cubicBezTo>
                <a:cubicBezTo>
                  <a:pt x="2700402" y="1092521"/>
                  <a:pt x="2590723" y="1054782"/>
                  <a:pt x="2486781" y="1076961"/>
                </a:cubicBezTo>
                <a:cubicBezTo>
                  <a:pt x="2382839" y="1099141"/>
                  <a:pt x="2177111" y="1091777"/>
                  <a:pt x="1951568" y="1076961"/>
                </a:cubicBezTo>
                <a:cubicBezTo>
                  <a:pt x="1726025" y="1062145"/>
                  <a:pt x="1598082" y="1084547"/>
                  <a:pt x="1475098" y="1076961"/>
                </a:cubicBezTo>
                <a:cubicBezTo>
                  <a:pt x="1352114" y="1069376"/>
                  <a:pt x="1226337" y="1062689"/>
                  <a:pt x="998629" y="1076961"/>
                </a:cubicBezTo>
                <a:cubicBezTo>
                  <a:pt x="770921" y="1091233"/>
                  <a:pt x="438861" y="1029506"/>
                  <a:pt x="0" y="1076961"/>
                </a:cubicBezTo>
                <a:cubicBezTo>
                  <a:pt x="-22966" y="923177"/>
                  <a:pt x="-20231" y="681838"/>
                  <a:pt x="0" y="527711"/>
                </a:cubicBezTo>
                <a:cubicBezTo>
                  <a:pt x="20231" y="373584"/>
                  <a:pt x="-22705" y="117189"/>
                  <a:pt x="0" y="0"/>
                </a:cubicBezTo>
                <a:close/>
              </a:path>
              <a:path w="5874286" h="1076961" stroke="0" extrusionOk="0">
                <a:moveTo>
                  <a:pt x="0" y="0"/>
                </a:moveTo>
                <a:cubicBezTo>
                  <a:pt x="210953" y="10447"/>
                  <a:pt x="332676" y="10028"/>
                  <a:pt x="593956" y="0"/>
                </a:cubicBezTo>
                <a:cubicBezTo>
                  <a:pt x="855236" y="-10028"/>
                  <a:pt x="1065770" y="-4217"/>
                  <a:pt x="1305397" y="0"/>
                </a:cubicBezTo>
                <a:cubicBezTo>
                  <a:pt x="1545024" y="4217"/>
                  <a:pt x="1801246" y="-26528"/>
                  <a:pt x="1958095" y="0"/>
                </a:cubicBezTo>
                <a:cubicBezTo>
                  <a:pt x="2114944" y="26528"/>
                  <a:pt x="2406984" y="20875"/>
                  <a:pt x="2728279" y="0"/>
                </a:cubicBezTo>
                <a:cubicBezTo>
                  <a:pt x="3049574" y="-20875"/>
                  <a:pt x="3290386" y="16656"/>
                  <a:pt x="3439721" y="0"/>
                </a:cubicBezTo>
                <a:cubicBezTo>
                  <a:pt x="3589056" y="-16656"/>
                  <a:pt x="3725759" y="-19961"/>
                  <a:pt x="3974934" y="0"/>
                </a:cubicBezTo>
                <a:cubicBezTo>
                  <a:pt x="4224109" y="19961"/>
                  <a:pt x="4374878" y="-4637"/>
                  <a:pt x="4510146" y="0"/>
                </a:cubicBezTo>
                <a:cubicBezTo>
                  <a:pt x="4645414" y="4637"/>
                  <a:pt x="4826661" y="-21360"/>
                  <a:pt x="5045359" y="0"/>
                </a:cubicBezTo>
                <a:cubicBezTo>
                  <a:pt x="5264057" y="21360"/>
                  <a:pt x="5684421" y="-28070"/>
                  <a:pt x="5874286" y="0"/>
                </a:cubicBezTo>
                <a:cubicBezTo>
                  <a:pt x="5868806" y="217045"/>
                  <a:pt x="5894389" y="317844"/>
                  <a:pt x="5874286" y="506172"/>
                </a:cubicBezTo>
                <a:cubicBezTo>
                  <a:pt x="5854183" y="694500"/>
                  <a:pt x="5875920" y="930251"/>
                  <a:pt x="5874286" y="1076961"/>
                </a:cubicBezTo>
                <a:cubicBezTo>
                  <a:pt x="5692893" y="1066881"/>
                  <a:pt x="5512474" y="1106438"/>
                  <a:pt x="5221588" y="1076961"/>
                </a:cubicBezTo>
                <a:cubicBezTo>
                  <a:pt x="4930702" y="1047484"/>
                  <a:pt x="4829320" y="1095717"/>
                  <a:pt x="4510146" y="1076961"/>
                </a:cubicBezTo>
                <a:cubicBezTo>
                  <a:pt x="4190972" y="1058205"/>
                  <a:pt x="4207446" y="1073980"/>
                  <a:pt x="4033676" y="1076961"/>
                </a:cubicBezTo>
                <a:cubicBezTo>
                  <a:pt x="3859906" y="1079943"/>
                  <a:pt x="3488389" y="1111514"/>
                  <a:pt x="3322235" y="1076961"/>
                </a:cubicBezTo>
                <a:cubicBezTo>
                  <a:pt x="3156081" y="1042408"/>
                  <a:pt x="2927458" y="1091157"/>
                  <a:pt x="2728279" y="1076961"/>
                </a:cubicBezTo>
                <a:cubicBezTo>
                  <a:pt x="2529100" y="1062765"/>
                  <a:pt x="2254610" y="1088324"/>
                  <a:pt x="2134324" y="1076961"/>
                </a:cubicBezTo>
                <a:cubicBezTo>
                  <a:pt x="2014039" y="1065598"/>
                  <a:pt x="1743015" y="1076282"/>
                  <a:pt x="1599111" y="1076961"/>
                </a:cubicBezTo>
                <a:cubicBezTo>
                  <a:pt x="1455207" y="1077640"/>
                  <a:pt x="987279" y="1062113"/>
                  <a:pt x="828927" y="1076961"/>
                </a:cubicBezTo>
                <a:cubicBezTo>
                  <a:pt x="670575" y="1091809"/>
                  <a:pt x="360490" y="1086735"/>
                  <a:pt x="0" y="1076961"/>
                </a:cubicBezTo>
                <a:cubicBezTo>
                  <a:pt x="-15424" y="871832"/>
                  <a:pt x="-1799" y="664487"/>
                  <a:pt x="0" y="560020"/>
                </a:cubicBezTo>
                <a:cubicBezTo>
                  <a:pt x="1799" y="455553"/>
                  <a:pt x="8314" y="255673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3650895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1218804"/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Khoảng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25 –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30cm</a:t>
            </a:r>
            <a:endParaRPr lang="en-US" sz="3199" dirty="0">
              <a:solidFill>
                <a:srgbClr val="1F497D">
                  <a:lumMod val="50000"/>
                </a:srgb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2694B32-3EB7-4A73-9327-2B3D2928B7EC}"/>
              </a:ext>
            </a:extLst>
          </p:cNvPr>
          <p:cNvSpPr txBox="1"/>
          <p:nvPr/>
        </p:nvSpPr>
        <p:spPr>
          <a:xfrm>
            <a:off x="1007438" y="4701085"/>
            <a:ext cx="5874286" cy="584647"/>
          </a:xfrm>
          <a:custGeom>
            <a:avLst/>
            <a:gdLst>
              <a:gd name="connsiteX0" fmla="*/ 0 w 5874286"/>
              <a:gd name="connsiteY0" fmla="*/ 0 h 584647"/>
              <a:gd name="connsiteX1" fmla="*/ 652698 w 5874286"/>
              <a:gd name="connsiteY1" fmla="*/ 0 h 584647"/>
              <a:gd name="connsiteX2" fmla="*/ 1364140 w 5874286"/>
              <a:gd name="connsiteY2" fmla="*/ 0 h 584647"/>
              <a:gd name="connsiteX3" fmla="*/ 1840610 w 5874286"/>
              <a:gd name="connsiteY3" fmla="*/ 0 h 584647"/>
              <a:gd name="connsiteX4" fmla="*/ 2317079 w 5874286"/>
              <a:gd name="connsiteY4" fmla="*/ 0 h 584647"/>
              <a:gd name="connsiteX5" fmla="*/ 3028521 w 5874286"/>
              <a:gd name="connsiteY5" fmla="*/ 0 h 584647"/>
              <a:gd name="connsiteX6" fmla="*/ 3504991 w 5874286"/>
              <a:gd name="connsiteY6" fmla="*/ 0 h 584647"/>
              <a:gd name="connsiteX7" fmla="*/ 4216432 w 5874286"/>
              <a:gd name="connsiteY7" fmla="*/ 0 h 584647"/>
              <a:gd name="connsiteX8" fmla="*/ 4986616 w 5874286"/>
              <a:gd name="connsiteY8" fmla="*/ 0 h 584647"/>
              <a:gd name="connsiteX9" fmla="*/ 5874286 w 5874286"/>
              <a:gd name="connsiteY9" fmla="*/ 0 h 584647"/>
              <a:gd name="connsiteX10" fmla="*/ 5874286 w 5874286"/>
              <a:gd name="connsiteY10" fmla="*/ 584647 h 584647"/>
              <a:gd name="connsiteX11" fmla="*/ 5104102 w 5874286"/>
              <a:gd name="connsiteY11" fmla="*/ 584647 h 584647"/>
              <a:gd name="connsiteX12" fmla="*/ 4333918 w 5874286"/>
              <a:gd name="connsiteY12" fmla="*/ 584647 h 584647"/>
              <a:gd name="connsiteX13" fmla="*/ 3798705 w 5874286"/>
              <a:gd name="connsiteY13" fmla="*/ 584647 h 584647"/>
              <a:gd name="connsiteX14" fmla="*/ 3146007 w 5874286"/>
              <a:gd name="connsiteY14" fmla="*/ 584647 h 584647"/>
              <a:gd name="connsiteX15" fmla="*/ 2610794 w 5874286"/>
              <a:gd name="connsiteY15" fmla="*/ 584647 h 584647"/>
              <a:gd name="connsiteX16" fmla="*/ 1899352 w 5874286"/>
              <a:gd name="connsiteY16" fmla="*/ 584647 h 584647"/>
              <a:gd name="connsiteX17" fmla="*/ 1422883 w 5874286"/>
              <a:gd name="connsiteY17" fmla="*/ 584647 h 584647"/>
              <a:gd name="connsiteX18" fmla="*/ 828927 w 5874286"/>
              <a:gd name="connsiteY18" fmla="*/ 584647 h 584647"/>
              <a:gd name="connsiteX19" fmla="*/ 0 w 5874286"/>
              <a:gd name="connsiteY19" fmla="*/ 584647 h 584647"/>
              <a:gd name="connsiteX20" fmla="*/ 0 w 5874286"/>
              <a:gd name="connsiteY20" fmla="*/ 0 h 584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874286" h="584647" fill="none" extrusionOk="0">
                <a:moveTo>
                  <a:pt x="0" y="0"/>
                </a:moveTo>
                <a:cubicBezTo>
                  <a:pt x="154944" y="-20363"/>
                  <a:pt x="344887" y="28182"/>
                  <a:pt x="652698" y="0"/>
                </a:cubicBezTo>
                <a:cubicBezTo>
                  <a:pt x="960509" y="-28182"/>
                  <a:pt x="1103492" y="-30487"/>
                  <a:pt x="1364140" y="0"/>
                </a:cubicBezTo>
                <a:cubicBezTo>
                  <a:pt x="1624788" y="30487"/>
                  <a:pt x="1641512" y="-2670"/>
                  <a:pt x="1840610" y="0"/>
                </a:cubicBezTo>
                <a:cubicBezTo>
                  <a:pt x="2039708" y="2670"/>
                  <a:pt x="2202616" y="-23507"/>
                  <a:pt x="2317079" y="0"/>
                </a:cubicBezTo>
                <a:cubicBezTo>
                  <a:pt x="2431542" y="23507"/>
                  <a:pt x="2765686" y="-32457"/>
                  <a:pt x="3028521" y="0"/>
                </a:cubicBezTo>
                <a:cubicBezTo>
                  <a:pt x="3291356" y="32457"/>
                  <a:pt x="3407552" y="-4075"/>
                  <a:pt x="3504991" y="0"/>
                </a:cubicBezTo>
                <a:cubicBezTo>
                  <a:pt x="3602430" y="4075"/>
                  <a:pt x="3863357" y="-30698"/>
                  <a:pt x="4216432" y="0"/>
                </a:cubicBezTo>
                <a:cubicBezTo>
                  <a:pt x="4569507" y="30698"/>
                  <a:pt x="4636455" y="36674"/>
                  <a:pt x="4986616" y="0"/>
                </a:cubicBezTo>
                <a:cubicBezTo>
                  <a:pt x="5336777" y="-36674"/>
                  <a:pt x="5664564" y="-22818"/>
                  <a:pt x="5874286" y="0"/>
                </a:cubicBezTo>
                <a:cubicBezTo>
                  <a:pt x="5867442" y="226258"/>
                  <a:pt x="5862197" y="370574"/>
                  <a:pt x="5874286" y="584647"/>
                </a:cubicBezTo>
                <a:cubicBezTo>
                  <a:pt x="5522028" y="619048"/>
                  <a:pt x="5374919" y="577110"/>
                  <a:pt x="5104102" y="584647"/>
                </a:cubicBezTo>
                <a:cubicBezTo>
                  <a:pt x="4833285" y="592184"/>
                  <a:pt x="4641521" y="548368"/>
                  <a:pt x="4333918" y="584647"/>
                </a:cubicBezTo>
                <a:cubicBezTo>
                  <a:pt x="4026315" y="620926"/>
                  <a:pt x="4023037" y="586223"/>
                  <a:pt x="3798705" y="584647"/>
                </a:cubicBezTo>
                <a:cubicBezTo>
                  <a:pt x="3574373" y="583071"/>
                  <a:pt x="3327268" y="573031"/>
                  <a:pt x="3146007" y="584647"/>
                </a:cubicBezTo>
                <a:cubicBezTo>
                  <a:pt x="2964746" y="596263"/>
                  <a:pt x="2830979" y="581313"/>
                  <a:pt x="2610794" y="584647"/>
                </a:cubicBezTo>
                <a:cubicBezTo>
                  <a:pt x="2390609" y="587981"/>
                  <a:pt x="2207509" y="575108"/>
                  <a:pt x="1899352" y="584647"/>
                </a:cubicBezTo>
                <a:cubicBezTo>
                  <a:pt x="1591195" y="594186"/>
                  <a:pt x="1570472" y="603685"/>
                  <a:pt x="1422883" y="584647"/>
                </a:cubicBezTo>
                <a:cubicBezTo>
                  <a:pt x="1275294" y="565609"/>
                  <a:pt x="1063059" y="580563"/>
                  <a:pt x="828927" y="584647"/>
                </a:cubicBezTo>
                <a:cubicBezTo>
                  <a:pt x="594795" y="588731"/>
                  <a:pt x="360089" y="594671"/>
                  <a:pt x="0" y="584647"/>
                </a:cubicBezTo>
                <a:cubicBezTo>
                  <a:pt x="-525" y="362254"/>
                  <a:pt x="-11388" y="179276"/>
                  <a:pt x="0" y="0"/>
                </a:cubicBezTo>
                <a:close/>
              </a:path>
              <a:path w="5874286" h="584647" stroke="0" extrusionOk="0">
                <a:moveTo>
                  <a:pt x="0" y="0"/>
                </a:moveTo>
                <a:cubicBezTo>
                  <a:pt x="169722" y="-1976"/>
                  <a:pt x="388023" y="17218"/>
                  <a:pt x="593956" y="0"/>
                </a:cubicBezTo>
                <a:cubicBezTo>
                  <a:pt x="799889" y="-17218"/>
                  <a:pt x="1078075" y="8396"/>
                  <a:pt x="1246654" y="0"/>
                </a:cubicBezTo>
                <a:cubicBezTo>
                  <a:pt x="1415233" y="-8396"/>
                  <a:pt x="1625578" y="-17493"/>
                  <a:pt x="1958095" y="0"/>
                </a:cubicBezTo>
                <a:cubicBezTo>
                  <a:pt x="2290612" y="17493"/>
                  <a:pt x="2424374" y="26312"/>
                  <a:pt x="2552051" y="0"/>
                </a:cubicBezTo>
                <a:cubicBezTo>
                  <a:pt x="2679728" y="-26312"/>
                  <a:pt x="2823541" y="-8015"/>
                  <a:pt x="3087264" y="0"/>
                </a:cubicBezTo>
                <a:cubicBezTo>
                  <a:pt x="3350987" y="8015"/>
                  <a:pt x="3648518" y="-26823"/>
                  <a:pt x="3857448" y="0"/>
                </a:cubicBezTo>
                <a:cubicBezTo>
                  <a:pt x="4066378" y="26823"/>
                  <a:pt x="4368666" y="-9301"/>
                  <a:pt x="4568889" y="0"/>
                </a:cubicBezTo>
                <a:cubicBezTo>
                  <a:pt x="4769112" y="9301"/>
                  <a:pt x="4898275" y="-4629"/>
                  <a:pt x="5104102" y="0"/>
                </a:cubicBezTo>
                <a:cubicBezTo>
                  <a:pt x="5309929" y="4629"/>
                  <a:pt x="5498727" y="-17858"/>
                  <a:pt x="5874286" y="0"/>
                </a:cubicBezTo>
                <a:cubicBezTo>
                  <a:pt x="5864677" y="204834"/>
                  <a:pt x="5858732" y="403512"/>
                  <a:pt x="5874286" y="584647"/>
                </a:cubicBezTo>
                <a:cubicBezTo>
                  <a:pt x="5759733" y="563186"/>
                  <a:pt x="5541818" y="600518"/>
                  <a:pt x="5397816" y="584647"/>
                </a:cubicBezTo>
                <a:cubicBezTo>
                  <a:pt x="5253814" y="568777"/>
                  <a:pt x="5099190" y="583796"/>
                  <a:pt x="4862603" y="584647"/>
                </a:cubicBezTo>
                <a:cubicBezTo>
                  <a:pt x="4626016" y="585498"/>
                  <a:pt x="4506005" y="582348"/>
                  <a:pt x="4386134" y="584647"/>
                </a:cubicBezTo>
                <a:cubicBezTo>
                  <a:pt x="4266263" y="586946"/>
                  <a:pt x="4091667" y="602253"/>
                  <a:pt x="3850921" y="584647"/>
                </a:cubicBezTo>
                <a:cubicBezTo>
                  <a:pt x="3610175" y="567041"/>
                  <a:pt x="3375606" y="581006"/>
                  <a:pt x="3198222" y="584647"/>
                </a:cubicBezTo>
                <a:cubicBezTo>
                  <a:pt x="3020838" y="588288"/>
                  <a:pt x="2781703" y="610302"/>
                  <a:pt x="2663010" y="584647"/>
                </a:cubicBezTo>
                <a:cubicBezTo>
                  <a:pt x="2544317" y="558992"/>
                  <a:pt x="2227559" y="558462"/>
                  <a:pt x="2069054" y="584647"/>
                </a:cubicBezTo>
                <a:cubicBezTo>
                  <a:pt x="1910549" y="610832"/>
                  <a:pt x="1703978" y="576593"/>
                  <a:pt x="1357613" y="584647"/>
                </a:cubicBezTo>
                <a:cubicBezTo>
                  <a:pt x="1011248" y="592701"/>
                  <a:pt x="973939" y="586128"/>
                  <a:pt x="704914" y="584647"/>
                </a:cubicBezTo>
                <a:cubicBezTo>
                  <a:pt x="435889" y="583166"/>
                  <a:pt x="185373" y="580103"/>
                  <a:pt x="0" y="584647"/>
                </a:cubicBezTo>
                <a:cubicBezTo>
                  <a:pt x="24306" y="302315"/>
                  <a:pt x="9411" y="183096"/>
                  <a:pt x="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01538575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609402"/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cầm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1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giữ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trang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endParaRPr lang="en-US" sz="3199" dirty="0">
              <a:solidFill>
                <a:srgbClr val="9BBB59">
                  <a:lumMod val="50000"/>
                </a:srgb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2" name="图片 2">
            <a:extLst>
              <a:ext uri="{FF2B5EF4-FFF2-40B4-BE49-F238E27FC236}">
                <a16:creationId xmlns:a16="http://schemas.microsoft.com/office/drawing/2014/main" id="{C0B6F4D9-4D69-456B-8272-6ACD8DF6DC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666" y="237617"/>
            <a:ext cx="1364617" cy="1391909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3699B7E-F0E1-48B5-B360-7F885508E4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7480702" y="2076286"/>
            <a:ext cx="3072542" cy="35595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E2B79F-373C-4AD2-889C-313C4DEC2B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0964" y="282972"/>
            <a:ext cx="1464793" cy="146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60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 animBg="1"/>
      <p:bldP spid="28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52265" y="2181246"/>
            <a:ext cx="3233538" cy="4288723"/>
            <a:chOff x="3355393" y="1522865"/>
            <a:chExt cx="2425902" cy="3217535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322932">
              <a:off x="3355393" y="1522865"/>
              <a:ext cx="2425902" cy="3217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4271392" y="1708448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>
                <a:lnSpc>
                  <a:spcPct val="150000"/>
                </a:lnSpc>
                <a:defRPr/>
              </a:pPr>
              <a:r>
                <a:rPr lang="en-US" altLang="zh-CN" sz="3732" dirty="0">
                  <a:solidFill>
                    <a:prstClr val="black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rPr>
                <a:t>01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271392" y="2510409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>
                <a:lnSpc>
                  <a:spcPct val="150000"/>
                </a:lnSpc>
                <a:defRPr/>
              </a:pPr>
              <a:r>
                <a:rPr lang="en-US" altLang="zh-CN" sz="3732" dirty="0">
                  <a:solidFill>
                    <a:prstClr val="black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rPr>
                <a:t>02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271392" y="3292624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>
                <a:lnSpc>
                  <a:spcPct val="150000"/>
                </a:lnSpc>
                <a:defRPr/>
              </a:pPr>
              <a:r>
                <a:rPr lang="en-US" altLang="zh-CN" sz="3732" dirty="0">
                  <a:solidFill>
                    <a:prstClr val="black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rPr>
                <a:t>03</a:t>
              </a: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1A2FD3CA-1F19-41AC-81EE-32854A5B4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4563" y="5697650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">
            <a:extLst>
              <a:ext uri="{FF2B5EF4-FFF2-40B4-BE49-F238E27FC236}">
                <a16:creationId xmlns:a16="http://schemas.microsoft.com/office/drawing/2014/main" id="{571A7BD9-D725-48F2-B4BB-F2C7EBF73DE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00415" y="108054"/>
            <a:ext cx="5537239" cy="19113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2C0CF3A-0F36-48A5-805C-E6DEBB673BDA}"/>
              </a:ext>
            </a:extLst>
          </p:cNvPr>
          <p:cNvSpPr txBox="1"/>
          <p:nvPr/>
        </p:nvSpPr>
        <p:spPr>
          <a:xfrm>
            <a:off x="4234372" y="725226"/>
            <a:ext cx="4060727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/>
            <a:r>
              <a:rPr lang="en-US" sz="4265" dirty="0" err="1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lang="en-US" sz="4265" dirty="0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5" dirty="0" err="1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r>
              <a:rPr lang="en-US" sz="4265" dirty="0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5" dirty="0" err="1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4265" dirty="0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5" dirty="0" err="1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4265" dirty="0">
              <a:solidFill>
                <a:srgbClr val="12735D"/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42">
            <a:extLst>
              <a:ext uri="{FF2B5EF4-FFF2-40B4-BE49-F238E27FC236}">
                <a16:creationId xmlns:a16="http://schemas.microsoft.com/office/drawing/2014/main" id="{2F5E617E-F80D-4F0F-B0DE-91496E2778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986" y="4612582"/>
            <a:ext cx="4527463" cy="24126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6619CD-2FA7-438B-8F77-DBF3556F92B0}"/>
              </a:ext>
            </a:extLst>
          </p:cNvPr>
          <p:cNvSpPr/>
          <p:nvPr/>
        </p:nvSpPr>
        <p:spPr>
          <a:xfrm>
            <a:off x="337138" y="2790449"/>
            <a:ext cx="4459875" cy="748666"/>
          </a:xfrm>
          <a:custGeom>
            <a:avLst/>
            <a:gdLst>
              <a:gd name="connsiteX0" fmla="*/ 0 w 4459875"/>
              <a:gd name="connsiteY0" fmla="*/ 0 h 748666"/>
              <a:gd name="connsiteX1" fmla="*/ 4459875 w 4459875"/>
              <a:gd name="connsiteY1" fmla="*/ 0 h 748666"/>
              <a:gd name="connsiteX2" fmla="*/ 4459875 w 4459875"/>
              <a:gd name="connsiteY2" fmla="*/ 748666 h 748666"/>
              <a:gd name="connsiteX3" fmla="*/ 0 w 4459875"/>
              <a:gd name="connsiteY3" fmla="*/ 748666 h 748666"/>
              <a:gd name="connsiteX4" fmla="*/ 0 w 4459875"/>
              <a:gd name="connsiteY4" fmla="*/ 0 h 74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9875" h="748666" fill="none" extrusionOk="0">
                <a:moveTo>
                  <a:pt x="0" y="0"/>
                </a:moveTo>
                <a:cubicBezTo>
                  <a:pt x="829604" y="-108347"/>
                  <a:pt x="3653274" y="-22314"/>
                  <a:pt x="4459875" y="0"/>
                </a:cubicBezTo>
                <a:cubicBezTo>
                  <a:pt x="4405601" y="295940"/>
                  <a:pt x="4418152" y="572857"/>
                  <a:pt x="4459875" y="748666"/>
                </a:cubicBezTo>
                <a:cubicBezTo>
                  <a:pt x="2986565" y="888885"/>
                  <a:pt x="1709202" y="835587"/>
                  <a:pt x="0" y="748666"/>
                </a:cubicBezTo>
                <a:cubicBezTo>
                  <a:pt x="-13181" y="552976"/>
                  <a:pt x="-62291" y="161807"/>
                  <a:pt x="0" y="0"/>
                </a:cubicBezTo>
                <a:close/>
              </a:path>
              <a:path w="4459875" h="748666" stroke="0" extrusionOk="0">
                <a:moveTo>
                  <a:pt x="0" y="0"/>
                </a:moveTo>
                <a:cubicBezTo>
                  <a:pt x="884763" y="-89055"/>
                  <a:pt x="2515708" y="83564"/>
                  <a:pt x="4459875" y="0"/>
                </a:cubicBezTo>
                <a:cubicBezTo>
                  <a:pt x="4424263" y="152657"/>
                  <a:pt x="4479600" y="473777"/>
                  <a:pt x="4459875" y="748666"/>
                </a:cubicBezTo>
                <a:cubicBezTo>
                  <a:pt x="3864197" y="872109"/>
                  <a:pt x="2025553" y="582726"/>
                  <a:pt x="0" y="748666"/>
                </a:cubicBezTo>
                <a:cubicBezTo>
                  <a:pt x="54776" y="539186"/>
                  <a:pt x="41881" y="119050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80801934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>
            <a:spAutoFit/>
          </a:bodyPr>
          <a:lstStyle/>
          <a:p>
            <a:pPr defTabSz="1218804"/>
            <a:r>
              <a:rPr lang="fi-FI" sz="4265" dirty="0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Sai không quá 5 lỗi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058483-5E09-4676-A95F-6B54D436A229}"/>
              </a:ext>
            </a:extLst>
          </p:cNvPr>
          <p:cNvSpPr/>
          <p:nvPr/>
        </p:nvSpPr>
        <p:spPr>
          <a:xfrm>
            <a:off x="7997288" y="3152112"/>
            <a:ext cx="4116689" cy="1405000"/>
          </a:xfrm>
          <a:custGeom>
            <a:avLst/>
            <a:gdLst>
              <a:gd name="connsiteX0" fmla="*/ 0 w 4116689"/>
              <a:gd name="connsiteY0" fmla="*/ 0 h 1405000"/>
              <a:gd name="connsiteX1" fmla="*/ 4116689 w 4116689"/>
              <a:gd name="connsiteY1" fmla="*/ 0 h 1405000"/>
              <a:gd name="connsiteX2" fmla="*/ 4116689 w 4116689"/>
              <a:gd name="connsiteY2" fmla="*/ 1405000 h 1405000"/>
              <a:gd name="connsiteX3" fmla="*/ 0 w 4116689"/>
              <a:gd name="connsiteY3" fmla="*/ 1405000 h 1405000"/>
              <a:gd name="connsiteX4" fmla="*/ 0 w 4116689"/>
              <a:gd name="connsiteY4" fmla="*/ 0 h 14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6689" h="1405000" fill="none" extrusionOk="0">
                <a:moveTo>
                  <a:pt x="0" y="0"/>
                </a:moveTo>
                <a:cubicBezTo>
                  <a:pt x="518085" y="146840"/>
                  <a:pt x="2855845" y="-58611"/>
                  <a:pt x="4116689" y="0"/>
                </a:cubicBezTo>
                <a:cubicBezTo>
                  <a:pt x="4134732" y="182275"/>
                  <a:pt x="4062414" y="1157638"/>
                  <a:pt x="4116689" y="1405000"/>
                </a:cubicBezTo>
                <a:cubicBezTo>
                  <a:pt x="3419499" y="1370189"/>
                  <a:pt x="757274" y="1341903"/>
                  <a:pt x="0" y="1405000"/>
                </a:cubicBezTo>
                <a:cubicBezTo>
                  <a:pt x="108556" y="1214321"/>
                  <a:pt x="-99285" y="410292"/>
                  <a:pt x="0" y="0"/>
                </a:cubicBezTo>
                <a:close/>
              </a:path>
              <a:path w="4116689" h="1405000" stroke="0" extrusionOk="0">
                <a:moveTo>
                  <a:pt x="0" y="0"/>
                </a:moveTo>
                <a:cubicBezTo>
                  <a:pt x="1172796" y="-71520"/>
                  <a:pt x="2881695" y="-131906"/>
                  <a:pt x="4116689" y="0"/>
                </a:cubicBezTo>
                <a:cubicBezTo>
                  <a:pt x="4228730" y="274496"/>
                  <a:pt x="3994503" y="1091697"/>
                  <a:pt x="4116689" y="1405000"/>
                </a:cubicBezTo>
                <a:cubicBezTo>
                  <a:pt x="3053413" y="1271243"/>
                  <a:pt x="419602" y="1514799"/>
                  <a:pt x="0" y="1405000"/>
                </a:cubicBezTo>
                <a:cubicBezTo>
                  <a:pt x="-53897" y="784255"/>
                  <a:pt x="49496" y="150588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935370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609402"/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Chữ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viết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rõ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ràng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,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sạch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đẹp</a:t>
            </a:r>
            <a:endParaRPr lang="en-US" sz="4265" dirty="0">
              <a:solidFill>
                <a:srgbClr val="9BBB59">
                  <a:lumMod val="50000"/>
                </a:srgbClr>
              </a:solidFill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1336DD-1226-4598-AAA6-482120CA74C2}"/>
              </a:ext>
            </a:extLst>
          </p:cNvPr>
          <p:cNvSpPr/>
          <p:nvPr/>
        </p:nvSpPr>
        <p:spPr>
          <a:xfrm>
            <a:off x="337138" y="4424882"/>
            <a:ext cx="4536594" cy="1405000"/>
          </a:xfrm>
          <a:custGeom>
            <a:avLst/>
            <a:gdLst>
              <a:gd name="connsiteX0" fmla="*/ 0 w 4536594"/>
              <a:gd name="connsiteY0" fmla="*/ 0 h 1405000"/>
              <a:gd name="connsiteX1" fmla="*/ 4536594 w 4536594"/>
              <a:gd name="connsiteY1" fmla="*/ 0 h 1405000"/>
              <a:gd name="connsiteX2" fmla="*/ 4536594 w 4536594"/>
              <a:gd name="connsiteY2" fmla="*/ 1405000 h 1405000"/>
              <a:gd name="connsiteX3" fmla="*/ 0 w 4536594"/>
              <a:gd name="connsiteY3" fmla="*/ 1405000 h 1405000"/>
              <a:gd name="connsiteX4" fmla="*/ 0 w 4536594"/>
              <a:gd name="connsiteY4" fmla="*/ 0 h 14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6594" h="1405000" fill="none" extrusionOk="0">
                <a:moveTo>
                  <a:pt x="0" y="0"/>
                </a:moveTo>
                <a:cubicBezTo>
                  <a:pt x="754417" y="89579"/>
                  <a:pt x="2566964" y="142699"/>
                  <a:pt x="4536594" y="0"/>
                </a:cubicBezTo>
                <a:cubicBezTo>
                  <a:pt x="4506206" y="492016"/>
                  <a:pt x="4573758" y="922787"/>
                  <a:pt x="4536594" y="1405000"/>
                </a:cubicBezTo>
                <a:cubicBezTo>
                  <a:pt x="3552887" y="1454149"/>
                  <a:pt x="2096562" y="1512654"/>
                  <a:pt x="0" y="1405000"/>
                </a:cubicBezTo>
                <a:cubicBezTo>
                  <a:pt x="16778" y="831318"/>
                  <a:pt x="69596" y="628467"/>
                  <a:pt x="0" y="0"/>
                </a:cubicBezTo>
                <a:close/>
              </a:path>
              <a:path w="4536594" h="1405000" stroke="0" extrusionOk="0">
                <a:moveTo>
                  <a:pt x="0" y="0"/>
                </a:moveTo>
                <a:cubicBezTo>
                  <a:pt x="464402" y="-19789"/>
                  <a:pt x="2927063" y="19503"/>
                  <a:pt x="4536594" y="0"/>
                </a:cubicBezTo>
                <a:cubicBezTo>
                  <a:pt x="4455449" y="533217"/>
                  <a:pt x="4460615" y="785548"/>
                  <a:pt x="4536594" y="1405000"/>
                </a:cubicBezTo>
                <a:cubicBezTo>
                  <a:pt x="2840410" y="1439596"/>
                  <a:pt x="2217051" y="1350957"/>
                  <a:pt x="0" y="1405000"/>
                </a:cubicBezTo>
                <a:cubicBezTo>
                  <a:pt x="-90317" y="936280"/>
                  <a:pt x="-62483" y="543786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7050960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609402"/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Trình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bày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đúng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hình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thức</a:t>
            </a:r>
            <a:endParaRPr lang="en-US" sz="4265" dirty="0">
              <a:solidFill>
                <a:srgbClr val="1F497D">
                  <a:lumMod val="50000"/>
                </a:srgbClr>
              </a:solidFill>
              <a:latin typeface="Calibri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548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1">
            <a:extLst>
              <a:ext uri="{FF2B5EF4-FFF2-40B4-BE49-F238E27FC236}">
                <a16:creationId xmlns:a16="http://schemas.microsoft.com/office/drawing/2014/main" id="{C598AD1B-97C3-455F-9992-483F80E58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8400" y="609760"/>
            <a:ext cx="9187088" cy="3263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BFA1303-C92C-4C06-BED6-8C9F896800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149" y="1539728"/>
            <a:ext cx="4262970" cy="4262970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A36F1D34-5980-4699-8F98-1216BE26C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矩形 36">
            <a:extLst>
              <a:ext uri="{FF2B5EF4-FFF2-40B4-BE49-F238E27FC236}">
                <a16:creationId xmlns:a16="http://schemas.microsoft.com/office/drawing/2014/main" id="{511A7498-81E3-4BCE-B105-4034C6DA4F7D}"/>
              </a:ext>
            </a:extLst>
          </p:cNvPr>
          <p:cNvSpPr/>
          <p:nvPr/>
        </p:nvSpPr>
        <p:spPr>
          <a:xfrm>
            <a:off x="2619426" y="786409"/>
            <a:ext cx="6350168" cy="16347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1218804">
              <a:lnSpc>
                <a:spcPct val="120000"/>
              </a:lnSpc>
              <a:defRPr/>
            </a:pPr>
            <a:r>
              <a:rPr lang="en-US" altLang="zh-CN" sz="4265" b="1" dirty="0">
                <a:solidFill>
                  <a:srgbClr val="9C1D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NGHE – VIẾT:</a:t>
            </a:r>
          </a:p>
          <a:p>
            <a:pPr algn="ctr" defTabSz="1218804">
              <a:lnSpc>
                <a:spcPct val="120000"/>
              </a:lnSpc>
              <a:defRPr/>
            </a:pPr>
            <a:r>
              <a:rPr lang="en-US" altLang="zh-CN" sz="4265" b="1" dirty="0" err="1">
                <a:solidFill>
                  <a:srgbClr val="9C1D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Tôi</a:t>
            </a:r>
            <a:r>
              <a:rPr lang="en-US" altLang="zh-CN" sz="4265" b="1" dirty="0">
                <a:solidFill>
                  <a:srgbClr val="9C1D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265" b="1" dirty="0" err="1">
                <a:solidFill>
                  <a:srgbClr val="9C1D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yêu</a:t>
            </a:r>
            <a:r>
              <a:rPr lang="en-US" altLang="zh-CN" sz="4265" b="1" dirty="0">
                <a:solidFill>
                  <a:srgbClr val="9C1D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265" b="1" dirty="0" err="1">
                <a:solidFill>
                  <a:srgbClr val="9C1D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em</a:t>
            </a:r>
            <a:r>
              <a:rPr lang="en-US" altLang="zh-CN" sz="4265" b="1" dirty="0">
                <a:solidFill>
                  <a:srgbClr val="9C1D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265" b="1" dirty="0" err="1">
                <a:solidFill>
                  <a:srgbClr val="9C1D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tôi</a:t>
            </a:r>
            <a:endParaRPr lang="zh-CN" altLang="en-US" sz="4265" b="1" dirty="0">
              <a:solidFill>
                <a:srgbClr val="9C1D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E32AD79-A2EB-425E-82DC-F58849FC9496}"/>
              </a:ext>
            </a:extLst>
          </p:cNvPr>
          <p:cNvSpPr txBox="1"/>
          <p:nvPr/>
        </p:nvSpPr>
        <p:spPr>
          <a:xfrm>
            <a:off x="2267971" y="2364286"/>
            <a:ext cx="7053078" cy="1405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265" dirty="0" err="1">
                <a:solidFill>
                  <a:srgbClr val="C00000"/>
                </a:solidFill>
                <a:latin typeface="Calibri"/>
              </a:rPr>
              <a:t>Em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hãy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tự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đánh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giá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phần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trình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bày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của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mình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và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của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bạn</a:t>
            </a:r>
            <a:endParaRPr lang="en-US" sz="4265" dirty="0">
              <a:solidFill>
                <a:srgbClr val="C00000"/>
              </a:solidFill>
              <a:latin typeface="Calibri"/>
            </a:endParaRPr>
          </a:p>
        </p:txBody>
      </p:sp>
      <p:pic>
        <p:nvPicPr>
          <p:cNvPr id="40" name="图片 45">
            <a:extLst>
              <a:ext uri="{FF2B5EF4-FFF2-40B4-BE49-F238E27FC236}">
                <a16:creationId xmlns:a16="http://schemas.microsoft.com/office/drawing/2014/main" id="{88B2FEDC-B315-483C-A6FF-64623DDC6B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909" y="2993976"/>
            <a:ext cx="2019315" cy="326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67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A30D2F-1730-479D-AB94-59807C1FBB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6657" y="2124389"/>
            <a:ext cx="9010669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25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2">
            <a:extLst>
              <a:ext uri="{FF2B5EF4-FFF2-40B4-BE49-F238E27FC236}">
                <a16:creationId xmlns:a16="http://schemas.microsoft.com/office/drawing/2014/main" id="{327049F9-D426-4802-B7B1-1D070A5B9EAD}"/>
              </a:ext>
            </a:extLst>
          </p:cNvPr>
          <p:cNvGrpSpPr/>
          <p:nvPr/>
        </p:nvGrpSpPr>
        <p:grpSpPr>
          <a:xfrm>
            <a:off x="1682496" y="522262"/>
            <a:ext cx="10232136" cy="831050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圆角矩形 16">
              <a:extLst>
                <a:ext uri="{FF2B5EF4-FFF2-40B4-BE49-F238E27FC236}">
                  <a16:creationId xmlns:a16="http://schemas.microsoft.com/office/drawing/2014/main" id="{2AA3A82C-94C9-4482-A2FF-13871B49C4E9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圆角矩形 17">
              <a:extLst>
                <a:ext uri="{FF2B5EF4-FFF2-40B4-BE49-F238E27FC236}">
                  <a16:creationId xmlns:a16="http://schemas.microsoft.com/office/drawing/2014/main" id="{A7D5608B-2381-44B5-8E76-B9F473B79504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C584117-E6A6-4E5E-B227-ED202AB95D14}"/>
              </a:ext>
            </a:extLst>
          </p:cNvPr>
          <p:cNvSpPr txBox="1"/>
          <p:nvPr/>
        </p:nvSpPr>
        <p:spPr>
          <a:xfrm>
            <a:off x="1545336" y="509346"/>
            <a:ext cx="102961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2.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Nhìn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tranh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,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tìm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và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viết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tên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sự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vật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theo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yêu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cầu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a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hoặc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b.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379550-10C2-4711-AA15-BDE9A7CE3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897" y="3672084"/>
            <a:ext cx="5886830" cy="27607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B48CFC-379F-4155-9715-83F9CB7FD7DD}"/>
              </a:ext>
            </a:extLst>
          </p:cNvPr>
          <p:cNvSpPr txBox="1"/>
          <p:nvPr/>
        </p:nvSpPr>
        <p:spPr>
          <a:xfrm>
            <a:off x="5596128" y="1426464"/>
            <a:ext cx="6108192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i="0" dirty="0">
                <a:solidFill>
                  <a:srgbClr val="0070C0"/>
                </a:solidFill>
                <a:effectLst/>
              </a:rPr>
              <a:t>a. Chứa tiếng bắt đầu bằng r, d hoặc gi</a:t>
            </a:r>
          </a:p>
          <a:p>
            <a:pPr algn="just">
              <a:lnSpc>
                <a:spcPct val="150000"/>
              </a:lnSpc>
            </a:pPr>
            <a:r>
              <a:rPr lang="vi-VN" sz="2400" b="1" i="0" dirty="0">
                <a:solidFill>
                  <a:srgbClr val="0070C0"/>
                </a:solidFill>
                <a:effectLst/>
              </a:rPr>
              <a:t>M: hàng rào</a:t>
            </a:r>
          </a:p>
          <a:p>
            <a:pPr algn="just">
              <a:lnSpc>
                <a:spcPct val="150000"/>
              </a:lnSpc>
            </a:pPr>
            <a:r>
              <a:rPr lang="vi-VN" sz="2400" b="1" i="0" dirty="0">
                <a:solidFill>
                  <a:srgbClr val="0070C0"/>
                </a:solidFill>
                <a:effectLst/>
              </a:rPr>
              <a:t>b. Chứa tiếng có ươn hoặc ương</a:t>
            </a:r>
          </a:p>
          <a:p>
            <a:pPr algn="just">
              <a:lnSpc>
                <a:spcPct val="150000"/>
              </a:lnSpc>
            </a:pPr>
            <a:r>
              <a:rPr lang="vi-VN" sz="2400" b="1" i="0" dirty="0">
                <a:solidFill>
                  <a:srgbClr val="0070C0"/>
                </a:solidFill>
                <a:effectLst/>
              </a:rPr>
              <a:t>M: mướp hương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5C5808-BEE2-4109-9E4F-FC36D71B66AE}"/>
              </a:ext>
            </a:extLst>
          </p:cNvPr>
          <p:cNvCxnSpPr/>
          <p:nvPr/>
        </p:nvCxnSpPr>
        <p:spPr>
          <a:xfrm>
            <a:off x="6080760" y="1929384"/>
            <a:ext cx="5257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6C966585-02B3-43CD-B04C-DD08F0B00229}"/>
              </a:ext>
            </a:extLst>
          </p:cNvPr>
          <p:cNvSpPr/>
          <p:nvPr/>
        </p:nvSpPr>
        <p:spPr>
          <a:xfrm>
            <a:off x="6117336" y="3675888"/>
            <a:ext cx="2057400" cy="14721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B62A47-5C62-41CE-B500-67A46CC519AC}"/>
              </a:ext>
            </a:extLst>
          </p:cNvPr>
          <p:cNvSpPr txBox="1"/>
          <p:nvPr/>
        </p:nvSpPr>
        <p:spPr>
          <a:xfrm>
            <a:off x="1984248" y="146304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dừa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4EA79C6-920D-43B7-A6E3-B0FCBCDB2009}"/>
              </a:ext>
            </a:extLst>
          </p:cNvPr>
          <p:cNvSpPr/>
          <p:nvPr/>
        </p:nvSpPr>
        <p:spPr>
          <a:xfrm>
            <a:off x="6080760" y="5056632"/>
            <a:ext cx="2057400" cy="877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AC8A24-D1B2-4A07-9FDB-39F56626A767}"/>
              </a:ext>
            </a:extLst>
          </p:cNvPr>
          <p:cNvSpPr txBox="1"/>
          <p:nvPr/>
        </p:nvSpPr>
        <p:spPr>
          <a:xfrm>
            <a:off x="749808" y="1956816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FBDE76E-59F8-43C2-BA9F-24F0EBCA1BB6}"/>
              </a:ext>
            </a:extLst>
          </p:cNvPr>
          <p:cNvSpPr/>
          <p:nvPr/>
        </p:nvSpPr>
        <p:spPr>
          <a:xfrm>
            <a:off x="10122408" y="5504688"/>
            <a:ext cx="1865376" cy="768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286B66-361F-47C2-AE78-C4A9BAA4C089}"/>
              </a:ext>
            </a:extLst>
          </p:cNvPr>
          <p:cNvSpPr txBox="1"/>
          <p:nvPr/>
        </p:nvSpPr>
        <p:spPr>
          <a:xfrm>
            <a:off x="2368296" y="1947672"/>
            <a:ext cx="2926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2611209-4F4A-4826-A28D-FC9C3CC04FB6}"/>
              </a:ext>
            </a:extLst>
          </p:cNvPr>
          <p:cNvSpPr/>
          <p:nvPr/>
        </p:nvSpPr>
        <p:spPr>
          <a:xfrm>
            <a:off x="9582912" y="3547872"/>
            <a:ext cx="2313432" cy="13624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5E73C33-6489-4906-9EA6-63D8A70D95DD}"/>
              </a:ext>
            </a:extLst>
          </p:cNvPr>
          <p:cNvSpPr txBox="1"/>
          <p:nvPr/>
        </p:nvSpPr>
        <p:spPr>
          <a:xfrm>
            <a:off x="758952" y="2596896"/>
            <a:ext cx="2048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mướp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AE5CB0C-A9D0-42BC-91BD-B8F7ECD8D4FF}"/>
              </a:ext>
            </a:extLst>
          </p:cNvPr>
          <p:cNvSpPr/>
          <p:nvPr/>
        </p:nvSpPr>
        <p:spPr>
          <a:xfrm>
            <a:off x="7644384" y="5824728"/>
            <a:ext cx="2313432" cy="6949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B5D4BCA-C294-4E80-978D-3917A85A4875}"/>
              </a:ext>
            </a:extLst>
          </p:cNvPr>
          <p:cNvSpPr txBox="1"/>
          <p:nvPr/>
        </p:nvSpPr>
        <p:spPr>
          <a:xfrm>
            <a:off x="2834640" y="2587752"/>
            <a:ext cx="2048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dâu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03EDB5F-94CE-486F-B0DC-BBA1C772C058}"/>
              </a:ext>
            </a:extLst>
          </p:cNvPr>
          <p:cNvSpPr/>
          <p:nvPr/>
        </p:nvSpPr>
        <p:spPr>
          <a:xfrm>
            <a:off x="9262872" y="4864608"/>
            <a:ext cx="1051560" cy="6492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41A2E2B-1DE1-4D15-BA51-D1BB57B1F38B}"/>
              </a:ext>
            </a:extLst>
          </p:cNvPr>
          <p:cNvSpPr txBox="1"/>
          <p:nvPr/>
        </p:nvSpPr>
        <p:spPr>
          <a:xfrm>
            <a:off x="731520" y="3273552"/>
            <a:ext cx="2048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dứa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19D3C40-A096-48FC-BE6D-4C0EE000BCCE}"/>
              </a:ext>
            </a:extLst>
          </p:cNvPr>
          <p:cNvSpPr/>
          <p:nvPr/>
        </p:nvSpPr>
        <p:spPr>
          <a:xfrm>
            <a:off x="10780776" y="4892040"/>
            <a:ext cx="1051560" cy="6492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888F714-8474-4155-A168-C216E28170FD}"/>
              </a:ext>
            </a:extLst>
          </p:cNvPr>
          <p:cNvSpPr txBox="1"/>
          <p:nvPr/>
        </p:nvSpPr>
        <p:spPr>
          <a:xfrm>
            <a:off x="2258568" y="3246120"/>
            <a:ext cx="2048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hấu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893BDCD-6049-4411-B795-9B21D62B7687}"/>
              </a:ext>
            </a:extLst>
          </p:cNvPr>
          <p:cNvSpPr/>
          <p:nvPr/>
        </p:nvSpPr>
        <p:spPr>
          <a:xfrm>
            <a:off x="6281928" y="5632704"/>
            <a:ext cx="1316736" cy="777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E7B4B89-8911-4905-AD9C-DE2B353423F4}"/>
              </a:ext>
            </a:extLst>
          </p:cNvPr>
          <p:cNvSpPr txBox="1"/>
          <p:nvPr/>
        </p:nvSpPr>
        <p:spPr>
          <a:xfrm>
            <a:off x="3749040" y="3218688"/>
            <a:ext cx="2048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rốt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554D3B3-118B-4D15-954E-2BF0524D0177}"/>
              </a:ext>
            </a:extLst>
          </p:cNvPr>
          <p:cNvSpPr/>
          <p:nvPr/>
        </p:nvSpPr>
        <p:spPr>
          <a:xfrm>
            <a:off x="6172200" y="4498848"/>
            <a:ext cx="3099816" cy="4846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9D05E1E-CE99-4C3A-BF2C-0F30D7FDA79C}"/>
              </a:ext>
            </a:extLst>
          </p:cNvPr>
          <p:cNvSpPr txBox="1"/>
          <p:nvPr/>
        </p:nvSpPr>
        <p:spPr>
          <a:xfrm>
            <a:off x="731520" y="3895344"/>
            <a:ext cx="2048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rào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7BE550C-A5E0-4603-9D98-E74C4D08827D}"/>
              </a:ext>
            </a:extLst>
          </p:cNvPr>
          <p:cNvCxnSpPr>
            <a:cxnSpLocks/>
          </p:cNvCxnSpPr>
          <p:nvPr/>
        </p:nvCxnSpPr>
        <p:spPr>
          <a:xfrm>
            <a:off x="6089904" y="3026664"/>
            <a:ext cx="44531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A569EC8C-ED63-4A6D-9479-287C51D065EB}"/>
              </a:ext>
            </a:extLst>
          </p:cNvPr>
          <p:cNvSpPr/>
          <p:nvPr/>
        </p:nvSpPr>
        <p:spPr>
          <a:xfrm>
            <a:off x="8019288" y="4928616"/>
            <a:ext cx="923544" cy="4846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3AB413A-1CA9-40DF-B3D1-A080982C9FEB}"/>
              </a:ext>
            </a:extLst>
          </p:cNvPr>
          <p:cNvSpPr txBox="1"/>
          <p:nvPr/>
        </p:nvSpPr>
        <p:spPr>
          <a:xfrm>
            <a:off x="1380744" y="4645152"/>
            <a:ext cx="3035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tưới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4FE2C28-1658-40CC-A46F-BF7C737C073E}"/>
              </a:ext>
            </a:extLst>
          </p:cNvPr>
          <p:cNvSpPr/>
          <p:nvPr/>
        </p:nvSpPr>
        <p:spPr>
          <a:xfrm>
            <a:off x="10222992" y="5376672"/>
            <a:ext cx="1856232" cy="9509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4D1466D-FAF1-40E5-B3C4-C280C52A1A32}"/>
              </a:ext>
            </a:extLst>
          </p:cNvPr>
          <p:cNvSpPr txBox="1"/>
          <p:nvPr/>
        </p:nvSpPr>
        <p:spPr>
          <a:xfrm>
            <a:off x="1316736" y="5248656"/>
            <a:ext cx="3035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5826B18-17FB-4448-A253-DD5AD79BAA3A}"/>
              </a:ext>
            </a:extLst>
          </p:cNvPr>
          <p:cNvSpPr/>
          <p:nvPr/>
        </p:nvSpPr>
        <p:spPr>
          <a:xfrm>
            <a:off x="5952744" y="3374136"/>
            <a:ext cx="5989320" cy="31272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2B51B5E-0746-4C86-B728-FAE5CDA844DF}"/>
              </a:ext>
            </a:extLst>
          </p:cNvPr>
          <p:cNvSpPr txBox="1"/>
          <p:nvPr/>
        </p:nvSpPr>
        <p:spPr>
          <a:xfrm>
            <a:off x="1042416" y="5879592"/>
            <a:ext cx="3035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795A0A6-0CE7-4175-A735-8A69600DF9A6}"/>
              </a:ext>
            </a:extLst>
          </p:cNvPr>
          <p:cNvSpPr/>
          <p:nvPr/>
        </p:nvSpPr>
        <p:spPr>
          <a:xfrm>
            <a:off x="8449056" y="5577840"/>
            <a:ext cx="603504" cy="5486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52B89B2-3185-494D-B20D-CB13A6666EB2}"/>
              </a:ext>
            </a:extLst>
          </p:cNvPr>
          <p:cNvSpPr txBox="1"/>
          <p:nvPr/>
        </p:nvSpPr>
        <p:spPr>
          <a:xfrm>
            <a:off x="1673352" y="3886200"/>
            <a:ext cx="3035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dép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031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"/>
                            </p:stCondLst>
                            <p:childTnLst>
                              <p:par>
                                <p:cTn id="1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 animBg="1"/>
      <p:bldP spid="18" grpId="1" animBg="1"/>
      <p:bldP spid="19" grpId="0"/>
      <p:bldP spid="22" grpId="0" animBg="1"/>
      <p:bldP spid="22" grpId="1" animBg="1"/>
      <p:bldP spid="23" grpId="0"/>
      <p:bldP spid="24" grpId="0" animBg="1"/>
      <p:bldP spid="24" grpId="1" animBg="1"/>
      <p:bldP spid="25" grpId="0"/>
      <p:bldP spid="26" grpId="0" animBg="1"/>
      <p:bldP spid="26" grpId="1" animBg="1"/>
      <p:bldP spid="27" grpId="0"/>
      <p:bldP spid="28" grpId="0" animBg="1"/>
      <p:bldP spid="28" grpId="1" animBg="1"/>
      <p:bldP spid="29" grpId="0"/>
      <p:bldP spid="30" grpId="0" animBg="1"/>
      <p:bldP spid="30" grpId="1" animBg="1"/>
      <p:bldP spid="31" grpId="0"/>
      <p:bldP spid="32" grpId="0" animBg="1"/>
      <p:bldP spid="32" grpId="1" animBg="1"/>
      <p:bldP spid="33" grpId="0"/>
      <p:bldP spid="34" grpId="0" animBg="1"/>
      <p:bldP spid="34" grpId="1" animBg="1"/>
      <p:bldP spid="35" grpId="0"/>
      <p:bldP spid="36" grpId="0" animBg="1"/>
      <p:bldP spid="36" grpId="1" animBg="1"/>
      <p:bldP spid="37" grpId="0"/>
      <p:bldP spid="40" grpId="0" animBg="1"/>
      <p:bldP spid="40" grpId="1" animBg="1"/>
      <p:bldP spid="41" grpId="0"/>
      <p:bldP spid="42" grpId="0" animBg="1"/>
      <p:bldP spid="42" grpId="1" animBg="1"/>
      <p:bldP spid="43" grpId="0"/>
      <p:bldP spid="44" grpId="0" animBg="1"/>
      <p:bldP spid="44" grpId="1" animBg="1"/>
      <p:bldP spid="45" grpId="0"/>
      <p:bldP spid="48" grpId="0" animBg="1"/>
      <p:bldP spid="48" grpId="1" animBg="1"/>
      <p:bldP spid="4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id="{76AA81AA-4D7E-441B-AE27-E273E53CBB73}"/>
              </a:ext>
            </a:extLst>
          </p:cNvPr>
          <p:cNvGrpSpPr/>
          <p:nvPr/>
        </p:nvGrpSpPr>
        <p:grpSpPr>
          <a:xfrm>
            <a:off x="1024129" y="165646"/>
            <a:ext cx="10186416" cy="124775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94B3881-CDBB-486A-ABA3-3CCCF04C1958}"/>
              </a:ext>
            </a:extLst>
          </p:cNvPr>
          <p:cNvSpPr txBox="1"/>
          <p:nvPr/>
        </p:nvSpPr>
        <p:spPr>
          <a:xfrm>
            <a:off x="1289304" y="171018"/>
            <a:ext cx="9500616" cy="1240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US" sz="3732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3. </a:t>
            </a:r>
            <a:r>
              <a:rPr lang="vi-VN" sz="3732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Tìm thêm các từ ngữ có tiếng bắt đầu bằng r, d, gi (hoặc có vần ươn, ương)</a:t>
            </a:r>
            <a:endParaRPr lang="en-US" sz="3732" dirty="0">
              <a:solidFill>
                <a:srgbClr val="1F497D">
                  <a:lumMod val="50000"/>
                </a:srgbClr>
              </a:solidFill>
              <a:latin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19D1FDA-0121-406A-9EED-E7F21F574DD8}"/>
              </a:ext>
            </a:extLst>
          </p:cNvPr>
          <p:cNvGrpSpPr/>
          <p:nvPr/>
        </p:nvGrpSpPr>
        <p:grpSpPr>
          <a:xfrm>
            <a:off x="713232" y="2331721"/>
            <a:ext cx="4690872" cy="2701854"/>
            <a:chOff x="5291724" y="1404019"/>
            <a:chExt cx="6900276" cy="403189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F866455-2A7C-4CBF-BFCD-AD0C043B2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005" y="1686871"/>
              <a:ext cx="6539995" cy="374904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8CF31FB-2460-4BA1-B45E-1CABEE7B0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91724" y="1404019"/>
              <a:ext cx="6712278" cy="1652159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87C50FF-339B-4CE5-AF8C-1A2E793907D0}"/>
              </a:ext>
            </a:extLst>
          </p:cNvPr>
          <p:cNvSpPr txBox="1"/>
          <p:nvPr/>
        </p:nvSpPr>
        <p:spPr>
          <a:xfrm>
            <a:off x="5148072" y="2699819"/>
            <a:ext cx="6702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 err="1"/>
              <a:t>Mỗi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tìm</a:t>
            </a:r>
            <a:r>
              <a:rPr lang="en-US" sz="3600" dirty="0"/>
              <a:t> 1 </a:t>
            </a:r>
            <a:r>
              <a:rPr lang="en-US" sz="3600" dirty="0" err="1"/>
              <a:t>từ</a:t>
            </a:r>
            <a:endParaRPr lang="en-US" sz="3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682F69-F06B-4526-89A1-7CBA07F47504}"/>
              </a:ext>
            </a:extLst>
          </p:cNvPr>
          <p:cNvSpPr txBox="1"/>
          <p:nvPr/>
        </p:nvSpPr>
        <p:spPr>
          <a:xfrm>
            <a:off x="5257800" y="3431339"/>
            <a:ext cx="6117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 err="1"/>
              <a:t>Thống</a:t>
            </a:r>
            <a:r>
              <a:rPr lang="en-US" sz="3600" dirty="0"/>
              <a:t> </a:t>
            </a:r>
            <a:r>
              <a:rPr lang="en-US" sz="3600" dirty="0" err="1"/>
              <a:t>nhất</a:t>
            </a:r>
            <a:r>
              <a:rPr lang="en-US" sz="3600" dirty="0"/>
              <a:t>, </a:t>
            </a:r>
            <a:r>
              <a:rPr lang="en-US" sz="3600" dirty="0" err="1"/>
              <a:t>ghi</a:t>
            </a:r>
            <a:r>
              <a:rPr lang="en-US" sz="3600" dirty="0"/>
              <a:t> </a:t>
            </a:r>
            <a:r>
              <a:rPr lang="en-US" sz="3600" dirty="0" err="1"/>
              <a:t>kết</a:t>
            </a:r>
            <a:r>
              <a:rPr lang="en-US" sz="3600" dirty="0"/>
              <a:t> </a:t>
            </a:r>
            <a:r>
              <a:rPr lang="en-US" sz="3600" dirty="0" err="1"/>
              <a:t>quả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bảng</a:t>
            </a:r>
            <a:r>
              <a:rPr lang="en-US" sz="3600" dirty="0"/>
              <a:t> </a:t>
            </a:r>
            <a:r>
              <a:rPr lang="en-US" sz="3600" dirty="0" err="1"/>
              <a:t>nhóm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05447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B4DF9045-88C9-40CB-BF51-AA70AAA178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684" y="932095"/>
            <a:ext cx="8310828" cy="4937760"/>
          </a:xfrm>
          <a:prstGeom prst="rect">
            <a:avLst/>
          </a:prstGeom>
        </p:spPr>
      </p:pic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42CEC1E0-8DB0-413E-AD68-8BD1B43C549F}"/>
              </a:ext>
            </a:extLst>
          </p:cNvPr>
          <p:cNvSpPr/>
          <p:nvPr/>
        </p:nvSpPr>
        <p:spPr>
          <a:xfrm flipH="1">
            <a:off x="9501684" y="1446813"/>
            <a:ext cx="1843563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2C660E73-0920-45EA-8AEA-FB7AD24129E2}"/>
              </a:ext>
            </a:extLst>
          </p:cNvPr>
          <p:cNvSpPr/>
          <p:nvPr/>
        </p:nvSpPr>
        <p:spPr>
          <a:xfrm>
            <a:off x="3792201" y="1564802"/>
            <a:ext cx="18283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19E43FD-A680-4855-A683-1B1DC7BCE7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907" y="1037173"/>
            <a:ext cx="2322777" cy="410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13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6" y="8947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6"/>
            <a:ext cx="8194420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394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QUẬN LONG BIÊN</a:t>
            </a:r>
          </a:p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394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0" y="3936356"/>
            <a:ext cx="8550262" cy="282277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87" b="1" i="0" u="none" strike="noStrike" kern="1200" cap="none" spc="0" normalizeH="0" baseline="0" noProof="0" dirty="0">
                <a:ln w="24500" cmpd="dbl">
                  <a:solidFill>
                    <a:srgbClr val="ED7D31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GIẢNG ĐIỆN TỬ</a:t>
            </a:r>
          </a:p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87" b="1" i="0" u="none" strike="noStrike" kern="1200" cap="none" spc="0" normalizeH="0" baseline="0" noProof="0">
                <a:ln w="24500" cmpd="dbl">
                  <a:solidFill>
                    <a:srgbClr val="ED7D31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KHỐI </a:t>
            </a:r>
            <a:r>
              <a:rPr kumimoji="0" lang="en-US" sz="5387" b="1" i="0" u="none" strike="noStrike" kern="1200" cap="none" spc="0" normalizeH="0" baseline="0" noProof="0" dirty="0">
                <a:ln w="24500" cmpd="dbl">
                  <a:solidFill>
                    <a:srgbClr val="ED7D31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68" y="820060"/>
            <a:ext cx="1306896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2975404" y="4900333"/>
            <a:ext cx="6070424" cy="923097"/>
          </a:xfrm>
          <a:prstGeom prst="rect">
            <a:avLst/>
          </a:prstGeom>
          <a:noFill/>
        </p:spPr>
        <p:txBody>
          <a:bodyPr wrap="none" lIns="91208" tIns="45605" rIns="91208" bIns="45605">
            <a:spAutoFit/>
          </a:bodyPr>
          <a:lstStyle/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MÔN: TIẾNG VIỆT</a:t>
            </a:r>
            <a:endParaRPr kumimoji="0" lang="vi-VN" sz="5400" b="1" i="0" u="none" strike="noStrike" kern="1200" cap="none" spc="0" normalizeH="0" baseline="0" noProof="0" dirty="0">
              <a:ln w="10160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043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7C0485C-CC61-4866-A197-3620075A5AE1}"/>
              </a:ext>
            </a:extLst>
          </p:cNvPr>
          <p:cNvSpPr/>
          <p:nvPr/>
        </p:nvSpPr>
        <p:spPr>
          <a:xfrm>
            <a:off x="995986" y="1347970"/>
            <a:ext cx="10462437" cy="12222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400" dirty="0">
                <a:cs typeface="Arial" panose="020B0604020202020204" pitchFamily="34" charset="0"/>
              </a:rPr>
              <a:t>Các từ ngữ có tiếng bắt đầu bằng r: cái rổ, ria mép, cơm rang, áo rách, đống rơm, ra vào, rậm rạp, rau muống,…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C2D92BC-1F80-4ED1-8CD3-E9ACE63E0398}"/>
              </a:ext>
            </a:extLst>
          </p:cNvPr>
          <p:cNvSpPr/>
          <p:nvPr/>
        </p:nvSpPr>
        <p:spPr>
          <a:xfrm>
            <a:off x="995986" y="2865874"/>
            <a:ext cx="10462437" cy="12222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400" dirty="0">
                <a:cs typeface="Arial" panose="020B0604020202020204" pitchFamily="34" charset="0"/>
              </a:rPr>
              <a:t>Các từ ngữ có tiếng bắt đầu bằng d: da trắng, dưa chuột, con dê, dế mèn, dịu dàng, duyên dáng, nhảy dây,…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E49AE8-6D83-4FF8-8921-648690A1C6F9}"/>
              </a:ext>
            </a:extLst>
          </p:cNvPr>
          <p:cNvSpPr/>
          <p:nvPr/>
        </p:nvSpPr>
        <p:spPr>
          <a:xfrm>
            <a:off x="1087426" y="4283194"/>
            <a:ext cx="10462437" cy="12222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400" dirty="0">
                <a:cs typeface="Arial" panose="020B0604020202020204" pitchFamily="34" charset="0"/>
              </a:rPr>
              <a:t>Các từ ngữ có tiếng bắt đầu bằng gi: giẻ lau, giống nhau, ngọn gió, gia đình, gieo mầm, giơ tay, gìn giữ,…</a:t>
            </a:r>
          </a:p>
        </p:txBody>
      </p:sp>
    </p:spTree>
    <p:extLst>
      <p:ext uri="{BB962C8B-B14F-4D97-AF65-F5344CB8AC3E}">
        <p14:creationId xmlns:p14="http://schemas.microsoft.com/office/powerpoint/2010/main" val="1420817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7C0485C-CC61-4866-A197-3620075A5AE1}"/>
              </a:ext>
            </a:extLst>
          </p:cNvPr>
          <p:cNvSpPr/>
          <p:nvPr/>
        </p:nvSpPr>
        <p:spPr>
          <a:xfrm>
            <a:off x="895402" y="1951474"/>
            <a:ext cx="10462437" cy="12222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400" dirty="0">
                <a:solidFill>
                  <a:prstClr val="black"/>
                </a:solidFill>
                <a:cs typeface="Arial" panose="020B0604020202020204" pitchFamily="34" charset="0"/>
              </a:rPr>
              <a:t>Các từ ngữ có tiếng chứa vần ươn: con lươn, vườn hoa, sườn đồi, thuê mướn,…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C2D92BC-1F80-4ED1-8CD3-E9ACE63E0398}"/>
              </a:ext>
            </a:extLst>
          </p:cNvPr>
          <p:cNvSpPr/>
          <p:nvPr/>
        </p:nvSpPr>
        <p:spPr>
          <a:xfrm>
            <a:off x="895402" y="3469378"/>
            <a:ext cx="10462437" cy="12222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400" dirty="0">
                <a:solidFill>
                  <a:prstClr val="black"/>
                </a:solidFill>
                <a:cs typeface="Arial" panose="020B0604020202020204" pitchFamily="34" charset="0"/>
              </a:rPr>
              <a:t>Các từ ngữ có tiếng chứa vần ương: trường học, yêu thương, cờ tướng, sung sướng, đậu tương, soi gương, hương thơm, thịt nướng,…</a:t>
            </a:r>
          </a:p>
        </p:txBody>
      </p:sp>
    </p:spTree>
    <p:extLst>
      <p:ext uri="{BB962C8B-B14F-4D97-AF65-F5344CB8AC3E}">
        <p14:creationId xmlns:p14="http://schemas.microsoft.com/office/powerpoint/2010/main" val="3694841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6887A7-0ECD-4A42-A298-846733539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737" y="2423161"/>
            <a:ext cx="10599917" cy="144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37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84" y="4738142"/>
            <a:ext cx="1397394" cy="1745481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0767887" y="2199575"/>
            <a:ext cx="617813" cy="825709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9055799" y="466126"/>
            <a:ext cx="617813" cy="825709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44478">
            <a:off x="-11339" y="-181485"/>
            <a:ext cx="2646840" cy="26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3732" y="801939"/>
            <a:ext cx="9514653" cy="497205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组合 28"/>
          <p:cNvGrpSpPr/>
          <p:nvPr/>
        </p:nvGrpSpPr>
        <p:grpSpPr>
          <a:xfrm>
            <a:off x="1052338" y="2987424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823531" y="2305506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2132437" y="3356554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11668613" y="5754974"/>
            <a:ext cx="662353" cy="910740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BB0B477F-ECC2-4851-8BB3-6FD626E6029E}"/>
              </a:ext>
            </a:extLst>
          </p:cNvPr>
          <p:cNvSpPr txBox="1"/>
          <p:nvPr/>
        </p:nvSpPr>
        <p:spPr>
          <a:xfrm>
            <a:off x="3273740" y="1913625"/>
            <a:ext cx="6805100" cy="2923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>
              <a:lnSpc>
                <a:spcPct val="150000"/>
              </a:lnSpc>
            </a:pPr>
            <a:r>
              <a:rPr lang="en-US" sz="63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Xin </a:t>
            </a:r>
            <a:r>
              <a:rPr lang="en-US" sz="63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chào</a:t>
            </a:r>
            <a:r>
              <a:rPr lang="en-US" sz="63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63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và</a:t>
            </a:r>
            <a:r>
              <a:rPr lang="en-US" sz="63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63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hẹn</a:t>
            </a:r>
            <a:r>
              <a:rPr lang="en-US" sz="63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63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gặp</a:t>
            </a:r>
            <a:r>
              <a:rPr lang="en-US" sz="63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63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lại</a:t>
            </a:r>
            <a:endParaRPr lang="en-US" sz="6398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C0504D">
                    <a:satMod val="175000"/>
                    <a:alpha val="40000"/>
                  </a:srgbClr>
                </a:glow>
              </a:effectLst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999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8F3F4F-F742-40B0-4203-2B6461F0B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1" y="-36254"/>
            <a:ext cx="12188238" cy="685588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5C02D56-7C0F-AD63-EB99-D594E8ACE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2562" y="3775723"/>
            <a:ext cx="2884196" cy="30439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A2698A-6299-4060-B031-C690690403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0809" y="1004295"/>
            <a:ext cx="6850383" cy="173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78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168" y="5387091"/>
            <a:ext cx="883330" cy="123406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121ACA3-6E54-4310-B73A-DC022A78D75E}"/>
              </a:ext>
            </a:extLst>
          </p:cNvPr>
          <p:cNvSpPr/>
          <p:nvPr/>
        </p:nvSpPr>
        <p:spPr>
          <a:xfrm>
            <a:off x="10686637" y="4470146"/>
            <a:ext cx="1188392" cy="1234063"/>
          </a:xfrm>
          <a:prstGeom prst="ellipse">
            <a:avLst/>
          </a:prstGeom>
          <a:solidFill>
            <a:srgbClr val="D5E4F3"/>
          </a:solidFill>
          <a:ln>
            <a:solidFill>
              <a:srgbClr val="CFE0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en-US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33415F-F069-459D-B71E-548B93189903}"/>
              </a:ext>
            </a:extLst>
          </p:cNvPr>
          <p:cNvSpPr/>
          <p:nvPr/>
        </p:nvSpPr>
        <p:spPr>
          <a:xfrm>
            <a:off x="1881" y="5387090"/>
            <a:ext cx="12188238" cy="1122320"/>
          </a:xfrm>
          <a:prstGeom prst="rect">
            <a:avLst/>
          </a:prstGeom>
          <a:solidFill>
            <a:srgbClr val="843C0C"/>
          </a:solidFill>
          <a:ln>
            <a:solidFill>
              <a:srgbClr val="843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5CA62DD-156D-4125-A8DC-08A994D9C835}"/>
              </a:ext>
            </a:extLst>
          </p:cNvPr>
          <p:cNvGrpSpPr/>
          <p:nvPr/>
        </p:nvGrpSpPr>
        <p:grpSpPr>
          <a:xfrm>
            <a:off x="-598870" y="3434037"/>
            <a:ext cx="13341270" cy="4028733"/>
            <a:chOff x="-1178284" y="4220649"/>
            <a:chExt cx="14695717" cy="3022482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6AF78BC9-74F5-4003-A798-1BE8035D30CB}"/>
                </a:ext>
              </a:extLst>
            </p:cNvPr>
            <p:cNvGrpSpPr/>
            <p:nvPr/>
          </p:nvGrpSpPr>
          <p:grpSpPr>
            <a:xfrm>
              <a:off x="-1178284" y="4690195"/>
              <a:ext cx="12140835" cy="2505174"/>
              <a:chOff x="382287" y="4076024"/>
              <a:chExt cx="11047711" cy="2818506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6BADAB7D-3067-47B4-A94F-1B87EEB50F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D715CD2C-2835-424C-A517-000C4F4850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210C1C81-6184-4DA8-B66F-DF075B8C45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686CD750-5FC2-4FE1-8386-950E0A227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43F08EAC-B674-4230-BC24-650C36F33D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DCEF397D-B286-47BE-A07E-7597E426E2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3D4EC5B7-71FC-450E-B4E5-44B476F8D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80F2224C-7F05-41FF-8DA6-69D2307C18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613900" y="4076024"/>
                <a:ext cx="2132894" cy="2468431"/>
              </a:xfrm>
              <a:prstGeom prst="rect">
                <a:avLst/>
              </a:prstGeom>
            </p:spPr>
          </p:pic>
        </p:grp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E9BF440F-4709-4B30-83F5-046F7595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51593" y="4220649"/>
              <a:ext cx="1664660" cy="1234623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DBDBAD40-655A-4E02-8405-5C08F35CF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73558" y="4959204"/>
              <a:ext cx="1664660" cy="1234623"/>
            </a:xfrm>
            <a:prstGeom prst="rect">
              <a:avLst/>
            </a:prstGeom>
          </p:spPr>
        </p:pic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5E002428-D5C5-41B7-B53B-80396FA6948D}"/>
                </a:ext>
              </a:extLst>
            </p:cNvPr>
            <p:cNvGrpSpPr/>
            <p:nvPr/>
          </p:nvGrpSpPr>
          <p:grpSpPr>
            <a:xfrm>
              <a:off x="1376598" y="4743099"/>
              <a:ext cx="12140835" cy="2500032"/>
              <a:chOff x="382287" y="4081809"/>
              <a:chExt cx="11047711" cy="2812721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CC74C045-E872-42B1-8918-6065E70163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F17C7989-00AA-474D-9635-602F7BF33E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B94448D6-A18E-47B4-91F8-525D533C91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44544DA-49FD-46F7-9B22-AD4D99F79E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F8F71EDE-0B0B-4408-95E0-89C728404A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20B2C77E-990E-43DA-BE4A-FDDEC9E657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3D586B68-4C56-4942-8513-8C27F3CF3E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46930C8-FC8F-42D5-8E2D-6506FCCB0FDD}"/>
              </a:ext>
            </a:extLst>
          </p:cNvPr>
          <p:cNvGrpSpPr/>
          <p:nvPr/>
        </p:nvGrpSpPr>
        <p:grpSpPr>
          <a:xfrm>
            <a:off x="-392506" y="4321053"/>
            <a:ext cx="12876944" cy="2672906"/>
            <a:chOff x="-186596" y="4491430"/>
            <a:chExt cx="12880920" cy="2672905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031C4B3B-D15B-47A0-828D-679EB05E28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2AC6C75-19BF-4FCD-A9A6-314C1BF38A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D31B72FC-0A83-4067-A5AD-85907AEA51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E9444EBF-E269-408B-AC31-3A375AEB8E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A47806BF-3B3E-4D4B-B201-D1ACDCC814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6596" y="4703924"/>
              <a:ext cx="2690819" cy="2431481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3E016FBD-1E06-4668-9A62-E836AE012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FD09EBD2-96E1-42C6-ACB0-10E2237E8B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3505" y="4494495"/>
              <a:ext cx="2690819" cy="2431481"/>
            </a:xfrm>
            <a:prstGeom prst="rect">
              <a:avLst/>
            </a:prstGeom>
          </p:spPr>
        </p:pic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193" y="4413769"/>
            <a:ext cx="1188392" cy="11883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908" y="1493772"/>
            <a:ext cx="495147" cy="43801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3" y="1928004"/>
            <a:ext cx="495147" cy="43801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3" y="734670"/>
            <a:ext cx="495147" cy="43801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242" y="2332308"/>
            <a:ext cx="682188" cy="66308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782" y="1048681"/>
            <a:ext cx="1538368" cy="15383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905" y="2361351"/>
            <a:ext cx="1516383" cy="1516383"/>
          </a:xfrm>
          <a:prstGeom prst="rect">
            <a:avLst/>
          </a:prstGeom>
        </p:spPr>
      </p:pic>
      <p:pic>
        <p:nvPicPr>
          <p:cNvPr id="2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557840" y="2587049"/>
            <a:ext cx="609412" cy="6094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234" y="880065"/>
            <a:ext cx="682188" cy="638527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219055E6-6DCB-48BD-9788-2C1917ABEFDF}"/>
              </a:ext>
            </a:extLst>
          </p:cNvPr>
          <p:cNvGrpSpPr/>
          <p:nvPr/>
        </p:nvGrpSpPr>
        <p:grpSpPr>
          <a:xfrm>
            <a:off x="294641" y="4185094"/>
            <a:ext cx="12876944" cy="2672906"/>
            <a:chOff x="-186596" y="4491430"/>
            <a:chExt cx="12880920" cy="2672905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89159879-E5CA-448D-938F-8C02CDCCCB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B4881D10-70E8-435D-9B4E-06A4AC4A5A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51C92C86-6E8A-43A3-8671-75507B7BCC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F3B6FCC7-BB07-48E1-84A1-C514EE951D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1BD8B88F-4D65-46B0-ACEB-6328288B8B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6596" y="4703924"/>
              <a:ext cx="2690819" cy="2431481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6416FA76-E637-4BEC-A5B1-19A099F6E4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97A81261-55CF-4EA2-80DC-9E4BB966A1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3505" y="4494495"/>
              <a:ext cx="2690819" cy="2431481"/>
            </a:xfrm>
            <a:prstGeom prst="rect">
              <a:avLst/>
            </a:prstGeom>
          </p:spPr>
        </p:pic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16FE885-1790-478E-B8AA-68A80CD99B3C}"/>
              </a:ext>
            </a:extLst>
          </p:cNvPr>
          <p:cNvGrpSpPr/>
          <p:nvPr/>
        </p:nvGrpSpPr>
        <p:grpSpPr>
          <a:xfrm>
            <a:off x="-534001" y="4370831"/>
            <a:ext cx="12979121" cy="2737779"/>
            <a:chOff x="-186596" y="4426557"/>
            <a:chExt cx="12983128" cy="2737778"/>
          </a:xfrm>
        </p:grpSpPr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F6F16523-EA0A-4E39-A154-BDB70E601F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0439A302-DC3D-4232-820A-A2E9B01519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52144E9C-1937-4315-89BB-9D5830AB70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5D913484-ED92-45EB-8556-3AE8D8F0DD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B7BF71F3-967A-4211-86A7-5AA1B80FD7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6596" y="4703924"/>
              <a:ext cx="2690819" cy="2431481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F0B17F29-ADBD-455A-B2C4-98FC1B600E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2F50C646-E5B1-4AAD-A720-EA17E2C8C6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5713" y="4426557"/>
              <a:ext cx="2690819" cy="2431481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140182" y="4262822"/>
            <a:ext cx="5784637" cy="1833891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Em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đọc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lại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bài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đọc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“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Tôi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yêu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em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tôi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"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24097" y="4258766"/>
            <a:ext cx="5784637" cy="1833891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Em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nêu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nội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dung 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bài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đọc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"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Tôi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yêu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em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tôi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"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B4A4AB-0A3F-4AA4-AB7F-58709F716CE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730233" y="363965"/>
            <a:ext cx="5834389" cy="239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407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3.7037E-7 C 0.02396 0.02037 0.05781 0.01343 0.07109 0.06111 C 0.10599 0.10208 0.13867 0.10856 0.17956 0.04954 C 0.20807 0.01944 0.21875 -0.04884 0.26536 -0.04097 C 0.30742 -0.02847 0.2763 0.06204 0.32122 0.09768 C 0.3375 0.14583 0.31211 0.2081 0.34492 0.26366 C 0.37917 0.25162 0.39154 0.1794 0.39505 0.09977 C 0.40742 0.04583 0.43997 0.06204 0.44284 0.00833 C 0.44674 -0.05139 0.48255 -0.05648 0.47956 -0.12245 C 0.52799 -0.16042 0.54974 -0.11782 0.56901 -0.07732 C 0.5776 -0.0287 0.60182 -0.07107 0.61302 -0.05 C 0.62214 -0.03542 0.60378 0.02315 0.62122 0.0294 C 0.64818 0.00764 0.65117 -0.03125 0.65703 -0.07431 C 0.66966 -0.09259 0.67617 -0.11921 0.69505 -0.12917 C 0.72279 -0.14051 0.74701 -0.1287 0.76419 -0.09977 C 0.79609 -0.07014 0.76745 -0.01505 0.79284 0.02685 C 0.81406 0.0588 0.82708 0.04421 0.83919 0.01782 C 0.84896 -0.01088 0.84102 -0.04861 0.85456 -0.07708 C 0.86016 -0.08588 0.90026 -0.05023 0.90599 -0.05903 " pathEditMode="relative" rAng="0" ptsTypes="AAAAAAAAAAAAAAAAAAA">
                                      <p:cBhvr>
                                        <p:cTn id="20" dur="2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07 C 4.58333E-6 0.05 -0.00652 0.0537 0.01783 0.11226 C 0.02617 0.14513 0.04049 0.19421 0.0552 0.19606 C 0.06966 0.19791 0.09882 0.18217 0.10494 0.12338 C 0.10703 0.10301 0.08424 0.08356 0.11145 0.06226 C 0.13359 0.06111 0.13033 0.10856 0.17031 0.1081 C 0.1832 0.09351 0.20599 0.11689 0.20898 0.06458 C 0.17851 0.01851 0.1996 -0.00162 0.18802 -0.03149 C 0.18606 -0.06389 0.14101 -0.0676 0.16705 -0.12223 C 0.18554 -0.17061 0.22382 -0.05903 0.26471 -0.09537 C 0.27395 -0.1338 0.21614 -0.16366 0.22864 -0.22686 C 0.23489 -0.25024 0.25 -0.24237 0.25937 -0.23982 " pathEditMode="relative" rAng="0" ptsTypes="AAAAAAAAAAAA">
                                      <p:cBhvr>
                                        <p:cTn id="22" dur="1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2" y="-229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09812E-6 L -0.63438 0.12126 " pathEditMode="relative" rAng="0" ptsTypes="AA">
                                      <p:cBhvr>
                                        <p:cTn id="33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19" y="60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285 0.03641 L -0.1882 -0.8593 " pathEditMode="relative" rAng="0" ptsTypes="AA">
                                      <p:cBhvr>
                                        <p:cTn id="49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3" y="-44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175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65381E-6 L -0.27708 0.29929 " pathEditMode="relative" rAng="0" ptsTypes="AA">
                                      <p:cBhvr>
                                        <p:cTn id="58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54" y="149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50"/>
                            </p:stCondLst>
                            <p:childTnLst>
                              <p:par>
                                <p:cTn id="6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232 0.11509 L -0.09097 -0.7726 " pathEditMode="relative" rAng="0" ptsTypes="AA">
                                      <p:cBhvr>
                                        <p:cTn id="74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59" y="-443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1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 animBg="1"/>
      <p:bldP spid="30" grpId="1" animBg="1"/>
      <p:bldP spid="33" grpId="0" animBg="1"/>
      <p:bldP spid="3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A077F2B5-1C1F-414D-A509-A7E8B023C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40" y="40869"/>
            <a:ext cx="11796049" cy="61048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形 9">
            <a:extLst>
              <a:ext uri="{FF2B5EF4-FFF2-40B4-BE49-F238E27FC236}">
                <a16:creationId xmlns:a16="http://schemas.microsoft.com/office/drawing/2014/main" id="{2E679692-01BA-4BAF-AD3A-500BB392DA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3411" y="973217"/>
            <a:ext cx="2227883" cy="3590592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E771FC75-CC94-47EB-9898-A3809D3F0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形 4">
            <a:extLst>
              <a:ext uri="{FF2B5EF4-FFF2-40B4-BE49-F238E27FC236}">
                <a16:creationId xmlns:a16="http://schemas.microsoft.com/office/drawing/2014/main" id="{05D4CBB6-1193-496B-946A-12F0813569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544202" y="3101769"/>
            <a:ext cx="5397006" cy="3750215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777DAFE4-C2C5-402C-8382-3CF826233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343892" flipH="1">
            <a:off x="9831588" y="117671"/>
            <a:ext cx="2129472" cy="212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CCDA6E66-0D99-4448-AB35-FB56E0FEF2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9683981" y="5040878"/>
            <a:ext cx="2161537" cy="17388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F70EB84-B948-480A-8EA5-6CCA59973F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48740" y="1800794"/>
            <a:ext cx="6988528" cy="11376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CD3DB8-B326-408C-BA41-A7538D03B1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27618" y="3154642"/>
            <a:ext cx="788890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39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A28C02-A40F-4EB3-87D1-5B809EBCE509}"/>
              </a:ext>
            </a:extLst>
          </p:cNvPr>
          <p:cNvSpPr txBox="1"/>
          <p:nvPr/>
        </p:nvSpPr>
        <p:spPr>
          <a:xfrm>
            <a:off x="2699594" y="2135354"/>
            <a:ext cx="6840334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/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endParaRPr lang="en-US" sz="4798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60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385508" y="404630"/>
            <a:ext cx="23823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Tôi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yêu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tôi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933445" y="99469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933448" y="156407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 cưƟ ǟúc ǟí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933447" y="206805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Mĕ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Ǉċ đùa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F4383-9F73-4AFF-9455-3EE480493B41}"/>
              </a:ext>
            </a:extLst>
          </p:cNvPr>
          <p:cNvSpPr txBox="1"/>
          <p:nvPr/>
        </p:nvSpPr>
        <p:spPr>
          <a:xfrm>
            <a:off x="933448" y="263534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s-E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s-E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νί</a:t>
            </a:r>
            <a:r>
              <a:rPr lang="es-E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i, </a:t>
            </a:r>
            <a:r>
              <a:rPr lang="es-E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wó</a:t>
            </a:r>
            <a:r>
              <a:rPr lang="es-E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s-E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ε. 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147F6-F935-48B3-8C40-F03AD4E8503F}"/>
              </a:ext>
            </a:extLst>
          </p:cNvPr>
          <p:cNvSpPr txBox="1"/>
          <p:nvPr/>
        </p:nvSpPr>
        <p:spPr>
          <a:xfrm>
            <a:off x="1024884" y="365908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lv-LV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wó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Α΄</a:t>
            </a:r>
            <a:r>
              <a:rPr lang="lv-LV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wgƟ</a:t>
            </a:r>
            <a:endParaRPr kumimoji="0" lang="lv-LV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00D23-A286-418C-8550-2BB3C55F3BDB}"/>
              </a:ext>
            </a:extLst>
          </p:cNvPr>
          <p:cNvSpPr txBox="1"/>
          <p:nvPr/>
        </p:nvSpPr>
        <p:spPr>
          <a:xfrm>
            <a:off x="1024883" y="421166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TǟΪg ωϊo ηư wưϐ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71D2B-660C-46EC-925D-140ED2E343F5}"/>
              </a:ext>
            </a:extLst>
          </p:cNvPr>
          <p:cNvSpPr txBox="1"/>
          <p:nvPr/>
        </p:nvSpPr>
        <p:spPr>
          <a:xfrm>
            <a:off x="1024882" y="473243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İng wó Ǉư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Π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hŬg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35CE93-CD82-482F-88E2-3C8A44A37EA7}"/>
              </a:ext>
            </a:extLst>
          </p:cNvPr>
          <p:cNvSpPr txBox="1"/>
          <p:nvPr/>
        </p:nvSpPr>
        <p:spPr>
          <a:xfrm>
            <a:off x="933446" y="529379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NĀ ηư δưŴ hĝ. 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893711-40E5-4F59-9C3B-60ADBD6DE2B2}"/>
              </a:ext>
            </a:extLst>
          </p:cNvPr>
          <p:cNvSpPr txBox="1"/>
          <p:nvPr/>
        </p:nvSpPr>
        <p:spPr>
          <a:xfrm>
            <a:off x="5705470" y="98978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it-IT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Ξ </a:t>
            </a:r>
            <a:r>
              <a:rPr lang="it-IT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lan, h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Ξ </a:t>
            </a:r>
            <a:r>
              <a:rPr lang="it-IT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D6A1B7-9D3D-41E5-A76A-DEB879F6FB8D}"/>
              </a:ext>
            </a:extLst>
          </p:cNvPr>
          <p:cNvSpPr txBox="1"/>
          <p:nvPr/>
        </p:nvSpPr>
        <p:spPr>
          <a:xfrm>
            <a:off x="5705470" y="153960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ặt cài đầu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74CC5-CAC5-42DB-93D9-C5975782400B}"/>
              </a:ext>
            </a:extLst>
          </p:cNvPr>
          <p:cNvSpPr txBox="1"/>
          <p:nvPr/>
        </p:nvSpPr>
        <p:spPr>
          <a:xfrm>
            <a:off x="5705470" y="208942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κΧ Ό;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wó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C249F9-69AC-4287-B796-FC65D61E5E39}"/>
              </a:ext>
            </a:extLst>
          </p:cNvPr>
          <p:cNvSpPr txBox="1"/>
          <p:nvPr/>
        </p:nvSpPr>
        <p:spPr>
          <a:xfrm>
            <a:off x="5705470" y="260141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 Ǉrư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ϐ νΰ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Ŋ sau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3CB881-39AD-46A8-A80D-04B6F7757E2F}"/>
              </a:ext>
            </a:extLst>
          </p:cNvPr>
          <p:cNvSpPr txBox="1"/>
          <p:nvPr/>
        </p:nvSpPr>
        <p:spPr>
          <a:xfrm>
            <a:off x="5650606" y="366211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Tċ đi đâu lâu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2EF7A1-142F-4475-B562-8A681333AA25}"/>
              </a:ext>
            </a:extLst>
          </p:cNvPr>
          <p:cNvSpPr txBox="1"/>
          <p:nvPr/>
        </p:nvSpPr>
        <p:spPr>
          <a:xfrm>
            <a:off x="5678038" y="4229047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 j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g, wó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0CEF8D-05BD-4687-8853-2FFBE544F64D}"/>
              </a:ext>
            </a:extLst>
          </p:cNvPr>
          <p:cNvSpPr txBox="1"/>
          <p:nvPr/>
        </p:nvSpPr>
        <p:spPr>
          <a:xfrm>
            <a:off x="5705470" y="4731967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 wấp sau cây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4A0DAF-4A45-454E-BF93-5DB09D77AAB4}"/>
              </a:ext>
            </a:extLst>
          </p:cNvPr>
          <p:cNvSpPr txBox="1"/>
          <p:nvPr/>
        </p:nvSpPr>
        <p:spPr>
          <a:xfrm>
            <a:off x="5751190" y="528975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Ò</a:t>
            </a:r>
            <a:r>
              <a:rPr lang="vi-VN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ǟa į </a:t>
            </a:r>
            <a:r>
              <a:rPr lang="el-GR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ặt.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1">
            <a:extLst>
              <a:ext uri="{FF2B5EF4-FFF2-40B4-BE49-F238E27FC236}">
                <a16:creationId xmlns:a16="http://schemas.microsoft.com/office/drawing/2014/main" id="{C598AD1B-97C3-455F-9992-483F80E58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0968" y="628048"/>
            <a:ext cx="9187088" cy="3263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BFA1303-C92C-4C06-BED6-8C9F896800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149" y="1539728"/>
            <a:ext cx="4262970" cy="4262970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A36F1D34-5980-4699-8F98-1216BE26C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矩形 36">
            <a:extLst>
              <a:ext uri="{FF2B5EF4-FFF2-40B4-BE49-F238E27FC236}">
                <a16:creationId xmlns:a16="http://schemas.microsoft.com/office/drawing/2014/main" id="{511A7498-81E3-4BCE-B105-4034C6DA4F7D}"/>
              </a:ext>
            </a:extLst>
          </p:cNvPr>
          <p:cNvSpPr/>
          <p:nvPr/>
        </p:nvSpPr>
        <p:spPr>
          <a:xfrm>
            <a:off x="2640682" y="983678"/>
            <a:ext cx="6350168" cy="84715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1218804">
              <a:lnSpc>
                <a:spcPct val="120000"/>
              </a:lnSpc>
            </a:pPr>
            <a:r>
              <a:rPr lang="en-US" altLang="zh-CN" sz="4265" b="1" dirty="0" err="1">
                <a:solidFill>
                  <a:srgbClr val="9C1D4C"/>
                </a:solidFill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THẢO</a:t>
            </a:r>
            <a:r>
              <a:rPr lang="en-US" altLang="zh-CN" sz="4265" b="1" dirty="0">
                <a:solidFill>
                  <a:srgbClr val="9C1D4C"/>
                </a:solidFill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4265" b="1" dirty="0" err="1">
                <a:solidFill>
                  <a:srgbClr val="9C1D4C"/>
                </a:solidFill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LUẬN</a:t>
            </a:r>
            <a:r>
              <a:rPr lang="en-US" altLang="zh-CN" sz="4265" b="1" dirty="0">
                <a:solidFill>
                  <a:srgbClr val="9C1D4C"/>
                </a:solidFill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NHÓM</a:t>
            </a:r>
            <a:endParaRPr lang="zh-CN" altLang="en-US" sz="4265" b="1" dirty="0">
              <a:solidFill>
                <a:srgbClr val="9C1D4C"/>
              </a:solidFill>
              <a:latin typeface="Coiny" panose="02000903060500060000" pitchFamily="2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E32AD79-A2EB-425E-82DC-F58849FC9496}"/>
              </a:ext>
            </a:extLst>
          </p:cNvPr>
          <p:cNvSpPr txBox="1"/>
          <p:nvPr/>
        </p:nvSpPr>
        <p:spPr>
          <a:xfrm>
            <a:off x="2933286" y="2036285"/>
            <a:ext cx="6094119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Nêu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nội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dung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của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đoạn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thơ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.</a:t>
            </a:r>
            <a:endParaRPr lang="en-US" sz="5332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" name="图片 45">
            <a:extLst>
              <a:ext uri="{FF2B5EF4-FFF2-40B4-BE49-F238E27FC236}">
                <a16:creationId xmlns:a16="http://schemas.microsoft.com/office/drawing/2014/main" id="{88B2FEDC-B315-483C-A6FF-64623DDC6B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909" y="2993976"/>
            <a:ext cx="2019315" cy="326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76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A28C02-A40F-4EB3-87D1-5B809EBCE509}"/>
              </a:ext>
            </a:extLst>
          </p:cNvPr>
          <p:cNvSpPr txBox="1"/>
          <p:nvPr/>
        </p:nvSpPr>
        <p:spPr>
          <a:xfrm>
            <a:off x="4139596" y="2213494"/>
            <a:ext cx="3352200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4798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827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607</Words>
  <Application>Microsoft Office PowerPoint</Application>
  <PresentationFormat>Widescreen</PresentationFormat>
  <Paragraphs>107</Paragraphs>
  <Slides>23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Arial</vt:lpstr>
      <vt:lpstr>Arial-Rounded</vt:lpstr>
      <vt:lpstr>Calibri</vt:lpstr>
      <vt:lpstr>Calibri Light</vt:lpstr>
      <vt:lpstr>Coiny</vt:lpstr>
      <vt:lpstr>Gloria Hallelujah</vt:lpstr>
      <vt:lpstr>HP001</vt:lpstr>
      <vt:lpstr>HP001 4 hàng</vt:lpstr>
      <vt:lpstr>HP001 5 hàng</vt:lpstr>
      <vt:lpstr>Times New Roman</vt:lpstr>
      <vt:lpstr>zihun35hao-jindianyahei</vt:lpstr>
      <vt:lpstr>字魂59号-创粗黑</vt:lpstr>
      <vt:lpstr>字魂70号-灵悦黑体</vt:lpstr>
      <vt:lpstr>Office 主题</vt:lpstr>
      <vt:lpstr>1_Office Theme</vt:lpstr>
      <vt:lpstr>3_Office Theme</vt:lpstr>
      <vt:lpstr>千图网海量PPT模板www.58pic.com​​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NGO HIEN</cp:lastModifiedBy>
  <cp:revision>35</cp:revision>
  <dcterms:created xsi:type="dcterms:W3CDTF">2022-09-01T10:40:43Z</dcterms:created>
  <dcterms:modified xsi:type="dcterms:W3CDTF">2023-11-27T05:27:32Z</dcterms:modified>
</cp:coreProperties>
</file>