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88" r:id="rId4"/>
  </p:sldMasterIdLst>
  <p:notesMasterIdLst>
    <p:notesMasterId r:id="rId19"/>
  </p:notesMasterIdLst>
  <p:sldIdLst>
    <p:sldId id="314" r:id="rId5"/>
    <p:sldId id="257" r:id="rId6"/>
    <p:sldId id="285" r:id="rId7"/>
    <p:sldId id="2007577079" r:id="rId8"/>
    <p:sldId id="2007577081" r:id="rId9"/>
    <p:sldId id="2007577080" r:id="rId10"/>
    <p:sldId id="275" r:id="rId11"/>
    <p:sldId id="2007577083" r:id="rId12"/>
    <p:sldId id="2007577087" r:id="rId13"/>
    <p:sldId id="2007577088" r:id="rId14"/>
    <p:sldId id="2007577089" r:id="rId15"/>
    <p:sldId id="283" r:id="rId16"/>
    <p:sldId id="2007577090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6AE83-8CE6-487C-B2F8-9D4AAB8A010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5D7B8-A38E-4C46-A20B-DE070D85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02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147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766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192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26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8673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0210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35331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29466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724897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91611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133935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565992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152802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335308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44525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26557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134441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898338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689651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192862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50810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944546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7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4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2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31277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9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5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8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5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8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49583"/>
      </p:ext>
    </p:extLst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9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3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2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0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0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9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6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1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9451"/>
      </p:ext>
    </p:extLst>
  </p:cSld>
  <p:clrMapOvr>
    <a:masterClrMapping/>
  </p:clrMapOvr>
  <p:transition spd="slow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9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7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0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7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7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6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09388"/>
      </p:ext>
    </p:extLst>
  </p:cSld>
  <p:clrMapOvr>
    <a:masterClrMapping/>
  </p:clrMapOvr>
  <p:transition spd="slow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8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1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1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5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3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9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60322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6006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614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9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42" Type="http://schemas.openxmlformats.org/officeDocument/2006/relationships/theme" Target="../theme/theme4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2.xml"/><Relationship Id="rId40" Type="http://schemas.openxmlformats.org/officeDocument/2006/relationships/slideLayout" Target="../slideLayouts/slideLayout65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Relationship Id="rId43" Type="http://schemas.openxmlformats.org/officeDocument/2006/relationships/tags" Target="../tags/tag1.xml"/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1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4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98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43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44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45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2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  <p:sldLayoutId id="2147483725" r:id="rId37"/>
    <p:sldLayoutId id="2147483726" r:id="rId38"/>
    <p:sldLayoutId id="2147483727" r:id="rId39"/>
    <p:sldLayoutId id="2147483728" r:id="rId40"/>
    <p:sldLayoutId id="2147483729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6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4" b="1" i="0" u="none" strike="noStrike" kern="1200" cap="none" spc="0" normalizeH="0" baseline="0" noProof="0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GIẢNG ĐIỆN TỬ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4" b="1" i="0" u="none" strike="noStrike" kern="1200" cap="none" spc="0" normalizeH="0" baseline="0" noProof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KHỐI </a:t>
            </a:r>
            <a:r>
              <a:rPr kumimoji="0" lang="en-US" sz="5394" b="1" i="0" u="none" strike="noStrike" kern="1200" cap="none" spc="0" normalizeH="0" baseline="0" noProof="0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99358" y="4902200"/>
            <a:ext cx="5022296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92" b="1" i="0" u="none" strike="noStrike" kern="1200" cap="none" spc="0" normalizeH="0" baseline="0" noProof="0" dirty="0">
                <a:ln w="10160">
                  <a:solidFill>
                    <a:srgbClr val="ED556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MÔN: HĐTN</a:t>
            </a:r>
            <a:endParaRPr kumimoji="0" lang="vi-VN" sz="6592" b="1" i="0" u="none" strike="noStrike" kern="1200" cap="none" spc="0" normalizeH="0" baseline="0" noProof="0" dirty="0">
              <a:ln w="10160">
                <a:solidFill>
                  <a:srgbClr val="ED5565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04800"/>
            <a:ext cx="11423845" cy="6276975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7C512BDC-E955-40D3-8522-C38120293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05" y="3167889"/>
            <a:ext cx="3724338" cy="188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peech Bubble: Rectangle with Corners Rounded 4">
            <a:extLst>
              <a:ext uri="{FF2B5EF4-FFF2-40B4-BE49-F238E27FC236}">
                <a16:creationId xmlns:a16="http://schemas.microsoft.com/office/drawing/2014/main" id="{B0D3DF4B-8D2A-4475-AE87-CA125D7F537B}"/>
              </a:ext>
            </a:extLst>
          </p:cNvPr>
          <p:cNvSpPr/>
          <p:nvPr/>
        </p:nvSpPr>
        <p:spPr>
          <a:xfrm flipH="1">
            <a:off x="3257547" y="895350"/>
            <a:ext cx="4791077" cy="107632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</a:rPr>
              <a:t>Khi </a:t>
            </a:r>
            <a:r>
              <a:rPr lang="en-US" sz="3200" b="1" dirty="0" err="1">
                <a:solidFill>
                  <a:srgbClr val="002060"/>
                </a:solidFill>
              </a:rPr>
              <a:t>cầm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kéo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nên</a:t>
            </a:r>
            <a:r>
              <a:rPr lang="en-US" sz="3200" b="1" dirty="0">
                <a:solidFill>
                  <a:srgbClr val="002060"/>
                </a:solidFill>
              </a:rPr>
              <a:t>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Speech Bubble: Rectangle with Corners Rounded 4">
            <a:extLst>
              <a:ext uri="{FF2B5EF4-FFF2-40B4-BE49-F238E27FC236}">
                <a16:creationId xmlns:a16="http://schemas.microsoft.com/office/drawing/2014/main" id="{64D2D9DA-3E33-4128-859B-934F53AA12F7}"/>
              </a:ext>
            </a:extLst>
          </p:cNvPr>
          <p:cNvSpPr/>
          <p:nvPr/>
        </p:nvSpPr>
        <p:spPr>
          <a:xfrm flipH="1">
            <a:off x="3895722" y="2219325"/>
            <a:ext cx="4791077" cy="107632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</a:rPr>
              <a:t>Khi treo dây, lưu ý:..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Speech Bubble: Rectangle with Corners Rounded 4">
            <a:extLst>
              <a:ext uri="{FF2B5EF4-FFF2-40B4-BE49-F238E27FC236}">
                <a16:creationId xmlns:a16="http://schemas.microsoft.com/office/drawing/2014/main" id="{30F61743-A49C-495A-88C0-9270FA1183FE}"/>
              </a:ext>
            </a:extLst>
          </p:cNvPr>
          <p:cNvSpPr/>
          <p:nvPr/>
        </p:nvSpPr>
        <p:spPr>
          <a:xfrm flipH="1">
            <a:off x="5000621" y="3476625"/>
            <a:ext cx="5324478" cy="107632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>
                <a:solidFill>
                  <a:srgbClr val="002060"/>
                </a:solidFill>
              </a:rPr>
              <a:t>Khi dùng keo dán, phải...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Speech Bubble: Rectangle with Corners Rounded 4">
            <a:extLst>
              <a:ext uri="{FF2B5EF4-FFF2-40B4-BE49-F238E27FC236}">
                <a16:creationId xmlns:a16="http://schemas.microsoft.com/office/drawing/2014/main" id="{6F9F6654-600D-4019-A454-17BE41AAABBB}"/>
              </a:ext>
            </a:extLst>
          </p:cNvPr>
          <p:cNvSpPr/>
          <p:nvPr/>
        </p:nvSpPr>
        <p:spPr>
          <a:xfrm flipH="1">
            <a:off x="5505445" y="4895850"/>
            <a:ext cx="5629279" cy="107632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>
                <a:solidFill>
                  <a:srgbClr val="002060"/>
                </a:solidFill>
              </a:rPr>
              <a:t>Nếu đứng lên ghế, không được...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9238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3B6CBD-07CB-445D-A6ED-6B3AA13D71E9}"/>
              </a:ext>
            </a:extLst>
          </p:cNvPr>
          <p:cNvSpPr/>
          <p:nvPr/>
        </p:nvSpPr>
        <p:spPr>
          <a:xfrm>
            <a:off x="264939" y="782176"/>
            <a:ext cx="11665296" cy="5815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3" name="组合 561">
            <a:extLst>
              <a:ext uri="{FF2B5EF4-FFF2-40B4-BE49-F238E27FC236}">
                <a16:creationId xmlns:a16="http://schemas.microsoft.com/office/drawing/2014/main" id="{D680324C-AB16-4D3B-9DC3-397264A24621}"/>
              </a:ext>
            </a:extLst>
          </p:cNvPr>
          <p:cNvGrpSpPr/>
          <p:nvPr/>
        </p:nvGrpSpPr>
        <p:grpSpPr>
          <a:xfrm>
            <a:off x="264939" y="116633"/>
            <a:ext cx="13105456" cy="1759792"/>
            <a:chOff x="1849115" y="3861048"/>
            <a:chExt cx="3213910" cy="1440160"/>
          </a:xfrm>
        </p:grpSpPr>
        <p:sp>
          <p:nvSpPr>
            <p:cNvPr id="4" name="五边形 1">
              <a:extLst>
                <a:ext uri="{FF2B5EF4-FFF2-40B4-BE49-F238E27FC236}">
                  <a16:creationId xmlns:a16="http://schemas.microsoft.com/office/drawing/2014/main" id="{EC20F4AC-3506-4083-9BBC-54C1F757E8C5}"/>
                </a:ext>
              </a:extLst>
            </p:cNvPr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矩形 572">
              <a:extLst>
                <a:ext uri="{FF2B5EF4-FFF2-40B4-BE49-F238E27FC236}">
                  <a16:creationId xmlns:a16="http://schemas.microsoft.com/office/drawing/2014/main" id="{5CC6B62D-7A17-4DE0-9173-61F5A823322A}"/>
                </a:ext>
              </a:extLst>
            </p:cNvPr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" name="文本框 18">
            <a:extLst>
              <a:ext uri="{FF2B5EF4-FFF2-40B4-BE49-F238E27FC236}">
                <a16:creationId xmlns:a16="http://schemas.microsoft.com/office/drawing/2014/main" id="{4092DB3C-7E9C-4D7A-9521-2008F0E5FF8B}"/>
              </a:ext>
            </a:extLst>
          </p:cNvPr>
          <p:cNvSpPr txBox="1"/>
          <p:nvPr/>
        </p:nvSpPr>
        <p:spPr>
          <a:xfrm>
            <a:off x="657225" y="265725"/>
            <a:ext cx="10170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Bình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luận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về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nét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đẹp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của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những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sản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phẩm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trang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trí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của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mỗi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Nói một lời yêu thương với lớp học của mình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TOP 50+] Hình Ảnh Trang Trí Lớp Tiểu Học Đẹp💝 - Softvn.Top">
            <a:extLst>
              <a:ext uri="{FF2B5EF4-FFF2-40B4-BE49-F238E27FC236}">
                <a16:creationId xmlns:a16="http://schemas.microsoft.com/office/drawing/2014/main" id="{583C54EE-AED5-4F4D-B762-E3D710CD8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" y="2228849"/>
            <a:ext cx="5346701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5 Hướng dẫn trang trí lớp học thân thiện ở bậc tiểu học đẹp nhất -  Toplist.vn">
            <a:extLst>
              <a:ext uri="{FF2B5EF4-FFF2-40B4-BE49-F238E27FC236}">
                <a16:creationId xmlns:a16="http://schemas.microsoft.com/office/drawing/2014/main" id="{B1802417-D56A-49FA-8CE9-6F86EAC9F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39735"/>
            <a:ext cx="5339058" cy="399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12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522;p75">
            <a:extLst>
              <a:ext uri="{FF2B5EF4-FFF2-40B4-BE49-F238E27FC236}">
                <a16:creationId xmlns:a16="http://schemas.microsoft.com/office/drawing/2014/main" id="{D480F4D3-4551-4C4D-97F1-66213C2B3FFF}"/>
              </a:ext>
            </a:extLst>
          </p:cNvPr>
          <p:cNvSpPr/>
          <p:nvPr/>
        </p:nvSpPr>
        <p:spPr>
          <a:xfrm>
            <a:off x="1759226" y="1091025"/>
            <a:ext cx="9024730" cy="3719514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rgbClr val="E155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541661-4D7C-4148-93EC-35D9B6A60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15" y="-257010"/>
            <a:ext cx="5809992" cy="16765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A16AC9-99B0-4789-985C-E5EB76A24F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74221" b="68000"/>
          <a:stretch/>
        </p:blipFill>
        <p:spPr>
          <a:xfrm flipH="1">
            <a:off x="9256452" y="4941853"/>
            <a:ext cx="1085825" cy="16026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BE2D37-AE1A-469F-8808-BF866A681D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68667" r="74222"/>
          <a:stretch/>
        </p:blipFill>
        <p:spPr>
          <a:xfrm>
            <a:off x="8479745" y="4798184"/>
            <a:ext cx="994410" cy="16116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4B59B6-6E7A-4ADD-A656-FB9C9801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6" t="33249" r="53183" b="34529"/>
          <a:stretch/>
        </p:blipFill>
        <p:spPr>
          <a:xfrm>
            <a:off x="10165923" y="4754830"/>
            <a:ext cx="982980" cy="18155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C9063B-B0AB-456A-B9E8-C162220CA961}"/>
              </a:ext>
            </a:extLst>
          </p:cNvPr>
          <p:cNvSpPr txBox="1"/>
          <p:nvPr/>
        </p:nvSpPr>
        <p:spPr>
          <a:xfrm>
            <a:off x="2782957" y="1371599"/>
            <a:ext cx="7235687" cy="316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6502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“Chổi, xẻng làm lớp sạch,</a:t>
            </a:r>
            <a:endParaRPr lang="en-US" sz="4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6502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“Chậu cây làm lớp xanh.</a:t>
            </a:r>
            <a:endParaRPr lang="en-US" sz="4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6502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Bàn tay nhỏ thanh thanh,</a:t>
            </a:r>
            <a:endParaRPr lang="en-US" sz="44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6502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Làm lớp mình thêm đẹp!”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3B6CBD-07CB-445D-A6ED-6B3AA13D71E9}"/>
              </a:ext>
            </a:extLst>
          </p:cNvPr>
          <p:cNvSpPr/>
          <p:nvPr/>
        </p:nvSpPr>
        <p:spPr>
          <a:xfrm>
            <a:off x="264939" y="782176"/>
            <a:ext cx="11665296" cy="5815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3" name="组合 561">
            <a:extLst>
              <a:ext uri="{FF2B5EF4-FFF2-40B4-BE49-F238E27FC236}">
                <a16:creationId xmlns:a16="http://schemas.microsoft.com/office/drawing/2014/main" id="{D680324C-AB16-4D3B-9DC3-397264A24621}"/>
              </a:ext>
            </a:extLst>
          </p:cNvPr>
          <p:cNvGrpSpPr/>
          <p:nvPr/>
        </p:nvGrpSpPr>
        <p:grpSpPr>
          <a:xfrm>
            <a:off x="264939" y="116633"/>
            <a:ext cx="13105456" cy="1759792"/>
            <a:chOff x="1849115" y="3861048"/>
            <a:chExt cx="3213910" cy="1440160"/>
          </a:xfrm>
        </p:grpSpPr>
        <p:sp>
          <p:nvSpPr>
            <p:cNvPr id="4" name="五边形 1">
              <a:extLst>
                <a:ext uri="{FF2B5EF4-FFF2-40B4-BE49-F238E27FC236}">
                  <a16:creationId xmlns:a16="http://schemas.microsoft.com/office/drawing/2014/main" id="{EC20F4AC-3506-4083-9BBC-54C1F757E8C5}"/>
                </a:ext>
              </a:extLst>
            </p:cNvPr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矩形 572">
              <a:extLst>
                <a:ext uri="{FF2B5EF4-FFF2-40B4-BE49-F238E27FC236}">
                  <a16:creationId xmlns:a16="http://schemas.microsoft.com/office/drawing/2014/main" id="{5CC6B62D-7A17-4DE0-9173-61F5A823322A}"/>
                </a:ext>
              </a:extLst>
            </p:cNvPr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" name="文本框 18">
            <a:extLst>
              <a:ext uri="{FF2B5EF4-FFF2-40B4-BE49-F238E27FC236}">
                <a16:creationId xmlns:a16="http://schemas.microsoft.com/office/drawing/2014/main" id="{4092DB3C-7E9C-4D7A-9521-2008F0E5FF8B}"/>
              </a:ext>
            </a:extLst>
          </p:cNvPr>
          <p:cNvSpPr txBox="1"/>
          <p:nvPr/>
        </p:nvSpPr>
        <p:spPr>
          <a:xfrm>
            <a:off x="647700" y="237150"/>
            <a:ext cx="10170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600" b="1" dirty="0" err="1">
                <a:solidFill>
                  <a:srgbClr val="FF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Về</a:t>
            </a:r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nhà</a:t>
            </a:r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Vẽ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một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bức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tranh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về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chủ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để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Tình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bạn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để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chuẩn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bị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tham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gia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triển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lãm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vào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tiết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SHDC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Hai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tới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C1A534-7D2A-4303-84F8-2157A20C8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2238375"/>
            <a:ext cx="9059928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2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3DFE6B-DC5C-4F0F-B734-11A4C3D1D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71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A1BE35-9D62-434D-AAE2-5E57C40B9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41" y="4226362"/>
            <a:ext cx="3480085" cy="2457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B40848-12C0-4601-B556-37B900709B55}"/>
              </a:ext>
            </a:extLst>
          </p:cNvPr>
          <p:cNvSpPr txBox="1"/>
          <p:nvPr/>
        </p:nvSpPr>
        <p:spPr>
          <a:xfrm>
            <a:off x="4040355" y="2113364"/>
            <a:ext cx="54248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Chào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tạm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biệt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các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em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字魂7号-温暖童稚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1990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479" y="12400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20616" y="1221292"/>
            <a:ext cx="7937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Sinh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hoạt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lớp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tuần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9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AAF5ED2B-7202-4326-AE4A-20CE489B7870}"/>
              </a:ext>
            </a:extLst>
          </p:cNvPr>
          <p:cNvSpPr/>
          <p:nvPr/>
        </p:nvSpPr>
        <p:spPr>
          <a:xfrm>
            <a:off x="3931980" y="285000"/>
            <a:ext cx="4892563" cy="639977"/>
          </a:xfrm>
          <a:prstGeom prst="round2DiagRect">
            <a:avLst/>
          </a:prstGeom>
          <a:solidFill>
            <a:srgbClr val="99FF99">
              <a:alpha val="38000"/>
            </a:srgbClr>
          </a:solidFill>
          <a:ln w="285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Bahnschrift" panose="020B0502040204020203" pitchFamily="34" charset="0"/>
                <a:ea typeface="微软雅黑"/>
                <a:cs typeface="+mn-cs"/>
              </a:rPr>
              <a:t>HOẠT ĐỘNG TRẢI NGHIỆM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B36CFD-FF58-484E-AFFC-9554906ABB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0684" y="2538940"/>
            <a:ext cx="9163082" cy="10181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1. </a:t>
              </a:r>
              <a:r>
                <a:rPr kumimoji="0" lang="en-US" altLang="zh-CN" sz="4400" b="1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tổng</a:t>
              </a:r>
              <a:endParaRPr kumimoji="0" lang="en-US" altLang="zh-CN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kết</a:t>
              </a:r>
              <a:r>
                <a:rPr kumimoji="0" lang="en-US" altLang="zh-CN" sz="44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tuần</a:t>
              </a:r>
              <a:endParaRPr kumimoji="0" lang="en-US" altLang="zh-CN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775267" y="1584837"/>
            <a:ext cx="4763984" cy="2067570"/>
            <a:chOff x="727332" y="1163892"/>
            <a:chExt cx="4763984" cy="2067570"/>
          </a:xfrm>
        </p:grpSpPr>
        <p:grpSp>
          <p:nvGrpSpPr>
            <p:cNvPr id="26" name="组合 25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15" name="矩形: 圆角 14"/>
                <p:cNvSpPr/>
                <p:nvPr/>
              </p:nvSpPr>
              <p:spPr>
                <a:xfrm>
                  <a:off x="1818967" y="2556509"/>
                  <a:ext cx="3682182" cy="720091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5" name="文本框 24"/>
              <p:cNvSpPr txBox="1"/>
              <p:nvPr/>
            </p:nvSpPr>
            <p:spPr>
              <a:xfrm>
                <a:off x="1315066" y="2291039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01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576515" y="2406387"/>
              <a:ext cx="2865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Từng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báo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cáo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6542" y="3652407"/>
            <a:ext cx="5617372" cy="1635619"/>
            <a:chOff x="746681" y="2800957"/>
            <a:chExt cx="4744635" cy="1992750"/>
          </a:xfrm>
        </p:grpSpPr>
        <p:grpSp>
          <p:nvGrpSpPr>
            <p:cNvPr id="30" name="组合 29"/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20" name="矩形: 圆角 19"/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28" name="文本框 27"/>
              <p:cNvSpPr txBox="1"/>
              <p:nvPr/>
            </p:nvSpPr>
            <p:spPr>
              <a:xfrm>
                <a:off x="1315066" y="3844535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03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2351755" y="3969893"/>
              <a:ext cx="3119287" cy="52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Giáo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viên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nhận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xét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chung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13055" y="-2856359"/>
            <a:ext cx="5712718" cy="5712718"/>
            <a:chOff x="3113055" y="-2856359"/>
            <a:chExt cx="5712718" cy="571271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055" y="-2856359"/>
              <a:ext cx="5712718" cy="5712718"/>
            </a:xfrm>
            <a:prstGeom prst="rect">
              <a:avLst/>
            </a:prstGeom>
          </p:spPr>
        </p:pic>
        <p:sp>
          <p:nvSpPr>
            <p:cNvPr id="43" name="矩形 259"/>
            <p:cNvSpPr>
              <a:spLocks noChangeArrowheads="1"/>
            </p:cNvSpPr>
            <p:nvPr/>
          </p:nvSpPr>
          <p:spPr bwMode="auto">
            <a:xfrm>
              <a:off x="4434350" y="385090"/>
              <a:ext cx="307012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8800" b="1" i="0" u="none" strike="noStrike" kern="1200" cap="all" spc="0" normalizeH="0" baseline="0" noProof="0" dirty="0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ea"/>
                  <a:sym typeface="+mn-lt"/>
                </a:rPr>
                <a:t>ND</a:t>
              </a:r>
              <a:endParaRPr kumimoji="0" lang="zh-CN" altLang="en-US" sz="8800" b="1" i="0" u="none" strike="noStrike" kern="1200" cap="all" spc="0" normalizeH="0" baseline="0" noProof="0" dirty="0">
                <a:ln w="1905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黑体简体" panose="03000509000000000000" pitchFamily="65" charset="-122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454709" y="1793420"/>
            <a:ext cx="5828234" cy="2061712"/>
            <a:chOff x="6544421" y="1365714"/>
            <a:chExt cx="4856460" cy="1846815"/>
          </a:xfrm>
        </p:grpSpPr>
        <p:grpSp>
          <p:nvGrpSpPr>
            <p:cNvPr id="32" name="组合 31"/>
            <p:cNvGrpSpPr/>
            <p:nvPr/>
          </p:nvGrpSpPr>
          <p:grpSpPr>
            <a:xfrm>
              <a:off x="6544421" y="1365714"/>
              <a:ext cx="4526701" cy="1846815"/>
              <a:chOff x="6544421" y="1365714"/>
              <a:chExt cx="4526701" cy="184681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544421" y="1365714"/>
                <a:ext cx="4526701" cy="1846815"/>
                <a:chOff x="7144190" y="1631185"/>
                <a:chExt cx="4526701" cy="1846815"/>
              </a:xfrm>
            </p:grpSpPr>
            <p:sp>
              <p:nvSpPr>
                <p:cNvPr id="17" name="矩形: 圆角 16"/>
                <p:cNvSpPr/>
                <p:nvPr/>
              </p:nvSpPr>
              <p:spPr>
                <a:xfrm>
                  <a:off x="8084572" y="2593257"/>
                  <a:ext cx="3586319" cy="669824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4190" y="1631185"/>
                  <a:ext cx="1846815" cy="1846815"/>
                </a:xfrm>
                <a:prstGeom prst="rect">
                  <a:avLst/>
                </a:prstGeom>
              </p:spPr>
            </p:pic>
          </p:grpSp>
          <p:sp>
            <p:nvSpPr>
              <p:cNvPr id="27" name="文本框 26"/>
              <p:cNvSpPr txBox="1"/>
              <p:nvPr/>
            </p:nvSpPr>
            <p:spPr>
              <a:xfrm>
                <a:off x="6997853" y="2349423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02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8049107" y="2247483"/>
              <a:ext cx="3351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trưởng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tập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hợp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ý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kiến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của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,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14" y="5621173"/>
            <a:ext cx="971414" cy="107475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71" y="5901974"/>
            <a:ext cx="651839" cy="72807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8" y="585957"/>
            <a:ext cx="1303954" cy="125975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grpSp>
        <p:nvGrpSpPr>
          <p:cNvPr id="36" name="组合 39">
            <a:extLst>
              <a:ext uri="{FF2B5EF4-FFF2-40B4-BE49-F238E27FC236}">
                <a16:creationId xmlns:a16="http://schemas.microsoft.com/office/drawing/2014/main" id="{CF757A0C-317C-4309-84F3-6DDFB9C23182}"/>
              </a:ext>
            </a:extLst>
          </p:cNvPr>
          <p:cNvGrpSpPr/>
          <p:nvPr/>
        </p:nvGrpSpPr>
        <p:grpSpPr>
          <a:xfrm>
            <a:off x="6269827" y="3735289"/>
            <a:ext cx="5617372" cy="1635619"/>
            <a:chOff x="746681" y="2800957"/>
            <a:chExt cx="4744635" cy="1992750"/>
          </a:xfrm>
        </p:grpSpPr>
        <p:grpSp>
          <p:nvGrpSpPr>
            <p:cNvPr id="41" name="组合 29">
              <a:extLst>
                <a:ext uri="{FF2B5EF4-FFF2-40B4-BE49-F238E27FC236}">
                  <a16:creationId xmlns:a16="http://schemas.microsoft.com/office/drawing/2014/main" id="{352EB40F-0522-4731-BFA1-F7E3C87801DD}"/>
                </a:ext>
              </a:extLst>
            </p:cNvPr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55" name="组合 18">
                <a:extLst>
                  <a:ext uri="{FF2B5EF4-FFF2-40B4-BE49-F238E27FC236}">
                    <a16:creationId xmlns:a16="http://schemas.microsoft.com/office/drawing/2014/main" id="{DC656A89-940D-4266-B33D-C45F9D19B1EF}"/>
                  </a:ext>
                </a:extLst>
              </p:cNvPr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57" name="矩形: 圆角 19">
                  <a:extLst>
                    <a:ext uri="{FF2B5EF4-FFF2-40B4-BE49-F238E27FC236}">
                      <a16:creationId xmlns:a16="http://schemas.microsoft.com/office/drawing/2014/main" id="{8E919625-A24E-46DD-9EF0-9A7D6E9A08F7}"/>
                    </a:ext>
                  </a:extLst>
                </p:cNvPr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58" name="图片 20">
                  <a:extLst>
                    <a:ext uri="{FF2B5EF4-FFF2-40B4-BE49-F238E27FC236}">
                      <a16:creationId xmlns:a16="http://schemas.microsoft.com/office/drawing/2014/main" id="{3FF4DB85-9799-4198-896D-BA9370C8E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56" name="文本框 27">
                <a:extLst>
                  <a:ext uri="{FF2B5EF4-FFF2-40B4-BE49-F238E27FC236}">
                    <a16:creationId xmlns:a16="http://schemas.microsoft.com/office/drawing/2014/main" id="{6977B3E4-06AC-4A19-AB47-21AE035A630D}"/>
                  </a:ext>
                </a:extLst>
              </p:cNvPr>
              <p:cNvSpPr txBox="1"/>
              <p:nvPr/>
            </p:nvSpPr>
            <p:spPr>
              <a:xfrm>
                <a:off x="1315066" y="3844535"/>
                <a:ext cx="1103672" cy="71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04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49" name="文本框 34">
              <a:extLst>
                <a:ext uri="{FF2B5EF4-FFF2-40B4-BE49-F238E27FC236}">
                  <a16:creationId xmlns:a16="http://schemas.microsoft.com/office/drawing/2014/main" id="{43396224-6E21-490B-A465-A93084C44ECD}"/>
                </a:ext>
              </a:extLst>
            </p:cNvPr>
            <p:cNvSpPr txBox="1"/>
            <p:nvPr/>
          </p:nvSpPr>
          <p:spPr>
            <a:xfrm>
              <a:off x="2351755" y="3969893"/>
              <a:ext cx="3119287" cy="562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Phương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hướng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tuần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10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1.03287 L -0.025 1.03333 C -0.02578 1.02569 -0.02656 1.01852 -0.02708 1.01157 C -0.0276 1.00532 -0.02786 0.99861 -0.02812 0.99236 C -0.0289 0.98102 -0.02981 0.96968 -0.0302 0.95833 C -0.03424 0.8706 -0.0302 0.92986 -0.03437 0.87315 C -0.03372 0.78796 -0.03359 0.70255 -0.03229 0.61759 C -0.03229 0.60949 -0.03086 0.60185 -0.0302 0.59398 C -0.02981 0.58912 -0.02968 0.58403 -0.02916 0.57917 C -0.02825 0.56829 -0.02669 0.55787 -0.02604 0.54722 C -0.02487 0.52338 -0.02422 0.5037 -0.02187 0.48125 C -0.02148 0.47616 -0.02057 0.47106 -0.01979 0.4662 C -0.01914 0.45394 -0.01862 0.4419 -0.0177 0.43009 C -0.01653 0.40995 -0.01445 0.39028 -0.01354 0.37037 C -0.01328 0.36181 -0.01315 0.35301 -0.0125 0.34491 C -0.01185 0.33472 -0.01054 0.32477 -0.00937 0.31481 C -0.00911 0.31204 -0.00872 0.30903 -0.00833 0.30648 C -0.00768 0.29792 -0.00729 0.28912 -0.00625 0.28079 C -0.00573 0.27546 -0.00338 0.26644 -0.00208 0.26181 C -0.00182 0.2537 -0.00169 0.24606 -0.00104 0.23819 C -0.00026 0.22731 0.00078 0.21667 0.00209 0.20625 C 0.00235 0.20347 0.00287 0.20046 0.00313 0.19769 C 0.00508 0.17361 0.00287 0.18796 0.00521 0.17431 C 0.00482 0.15301 0.00469 0.13148 0.00417 0.11042 C 0.00391 0.10532 0.00339 0.10023 0.00313 0.0956 C 0.00261 0.08843 0.00261 0.08125 0.00209 0.07431 C 0.00157 0.06898 0.00013 0.06435 -3.33333E-6 0.05926 C -0.00065 0.03935 -3.33333E-6 0.01944 -3.33333E-6 -0.00023 L -3.33333E-6 0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5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29" dur="2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095" y="1603637"/>
            <a:ext cx="4151060" cy="41510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068320" y="2174240"/>
            <a:ext cx="9123680" cy="3742576"/>
            <a:chOff x="1001661" y="2898445"/>
            <a:chExt cx="5341547" cy="2162608"/>
          </a:xfrm>
        </p:grpSpPr>
        <p:sp>
          <p:nvSpPr>
            <p:cNvPr id="7" name="矩形: 圆角 6"/>
            <p:cNvSpPr/>
            <p:nvPr/>
          </p:nvSpPr>
          <p:spPr>
            <a:xfrm>
              <a:off x="1001661" y="2898445"/>
              <a:ext cx="5231989" cy="216260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1001661" y="3090651"/>
              <a:ext cx="5341547" cy="1555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Tiếp tục ổn định, duy trì nền nếp quy định.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Tiếp tục thực hiện tốt nội quy của nhà trường đề ra.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Tích cực học tập để nâng cao chất lượng.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Tiếp tục duy trì các hoạt động: thể dục, vệ sinh trường, lớp xanh, sạch, đẹp và ý thức nói lời hay, làm việc tốt ....</a:t>
              </a:r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4279632" y="941184"/>
            <a:ext cx="6970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10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2872769" y="5379071"/>
            <a:ext cx="882023" cy="891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11257787" y="5116173"/>
            <a:ext cx="842613" cy="8585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" y="50782"/>
            <a:ext cx="1633763" cy="231098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36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3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41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4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2. </a:t>
              </a:r>
              <a:r>
                <a:rPr kumimoji="0" lang="en-US" altLang="zh-CN" sz="4400" b="1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trải</a:t>
              </a:r>
              <a:r>
                <a:rPr kumimoji="0" lang="en-US" altLang="zh-CN" sz="44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nghiệm</a:t>
              </a:r>
              <a:endParaRPr kumimoji="0" lang="en-US" altLang="zh-CN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62258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04800"/>
            <a:ext cx="11423845" cy="6276975"/>
          </a:xfrm>
          <a:prstGeom prst="rect">
            <a:avLst/>
          </a:prstGeom>
        </p:spPr>
      </p:pic>
      <p:sp>
        <p:nvSpPr>
          <p:cNvPr id="9" name="Google Shape;459;p21">
            <a:extLst>
              <a:ext uri="{FF2B5EF4-FFF2-40B4-BE49-F238E27FC236}">
                <a16:creationId xmlns:a16="http://schemas.microsoft.com/office/drawing/2014/main" id="{A74AADCB-097C-4A8C-938D-14543E85AC9E}"/>
              </a:ext>
            </a:extLst>
          </p:cNvPr>
          <p:cNvSpPr/>
          <p:nvPr/>
        </p:nvSpPr>
        <p:spPr>
          <a:xfrm>
            <a:off x="1152525" y="165999"/>
            <a:ext cx="10020300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Google Shape;462;p21">
            <a:extLst>
              <a:ext uri="{FF2B5EF4-FFF2-40B4-BE49-F238E27FC236}">
                <a16:creationId xmlns:a16="http://schemas.microsoft.com/office/drawing/2014/main" id="{93B5216B-007E-42DD-87BC-DA93206734B1}"/>
              </a:ext>
            </a:extLst>
          </p:cNvPr>
          <p:cNvSpPr txBox="1">
            <a:spLocks/>
          </p:cNvSpPr>
          <p:nvPr/>
        </p:nvSpPr>
        <p:spPr>
          <a:xfrm>
            <a:off x="1352549" y="115127"/>
            <a:ext cx="922972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1.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Thực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hiện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trang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trí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lớp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học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0BB782-C979-4753-92EE-3A2273A8F7A9}"/>
              </a:ext>
            </a:extLst>
          </p:cNvPr>
          <p:cNvGrpSpPr/>
          <p:nvPr/>
        </p:nvGrpSpPr>
        <p:grpSpPr>
          <a:xfrm>
            <a:off x="882829" y="3396489"/>
            <a:ext cx="4278451" cy="2175001"/>
            <a:chOff x="892354" y="3758439"/>
            <a:chExt cx="4278451" cy="2175001"/>
          </a:xfrm>
        </p:grpSpPr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3580C793-959A-4DEA-8239-AEDCEF71A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007CE51-B0D6-4B2D-BE55-89F61AA009F7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14" name="Speech Bubble: Rectangle with Corners Rounded 4">
            <a:extLst>
              <a:ext uri="{FF2B5EF4-FFF2-40B4-BE49-F238E27FC236}">
                <a16:creationId xmlns:a16="http://schemas.microsoft.com/office/drawing/2014/main" id="{F4CA0188-AE61-4132-B8A2-EB9BE152C194}"/>
              </a:ext>
            </a:extLst>
          </p:cNvPr>
          <p:cNvSpPr/>
          <p:nvPr/>
        </p:nvSpPr>
        <p:spPr>
          <a:xfrm flipH="1">
            <a:off x="4133848" y="1743075"/>
            <a:ext cx="7162802" cy="1790701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Chia sẻ cùng bạn về những ý tưởng mới mà người thân khuyên mình thực hiện.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9;p21">
            <a:extLst>
              <a:ext uri="{FF2B5EF4-FFF2-40B4-BE49-F238E27FC236}">
                <a16:creationId xmlns:a16="http://schemas.microsoft.com/office/drawing/2014/main" id="{B6D580EF-7995-43B9-8B71-C0AF5A8797E5}"/>
              </a:ext>
            </a:extLst>
          </p:cNvPr>
          <p:cNvSpPr/>
          <p:nvPr/>
        </p:nvSpPr>
        <p:spPr>
          <a:xfrm>
            <a:off x="190500" y="165999"/>
            <a:ext cx="12001500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Google Shape;462;p21">
            <a:extLst>
              <a:ext uri="{FF2B5EF4-FFF2-40B4-BE49-F238E27FC236}">
                <a16:creationId xmlns:a16="http://schemas.microsoft.com/office/drawing/2014/main" id="{4C3AAD00-577C-401C-B5DD-1D8E814EF1DB}"/>
              </a:ext>
            </a:extLst>
          </p:cNvPr>
          <p:cNvSpPr txBox="1">
            <a:spLocks/>
          </p:cNvSpPr>
          <p:nvPr/>
        </p:nvSpPr>
        <p:spPr>
          <a:xfrm>
            <a:off x="304800" y="115127"/>
            <a:ext cx="1154429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tabLst/>
              <a:defRPr/>
            </a:pPr>
            <a:r>
              <a:rPr lang="en-US" sz="3600" b="1" kern="0" dirty="0" err="1">
                <a:solidFill>
                  <a:srgbClr val="FFFB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600" b="1" kern="0" dirty="0">
                <a:solidFill>
                  <a:srgbClr val="FFFB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FB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3600" b="1" kern="0" dirty="0">
                <a:solidFill>
                  <a:srgbClr val="FFFB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rang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trí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lớp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học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theo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nhiệm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vụ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được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phân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công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2C2C3-F815-4DD3-A642-3C90CBB5A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49" y="1328737"/>
            <a:ext cx="8133891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742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04800"/>
            <a:ext cx="11423845" cy="6276975"/>
          </a:xfrm>
          <a:prstGeom prst="rect">
            <a:avLst/>
          </a:prstGeom>
        </p:spPr>
      </p:pic>
      <p:sp>
        <p:nvSpPr>
          <p:cNvPr id="9" name="Google Shape;459;p21">
            <a:extLst>
              <a:ext uri="{FF2B5EF4-FFF2-40B4-BE49-F238E27FC236}">
                <a16:creationId xmlns:a16="http://schemas.microsoft.com/office/drawing/2014/main" id="{A74AADCB-097C-4A8C-938D-14543E85AC9E}"/>
              </a:ext>
            </a:extLst>
          </p:cNvPr>
          <p:cNvSpPr/>
          <p:nvPr/>
        </p:nvSpPr>
        <p:spPr>
          <a:xfrm>
            <a:off x="1152525" y="165998"/>
            <a:ext cx="10020300" cy="1338951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Google Shape;462;p21">
            <a:extLst>
              <a:ext uri="{FF2B5EF4-FFF2-40B4-BE49-F238E27FC236}">
                <a16:creationId xmlns:a16="http://schemas.microsoft.com/office/drawing/2014/main" id="{93B5216B-007E-42DD-87BC-DA93206734B1}"/>
              </a:ext>
            </a:extLst>
          </p:cNvPr>
          <p:cNvSpPr txBox="1">
            <a:spLocks/>
          </p:cNvSpPr>
          <p:nvPr/>
        </p:nvSpPr>
        <p:spPr>
          <a:xfrm>
            <a:off x="1352549" y="115127"/>
            <a:ext cx="922972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2. Chia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sẻ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cảm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xúc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sau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khi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thực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hiện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trang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trí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lớp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học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7C512BDC-E955-40D3-8522-C38120293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0" y="3244089"/>
            <a:ext cx="3724338" cy="188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peech Bubble: Rectangle with Corners Rounded 4">
            <a:extLst>
              <a:ext uri="{FF2B5EF4-FFF2-40B4-BE49-F238E27FC236}">
                <a16:creationId xmlns:a16="http://schemas.microsoft.com/office/drawing/2014/main" id="{B0D3DF4B-8D2A-4475-AE87-CA125D7F537B}"/>
              </a:ext>
            </a:extLst>
          </p:cNvPr>
          <p:cNvSpPr/>
          <p:nvPr/>
        </p:nvSpPr>
        <p:spPr>
          <a:xfrm flipH="1">
            <a:off x="3819523" y="1962150"/>
            <a:ext cx="7162802" cy="1238251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2060"/>
                </a:solidFill>
              </a:rPr>
              <a:t>N</a:t>
            </a:r>
            <a:r>
              <a:rPr lang="vi-VN" sz="3200" b="1" dirty="0">
                <a:solidFill>
                  <a:srgbClr val="002060"/>
                </a:solidFill>
              </a:rPr>
              <a:t>êu kinh nghiệm sử dụng dụng cụ sao cho an toàn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066DBC-3293-49E6-B40F-730817E2D857}"/>
              </a:ext>
            </a:extLst>
          </p:cNvPr>
          <p:cNvSpPr txBox="1"/>
          <p:nvPr/>
        </p:nvSpPr>
        <p:spPr>
          <a:xfrm>
            <a:off x="4629151" y="3409950"/>
            <a:ext cx="654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 chồng ghế lên nhau để trèo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BCA2E7-9A95-43DC-A598-3B2F9CC7D053}"/>
              </a:ext>
            </a:extLst>
          </p:cNvPr>
          <p:cNvSpPr txBox="1"/>
          <p:nvPr/>
        </p:nvSpPr>
        <p:spPr>
          <a:xfrm>
            <a:off x="4667250" y="3952875"/>
            <a:ext cx="7994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 sử dụng dao, kéo, không được đi lại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BFA77C-2959-4D84-BE36-A3F988D15191}"/>
              </a:ext>
            </a:extLst>
          </p:cNvPr>
          <p:cNvSpPr txBox="1"/>
          <p:nvPr/>
        </p:nvSpPr>
        <p:spPr>
          <a:xfrm>
            <a:off x="4695825" y="4572000"/>
            <a:ext cx="7918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nl-NL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eo sữa sau khi dùng xong phải đậy nắp kín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E31E52-B1C5-4B68-9032-816A6E0D9E01}"/>
              </a:ext>
            </a:extLst>
          </p:cNvPr>
          <p:cNvSpPr txBox="1"/>
          <p:nvPr/>
        </p:nvSpPr>
        <p:spPr>
          <a:xfrm>
            <a:off x="4657725" y="5200649"/>
            <a:ext cx="6448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Chuẩn bị giẻ lau để lau tay cho khỏi dính, ăn tay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82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421</Words>
  <Application>Microsoft Office PowerPoint</Application>
  <PresentationFormat>Widescreen</PresentationFormat>
  <Paragraphs>60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等线</vt:lpstr>
      <vt:lpstr>#9Slide02 Noi dung dai</vt:lpstr>
      <vt:lpstr>#9Slide02 Tieu de dai</vt:lpstr>
      <vt:lpstr>Arial</vt:lpstr>
      <vt:lpstr>Arial Black</vt:lpstr>
      <vt:lpstr>Bahnschrift</vt:lpstr>
      <vt:lpstr>Calibri</vt:lpstr>
      <vt:lpstr>Calibri Light</vt:lpstr>
      <vt:lpstr>iCiel Mijas</vt:lpstr>
      <vt:lpstr>Lato Hairline</vt:lpstr>
      <vt:lpstr>Lato Light</vt:lpstr>
      <vt:lpstr>Lato Regular</vt:lpstr>
      <vt:lpstr>Odibee Sans</vt:lpstr>
      <vt:lpstr>Times New Roman</vt:lpstr>
      <vt:lpstr>VNI-Avo</vt:lpstr>
      <vt:lpstr>方正黑体简体</vt:lpstr>
      <vt:lpstr>3_Office Theme</vt:lpstr>
      <vt:lpstr>2_Office 主题​​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NGO HIEN</cp:lastModifiedBy>
  <cp:revision>18</cp:revision>
  <dcterms:created xsi:type="dcterms:W3CDTF">2022-02-13T02:17:37Z</dcterms:created>
  <dcterms:modified xsi:type="dcterms:W3CDTF">2023-11-03T11:09:40Z</dcterms:modified>
</cp:coreProperties>
</file>