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Lst>
  <p:notesMasterIdLst>
    <p:notesMasterId r:id="rId37"/>
  </p:notesMasterIdLst>
  <p:sldIdLst>
    <p:sldId id="2007577154" r:id="rId7"/>
    <p:sldId id="470" r:id="rId8"/>
    <p:sldId id="2007577143" r:id="rId9"/>
    <p:sldId id="2601" r:id="rId10"/>
    <p:sldId id="2007577112" r:id="rId11"/>
    <p:sldId id="371" r:id="rId12"/>
    <p:sldId id="299" r:id="rId13"/>
    <p:sldId id="360" r:id="rId14"/>
    <p:sldId id="300" r:id="rId15"/>
    <p:sldId id="301" r:id="rId16"/>
    <p:sldId id="2007577132" r:id="rId17"/>
    <p:sldId id="2007577133" r:id="rId18"/>
    <p:sldId id="2007577134" r:id="rId19"/>
    <p:sldId id="2007577114" r:id="rId20"/>
    <p:sldId id="2007577135" r:id="rId21"/>
    <p:sldId id="2007577138" r:id="rId22"/>
    <p:sldId id="2007577139" r:id="rId23"/>
    <p:sldId id="2007577140" r:id="rId24"/>
    <p:sldId id="2007577141" r:id="rId25"/>
    <p:sldId id="2007577142" r:id="rId26"/>
    <p:sldId id="2007577144" r:id="rId27"/>
    <p:sldId id="2007577146" r:id="rId28"/>
    <p:sldId id="2007577145" r:id="rId29"/>
    <p:sldId id="2636" r:id="rId30"/>
    <p:sldId id="2007577147" r:id="rId31"/>
    <p:sldId id="2007577148" r:id="rId32"/>
    <p:sldId id="2007577149" r:id="rId33"/>
    <p:sldId id="2007577150" r:id="rId34"/>
    <p:sldId id="2007577153" r:id="rId35"/>
    <p:sldId id="51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82495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768" r:id="rId1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60.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6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6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60.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21.xml"/><Relationship Id="rId16" Type="http://schemas.openxmlformats.org/officeDocument/2006/relationships/image" Target="../media/image80.png"/><Relationship Id="rId1" Type="http://schemas.openxmlformats.org/officeDocument/2006/relationships/slideLayout" Target="../slideLayouts/slideLayout1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90.png"/><Relationship Id="rId5" Type="http://schemas.microsoft.com/office/2007/relationships/hdphoto" Target="../media/hdphoto3.wdp"/><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notesSlide" Target="../notesSlides/notesSlide6.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slideLayout" Target="../slideLayouts/slideLayout2.xml"/><Relationship Id="rId16" Type="http://schemas.openxmlformats.org/officeDocument/2006/relationships/image" Target="../media/image53.png"/><Relationship Id="rId1" Type="http://schemas.openxmlformats.org/officeDocument/2006/relationships/themeOverride" Target="../theme/themeOverride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8"/>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2"/>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1"/>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60" y="3241254"/>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2677447" y="5026026"/>
            <a:ext cx="7382150"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95784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1438275" y="1262855"/>
            <a:ext cx="10172700"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Nam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495963" cy="809965"/>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880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1754326"/>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7611485" cy="2308324"/>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trong bài</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79197" y="-922603"/>
            <a:ext cx="9906000" cy="8362950"/>
            <a:chOff x="934958" y="-515575"/>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958" y="-515575"/>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100736" y="475588"/>
              <a:ext cx="5843238" cy="1734667"/>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2362200" y="80486"/>
            <a:ext cx="7984330"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470648" y="2067426"/>
            <a:ext cx="725070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363075" cy="2554545"/>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viết : </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107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4"/>
          <a:stretch>
            <a:fillRect/>
          </a:stretch>
        </p:blipFill>
        <p:spPr>
          <a:xfrm>
            <a:off x="4403420" y="0"/>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5"/>
          <a:stretch>
            <a:fillRect/>
          </a:stretch>
        </p:blipFill>
        <p:spPr>
          <a:xfrm>
            <a:off x="8512480" y="4266222"/>
            <a:ext cx="3679520" cy="2591778"/>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211</TotalTime>
  <Words>1198</Words>
  <Application>Microsoft Office PowerPoint</Application>
  <PresentationFormat>Widescreen</PresentationFormat>
  <Paragraphs>176</Paragraphs>
  <Slides>30</Slides>
  <Notes>24</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30</vt:i4>
      </vt:variant>
    </vt:vector>
  </HeadingPairs>
  <TitlesOfParts>
    <vt:vector size="54" baseType="lpstr">
      <vt:lpstr>等线</vt:lpstr>
      <vt:lpstr>等线</vt:lpstr>
      <vt:lpstr>Microsoft YaHei</vt:lpstr>
      <vt:lpstr>Arial</vt:lpstr>
      <vt:lpstr>Arial Black</vt:lpstr>
      <vt:lpstr>Arial-Rounded</vt:lpstr>
      <vt:lpstr>Calibri</vt:lpstr>
      <vt:lpstr>Calibri Light</vt:lpstr>
      <vt:lpstr>Coiny</vt:lpstr>
      <vt:lpstr>HP001 4 hàng</vt:lpstr>
      <vt:lpstr>Lato Hairline</vt:lpstr>
      <vt:lpstr>Lato Light</vt:lpstr>
      <vt:lpstr>Lato Regular</vt:lpstr>
      <vt:lpstr>SVN-Redressed</vt:lpstr>
      <vt:lpstr>Times New Roman</vt:lpstr>
      <vt:lpstr>UTM Avo</vt:lpstr>
      <vt:lpstr>字魂59号-创粗黑</vt:lpstr>
      <vt:lpstr>字魂70号-灵悦黑体</vt:lpstr>
      <vt:lpstr>2_Office 主题​​</vt:lpstr>
      <vt:lpstr>1_Office Theme</vt:lpstr>
      <vt:lpstr>4_Office 主题</vt:lpstr>
      <vt:lpstr>Office 主题</vt:lpstr>
      <vt:lpstr>6_Office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38</cp:revision>
  <dcterms:created xsi:type="dcterms:W3CDTF">2022-06-29T15:12:02Z</dcterms:created>
  <dcterms:modified xsi:type="dcterms:W3CDTF">2023-11-03T11:15:13Z</dcterms:modified>
</cp:coreProperties>
</file>