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7"/>
  </p:notesMasterIdLst>
  <p:sldIdLst>
    <p:sldId id="321" r:id="rId3"/>
    <p:sldId id="2635" r:id="rId4"/>
    <p:sldId id="384" r:id="rId5"/>
    <p:sldId id="374" r:id="rId6"/>
    <p:sldId id="330" r:id="rId7"/>
    <p:sldId id="375" r:id="rId8"/>
    <p:sldId id="376" r:id="rId9"/>
    <p:sldId id="377" r:id="rId10"/>
    <p:sldId id="2640" r:id="rId11"/>
    <p:sldId id="2684" r:id="rId12"/>
    <p:sldId id="2641" r:id="rId13"/>
    <p:sldId id="2680" r:id="rId14"/>
    <p:sldId id="2672" r:id="rId15"/>
    <p:sldId id="379" r:id="rId16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427B2"/>
    <a:srgbClr val="CC0099"/>
    <a:srgbClr val="F9F1DD"/>
    <a:srgbClr val="95453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9A077-D8FE-4037-84BD-E3252DDB5034}" v="4" dt="2023-11-02T07:22:35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Luong Y" userId="dda31959b45852e4" providerId="LiveId" clId="{6349A077-D8FE-4037-84BD-E3252DDB5034}"/>
    <pc:docChg chg="custSel addSld delSld modSld">
      <pc:chgData name="Phuong Luong Y" userId="dda31959b45852e4" providerId="LiveId" clId="{6349A077-D8FE-4037-84BD-E3252DDB5034}" dt="2023-11-02T07:23:29.076" v="21" actId="47"/>
      <pc:docMkLst>
        <pc:docMk/>
      </pc:docMkLst>
      <pc:sldChg chg="add">
        <pc:chgData name="Phuong Luong Y" userId="dda31959b45852e4" providerId="LiveId" clId="{6349A077-D8FE-4037-84BD-E3252DDB5034}" dt="2023-11-02T07:21:41.758" v="0"/>
        <pc:sldMkLst>
          <pc:docMk/>
          <pc:sldMk cId="3330634294" sldId="321"/>
        </pc:sldMkLst>
      </pc:sldChg>
      <pc:sldChg chg="addSp delSp modSp mod delAnim modAnim">
        <pc:chgData name="Phuong Luong Y" userId="dda31959b45852e4" providerId="LiveId" clId="{6349A077-D8FE-4037-84BD-E3252DDB5034}" dt="2023-11-02T07:23:14.501" v="17" actId="1076"/>
        <pc:sldMkLst>
          <pc:docMk/>
          <pc:sldMk cId="2989212060" sldId="379"/>
        </pc:sldMkLst>
        <pc:spChg chg="add mod">
          <ac:chgData name="Phuong Luong Y" userId="dda31959b45852e4" providerId="LiveId" clId="{6349A077-D8FE-4037-84BD-E3252DDB5034}" dt="2023-11-02T07:23:08.893" v="15" actId="1076"/>
          <ac:spMkLst>
            <pc:docMk/>
            <pc:sldMk cId="2989212060" sldId="379"/>
            <ac:spMk id="2" creationId="{39DB4EAA-84B0-E1D0-F076-CA321D0CC62A}"/>
          </ac:spMkLst>
        </pc:spChg>
        <pc:spChg chg="del">
          <ac:chgData name="Phuong Luong Y" userId="dda31959b45852e4" providerId="LiveId" clId="{6349A077-D8FE-4037-84BD-E3252DDB5034}" dt="2023-11-02T07:22:40.025" v="5" actId="478"/>
          <ac:spMkLst>
            <pc:docMk/>
            <pc:sldMk cId="2989212060" sldId="379"/>
            <ac:spMk id="13" creationId="{00000000-0000-0000-0000-000000000000}"/>
          </ac:spMkLst>
        </pc:spChg>
        <pc:spChg chg="mod">
          <ac:chgData name="Phuong Luong Y" userId="dda31959b45852e4" providerId="LiveId" clId="{6349A077-D8FE-4037-84BD-E3252DDB5034}" dt="2023-11-02T07:22:56.802" v="11" actId="1076"/>
          <ac:spMkLst>
            <pc:docMk/>
            <pc:sldMk cId="2989212060" sldId="379"/>
            <ac:spMk id="37" creationId="{5C768950-EC64-40DC-88A3-C087E551AE18}"/>
          </ac:spMkLst>
        </pc:spChg>
        <pc:grpChg chg="mod">
          <ac:chgData name="Phuong Luong Y" userId="dda31959b45852e4" providerId="LiveId" clId="{6349A077-D8FE-4037-84BD-E3252DDB5034}" dt="2023-11-02T07:23:14.501" v="17" actId="1076"/>
          <ac:grpSpMkLst>
            <pc:docMk/>
            <pc:sldMk cId="2989212060" sldId="379"/>
            <ac:grpSpMk id="10" creationId="{C414B62A-B187-414A-A0F9-E23D44BFC589}"/>
          </ac:grpSpMkLst>
        </pc:grpChg>
        <pc:grpChg chg="mod">
          <ac:chgData name="Phuong Luong Y" userId="dda31959b45852e4" providerId="LiveId" clId="{6349A077-D8FE-4037-84BD-E3252DDB5034}" dt="2023-11-02T07:23:12.908" v="16" actId="1076"/>
          <ac:grpSpMkLst>
            <pc:docMk/>
            <pc:sldMk cId="2989212060" sldId="379"/>
            <ac:grpSpMk id="18" creationId="{59C0C681-184E-4775-8A0C-A19CD6B1587B}"/>
          </ac:grpSpMkLst>
        </pc:grpChg>
        <pc:grpChg chg="mod">
          <ac:chgData name="Phuong Luong Y" userId="dda31959b45852e4" providerId="LiveId" clId="{6349A077-D8FE-4037-84BD-E3252DDB5034}" dt="2023-11-02T07:23:03.160" v="13" actId="1076"/>
          <ac:grpSpMkLst>
            <pc:docMk/>
            <pc:sldMk cId="2989212060" sldId="379"/>
            <ac:grpSpMk id="24" creationId="{7DC06EF8-F7A3-4C8D-BE13-B34CDBBB5EB4}"/>
          </ac:grpSpMkLst>
        </pc:grpChg>
        <pc:grpChg chg="mod">
          <ac:chgData name="Phuong Luong Y" userId="dda31959b45852e4" providerId="LiveId" clId="{6349A077-D8FE-4037-84BD-E3252DDB5034}" dt="2023-11-02T07:23:06.769" v="14" actId="1076"/>
          <ac:grpSpMkLst>
            <pc:docMk/>
            <pc:sldMk cId="2989212060" sldId="379"/>
            <ac:grpSpMk id="30" creationId="{EEA50AFC-938C-45FA-868E-B3FBC437DD79}"/>
          </ac:grpSpMkLst>
        </pc:grpChg>
        <pc:picChg chg="del">
          <ac:chgData name="Phuong Luong Y" userId="dda31959b45852e4" providerId="LiveId" clId="{6349A077-D8FE-4037-84BD-E3252DDB5034}" dt="2023-11-02T07:22:47.477" v="7" actId="478"/>
          <ac:picMkLst>
            <pc:docMk/>
            <pc:sldMk cId="2989212060" sldId="379"/>
            <ac:picMk id="7" creationId="{00000000-0000-0000-0000-000000000000}"/>
          </ac:picMkLst>
        </pc:picChg>
        <pc:picChg chg="mod">
          <ac:chgData name="Phuong Luong Y" userId="dda31959b45852e4" providerId="LiveId" clId="{6349A077-D8FE-4037-84BD-E3252DDB5034}" dt="2023-11-02T07:22:51.023" v="8" actId="1076"/>
          <ac:picMkLst>
            <pc:docMk/>
            <pc:sldMk cId="2989212060" sldId="379"/>
            <ac:picMk id="8" creationId="{61DD8D84-2B4C-4D78-A97F-3A6203E341DC}"/>
          </ac:picMkLst>
        </pc:picChg>
        <pc:picChg chg="del mod">
          <ac:chgData name="Phuong Luong Y" userId="dda31959b45852e4" providerId="LiveId" clId="{6349A077-D8FE-4037-84BD-E3252DDB5034}" dt="2023-11-02T07:22:53.834" v="10" actId="478"/>
          <ac:picMkLst>
            <pc:docMk/>
            <pc:sldMk cId="2989212060" sldId="379"/>
            <ac:picMk id="11" creationId="{00000000-0000-0000-0000-000000000000}"/>
          </ac:picMkLst>
        </pc:picChg>
      </pc:sldChg>
      <pc:sldChg chg="del">
        <pc:chgData name="Phuong Luong Y" userId="dda31959b45852e4" providerId="LiveId" clId="{6349A077-D8FE-4037-84BD-E3252DDB5034}" dt="2023-11-02T07:21:43.711" v="1" actId="47"/>
        <pc:sldMkLst>
          <pc:docMk/>
          <pc:sldMk cId="3023978803" sldId="2663"/>
        </pc:sldMkLst>
      </pc:sldChg>
      <pc:sldChg chg="del">
        <pc:chgData name="Phuong Luong Y" userId="dda31959b45852e4" providerId="LiveId" clId="{6349A077-D8FE-4037-84BD-E3252DDB5034}" dt="2023-11-02T07:23:15.923" v="18" actId="47"/>
        <pc:sldMkLst>
          <pc:docMk/>
          <pc:sldMk cId="4052207149" sldId="2666"/>
        </pc:sldMkLst>
      </pc:sldChg>
      <pc:sldChg chg="modSp">
        <pc:chgData name="Phuong Luong Y" userId="dda31959b45852e4" providerId="LiveId" clId="{6349A077-D8FE-4037-84BD-E3252DDB5034}" dt="2023-11-02T07:22:13" v="3"/>
        <pc:sldMkLst>
          <pc:docMk/>
          <pc:sldMk cId="3080069073" sldId="2680"/>
        </pc:sldMkLst>
        <pc:picChg chg="mod">
          <ac:chgData name="Phuong Luong Y" userId="dda31959b45852e4" providerId="LiveId" clId="{6349A077-D8FE-4037-84BD-E3252DDB5034}" dt="2023-11-02T07:22:13" v="3"/>
          <ac:picMkLst>
            <pc:docMk/>
            <pc:sldMk cId="3080069073" sldId="2680"/>
            <ac:picMk id="12" creationId="{32636491-357B-5690-C38A-1FEA362D0703}"/>
          </ac:picMkLst>
        </pc:picChg>
      </pc:sldChg>
      <pc:sldChg chg="delSp modSp del mod">
        <pc:chgData name="Phuong Luong Y" userId="dda31959b45852e4" providerId="LiveId" clId="{6349A077-D8FE-4037-84BD-E3252DDB5034}" dt="2023-11-02T07:23:29.076" v="21" actId="47"/>
        <pc:sldMkLst>
          <pc:docMk/>
          <pc:sldMk cId="878959599" sldId="2686"/>
        </pc:sldMkLst>
        <pc:picChg chg="del mod">
          <ac:chgData name="Phuong Luong Y" userId="dda31959b45852e4" providerId="LiveId" clId="{6349A077-D8FE-4037-84BD-E3252DDB5034}" dt="2023-11-02T07:23:27.826" v="20" actId="478"/>
          <ac:picMkLst>
            <pc:docMk/>
            <pc:sldMk cId="878959599" sldId="2686"/>
            <ac:picMk id="3" creationId="{96C25D9F-E0FE-CE62-353F-A6652314E97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E1105-F342-41D1-BEE8-253068B3ADE1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B4338-A3D8-42D0-A303-49AAA09A3EF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524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</a:t>
            </a:r>
            <a:r>
              <a:rPr lang="en-US" baseline="0"/>
              <a:t> TA CÙNG TÌM HIỂU HĐ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2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52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Ở</a:t>
            </a:r>
            <a:r>
              <a:rPr lang="en-US" baseline="0"/>
              <a:t> trong tranh chúng ta thấy có 3 thùng rác với 3 màu khác nhau. Vậy 3 thùng rác này có tác dụng gì?</a:t>
            </a:r>
          </a:p>
          <a:p>
            <a:r>
              <a:rPr lang="en-US" baseline="0"/>
              <a:t>=&gt; 3 thùng rác ở đây có tác dụng phân loại rác, thùng xanh để rác tái chế: giấy, báo, thùng,hộp. Thùng đỏ để rác hữu cơ là thức ăn thừa, thùng vàng để rác vô cơ như: lon nước, chai nhựa, chai thuỷ tinh. Và việc phân loại rác, bỏ rác vào đúng thùng sẽ giúp ích rất nhiều cho việc xử lí rác thải.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7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Quan</a:t>
            </a:r>
            <a:r>
              <a:rPr lang="en-US" baseline="0"/>
              <a:t> sát tranh,ta thấy bạn nhỏ đã đậy nắp bồn cầu khi xả nước, vậy việc đó có tác dụng gì?</a:t>
            </a:r>
          </a:p>
          <a:p>
            <a:r>
              <a:rPr lang="en-US"/>
              <a:t>Vậy</a:t>
            </a:r>
            <a:r>
              <a:rPr lang="en-US" baseline="0"/>
              <a:t> các em cũng hãy nhớ, khi đi vệ sinh xong nhớ đậy nắp bồn cầu rồi hãy xả nước để tránh lây lan vi khuẩn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03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72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</a:t>
            </a:r>
            <a:r>
              <a:rPr lang="en-US" baseline="0"/>
              <a:t> TA CÙNG TÌM HIỂU HĐ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3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0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3ACBD-0D9C-454F-9908-33F6544E5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FCB3A-77C3-4792-8A05-69385B028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82D97-4246-4C1F-862F-D1913DE6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88B-D9C4-47BD-B9E1-459D54BED5C2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23507-3A11-41D7-A6F3-09A23832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69275-8268-4081-981F-5EEB8B167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00B6-3A6F-426E-99A8-9E1298459C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318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C799-011D-4EF0-B963-5846C5DB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47B18-896A-4E02-8617-C5737A872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601CC-B9F9-4115-8F53-DC93FD3D6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6FA3D-1AD5-40B6-98FC-DECEF4EA9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88B-D9C4-47BD-B9E1-459D54BED5C2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35D76-8A0B-48F3-9F19-F3ADBB6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C2D6A-E46D-4627-86CF-5FFB32A7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00B6-3A6F-426E-99A8-9E1298459C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17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3CCE-AF8E-441E-B03A-D187F6D3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BBA3D4-B35E-47BC-BAAA-A9E962029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0F5BE-B7A2-4091-A58E-22CAA6C68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9C148-E60D-4A73-B6AB-8375ECF4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88B-D9C4-47BD-B9E1-459D54BED5C2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BEA5E-84DB-4743-968D-4D666ECEC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AD1FE-27EE-4DF4-B178-73B459D8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00B6-3A6F-426E-99A8-9E1298459C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588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F393-F0C5-4911-A4B3-4FF4E29E5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FDE4E-82EC-4B3C-92C8-D3917B397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AEF3-6C24-45D8-90BF-805213C0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88B-D9C4-47BD-B9E1-459D54BED5C2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B1DC7-D3BE-4A05-893B-7A703129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F8D1B-43C7-454C-8D2B-BC8CE916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00B6-3A6F-426E-99A8-9E1298459C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9358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74A79-2722-45D8-BAA1-16E04A8E6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E7CBA-2FC6-49EF-A7EE-2A845CFC9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6AEF0-9374-447B-9940-603E2C07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88B-D9C4-47BD-B9E1-459D54BED5C2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0DBBA-5C2C-4E5D-9409-25362DAE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A33EA-C1B9-4EA5-8BF4-87FFF47D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00B6-3A6F-426E-99A8-9E1298459C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137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5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36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" y="20644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6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579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5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79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03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5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3ACBD-0D9C-454F-9908-33F6544E5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FCB3A-77C3-4792-8A05-69385B028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82D97-4246-4C1F-862F-D1913DE6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88B-D9C4-47BD-B9E1-459D54BED5C2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23507-3A11-41D7-A6F3-09A23832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69275-8268-4081-981F-5EEB8B167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00B6-3A6F-426E-99A8-9E1298459C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2919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93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087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4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68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68" y="45894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2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73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36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0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0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69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0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0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65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32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59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06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06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06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1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18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4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83B0-1C15-4C7A-B17D-8826A0EF7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E0649-8B6B-4037-981C-95884BDC4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62973-27C2-4968-AB20-1817E41E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88B-D9C4-47BD-B9E1-459D54BED5C2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B29EA-4BA1-43BB-927B-7420C775E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58423-D00B-428A-A2C5-8385611C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00B6-3A6F-426E-99A8-9E1298459C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08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5" rIns="91413" bIns="4569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4BE59B-8762-4673-A68F-7BB4BC8F730A}"/>
              </a:ext>
            </a:extLst>
          </p:cNvPr>
          <p:cNvSpPr/>
          <p:nvPr userDrawn="1"/>
        </p:nvSpPr>
        <p:spPr>
          <a:xfrm>
            <a:off x="11134893" y="136525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7694972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83B0-1C15-4C7A-B17D-8826A0EF7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E0649-8B6B-4037-981C-95884BDC4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62973-27C2-4968-AB20-1817E41E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88B-D9C4-47BD-B9E1-459D54BED5C2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B29EA-4BA1-43BB-927B-7420C775E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58423-D00B-428A-A2C5-8385611C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00B6-3A6F-426E-99A8-9E1298459C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895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1137D-4190-4608-91AC-01568508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9ED5D-6D5A-460F-8615-F5F2EAA7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90736-757B-4421-8E30-0AE20905A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88B-D9C4-47BD-B9E1-459D54BED5C2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C518B-646E-4022-8994-12D40A42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EB5C9-6F1B-4175-8DF6-57B0D641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00B6-3A6F-426E-99A8-9E1298459C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71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C89FE-601A-433E-A25D-D60EDE9E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0C4D8-C2E1-4AA7-A414-94976EBC0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8A10D-B875-47B3-87AE-4581508B8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44F4E-AE48-46CF-90D8-79D69B18B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88B-D9C4-47BD-B9E1-459D54BED5C2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0E4AE-40B9-44E6-989C-059EA04E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F45EA-75C5-48D5-B8BF-7DD02D69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00B6-3A6F-426E-99A8-9E1298459C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690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3C90-8227-4BA1-8D19-D19DC737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6793E-FD0C-48F9-9B09-D5F0AD188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15128-81D3-41E3-A0C6-5E54A672E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AC4BDB-3D5B-4D77-9654-1FAF8C209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44E608-CE96-4F44-92A1-C56CDC1D6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C9D677-CAC1-4805-8923-306DC1CA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88B-D9C4-47BD-B9E1-459D54BED5C2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C93C32-9ED1-4CE1-9F38-7A5C6ACC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248CF-71F5-49D8-B801-0781ACDE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00B6-3A6F-426E-99A8-9E1298459C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763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627F-A95D-4015-9F7C-4627AD33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B2753C-FE11-422D-B8CD-A25B02EE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88B-D9C4-47BD-B9E1-459D54BED5C2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07106-6BBE-466F-88B9-BD6E6D39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15FB8-7E18-4C74-911A-5F8AD650B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00B6-3A6F-426E-99A8-9E1298459C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993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D9302-4B47-47D7-9343-A9AA040F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188B-D9C4-47BD-B9E1-459D54BED5C2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A70358-48CC-4B26-8D14-797F1E0F8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092F5-D1EF-4A39-827A-586EFD3F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00B6-3A6F-426E-99A8-9E1298459C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919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300E1-4764-47BC-9508-FE3C824F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C4D25-649B-4867-8C12-BE32E62F8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DFCEF-2BC9-4294-9B08-D250DD671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8188B-D9C4-47BD-B9E1-459D54BED5C2}" type="datetimeFigureOut">
              <a:rPr lang="vi-VN" smtClean="0"/>
              <a:t>04/11/2023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3CC9D-701F-482B-A7A0-B98D69A46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4E8B4-BBD3-4FE3-9263-1B415B8A5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400B6-3A6F-426E-99A8-9E1298459C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139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3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18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1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18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5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217225" y="4902200"/>
            <a:ext cx="5586553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071" y="1122363"/>
            <a:ext cx="11529390" cy="2306637"/>
          </a:xfrm>
        </p:spPr>
        <p:txBody>
          <a:bodyPr>
            <a:noAutofit/>
          </a:bodyPr>
          <a:lstStyle/>
          <a:p>
            <a:r>
              <a:rPr lang="en-US" sz="8000" b="1" dirty="0" err="1">
                <a:solidFill>
                  <a:srgbClr val="1427B2"/>
                </a:solidFill>
              </a:rPr>
              <a:t>III.LUYỆN</a:t>
            </a:r>
            <a:r>
              <a:rPr lang="en-US" sz="8000" b="1" dirty="0">
                <a:solidFill>
                  <a:srgbClr val="1427B2"/>
                </a:solidFill>
              </a:rPr>
              <a:t> </a:t>
            </a:r>
            <a:r>
              <a:rPr lang="en-US" sz="8000" b="1" dirty="0" err="1">
                <a:solidFill>
                  <a:srgbClr val="1427B2"/>
                </a:solidFill>
              </a:rPr>
              <a:t>TẬP</a:t>
            </a:r>
            <a:r>
              <a:rPr lang="en-US" sz="8000" b="1" dirty="0">
                <a:solidFill>
                  <a:srgbClr val="1427B2"/>
                </a:solidFill>
              </a:rPr>
              <a:t>- </a:t>
            </a:r>
            <a:r>
              <a:rPr lang="en-US" sz="8000" b="1" dirty="0" err="1">
                <a:solidFill>
                  <a:srgbClr val="1427B2"/>
                </a:solidFill>
              </a:rPr>
              <a:t>VẬN</a:t>
            </a:r>
            <a:r>
              <a:rPr lang="en-US" sz="8000" b="1" dirty="0">
                <a:solidFill>
                  <a:srgbClr val="1427B2"/>
                </a:solidFill>
              </a:rPr>
              <a:t> </a:t>
            </a:r>
            <a:r>
              <a:rPr lang="en-US" sz="8000" b="1" dirty="0" err="1">
                <a:solidFill>
                  <a:srgbClr val="1427B2"/>
                </a:solidFill>
              </a:rPr>
              <a:t>DỤNG</a:t>
            </a:r>
            <a:endParaRPr lang="en-US" sz="8000" b="1" dirty="0">
              <a:solidFill>
                <a:srgbClr val="142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8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">
            <a:extLst>
              <a:ext uri="{FF2B5EF4-FFF2-40B4-BE49-F238E27FC236}">
                <a16:creationId xmlns:a16="http://schemas.microsoft.com/office/drawing/2014/main" id="{A2B5FCE9-3692-4EC0-8B5A-730222C2FBD5}"/>
              </a:ext>
            </a:extLst>
          </p:cNvPr>
          <p:cNvGrpSpPr/>
          <p:nvPr/>
        </p:nvGrpSpPr>
        <p:grpSpPr>
          <a:xfrm>
            <a:off x="1382460" y="177017"/>
            <a:ext cx="9236336" cy="4843308"/>
            <a:chOff x="-7927329" y="-4954585"/>
            <a:chExt cx="9902260" cy="5268685"/>
          </a:xfrm>
        </p:grpSpPr>
        <p:sp>
          <p:nvSpPr>
            <p:cNvPr id="5" name="任意多边形 14">
              <a:extLst>
                <a:ext uri="{FF2B5EF4-FFF2-40B4-BE49-F238E27FC236}">
                  <a16:creationId xmlns:a16="http://schemas.microsoft.com/office/drawing/2014/main" id="{17162F81-4AB1-43B7-A8CB-ED29F87DD0B1}"/>
                </a:ext>
              </a:extLst>
            </p:cNvPr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任意多边形 15">
              <a:extLst>
                <a:ext uri="{FF2B5EF4-FFF2-40B4-BE49-F238E27FC236}">
                  <a16:creationId xmlns:a16="http://schemas.microsoft.com/office/drawing/2014/main" id="{05CD0CAB-E32C-4C60-B679-8D8AF27D37AD}"/>
                </a:ext>
              </a:extLst>
            </p:cNvPr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任意多边形 16">
              <a:extLst>
                <a:ext uri="{FF2B5EF4-FFF2-40B4-BE49-F238E27FC236}">
                  <a16:creationId xmlns:a16="http://schemas.microsoft.com/office/drawing/2014/main" id="{4B6EC33D-4AD2-42CF-AEBC-B061B6E7578B}"/>
                </a:ext>
              </a:extLst>
            </p:cNvPr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25397" y="1063772"/>
            <a:ext cx="8239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E624931-13FA-43FE-833A-E3366FE96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55" y="3391394"/>
            <a:ext cx="754750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7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636491-357B-5690-C38A-1FEA362D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6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52813" y="-550553"/>
            <a:ext cx="8462513" cy="4665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3523" y="938199"/>
            <a:ext cx="64956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Em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sẽ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làm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gì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để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trường</a:t>
            </a:r>
            <a:r>
              <a:rPr lang="en-US" sz="4400" b="1" dirty="0">
                <a:solidFill>
                  <a:srgbClr val="FF0000"/>
                </a:solidFill>
              </a:rPr>
              <a:t>        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             </a:t>
            </a:r>
            <a:r>
              <a:rPr lang="en-US" sz="4400" b="1" dirty="0" err="1">
                <a:solidFill>
                  <a:srgbClr val="FF0000"/>
                </a:solidFill>
              </a:rPr>
              <a:t>học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luôn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sạch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sẽ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39" y="6147701"/>
            <a:ext cx="1279272" cy="71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2" y="6235430"/>
            <a:ext cx="1279272" cy="71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88" y="5875507"/>
            <a:ext cx="1279272" cy="98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89" y="6235430"/>
            <a:ext cx="1279272" cy="71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89" y="6147701"/>
            <a:ext cx="1279272" cy="71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90" y="6235430"/>
            <a:ext cx="1279272" cy="71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16" y="5875507"/>
            <a:ext cx="1279272" cy="98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517" y="6235430"/>
            <a:ext cx="1279272" cy="71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38" y="6235430"/>
            <a:ext cx="1279272" cy="71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39" y="5953329"/>
            <a:ext cx="1279272" cy="108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65" y="6235430"/>
            <a:ext cx="1279272" cy="71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66" y="6323159"/>
            <a:ext cx="1279272" cy="71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803" y="6147701"/>
            <a:ext cx="1279272" cy="71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04" y="6235430"/>
            <a:ext cx="1279272" cy="71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30" y="5953329"/>
            <a:ext cx="1279272" cy="90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31" y="6235430"/>
            <a:ext cx="1279272" cy="71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652" y="6235430"/>
            <a:ext cx="1279272" cy="71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87" y="6147701"/>
            <a:ext cx="1279272" cy="71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513" y="6059972"/>
            <a:ext cx="1279272" cy="71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314" y="5797685"/>
            <a:ext cx="1279272" cy="106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841" y="6162202"/>
            <a:ext cx="1279272" cy="71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869" y="5953329"/>
            <a:ext cx="1279272" cy="93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429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88">
            <a:extLst>
              <a:ext uri="{FF2B5EF4-FFF2-40B4-BE49-F238E27FC236}">
                <a16:creationId xmlns:a16="http://schemas.microsoft.com/office/drawing/2014/main" id="{61DD8D84-2B4C-4D78-A97F-3A6203E34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92" y="2530881"/>
            <a:ext cx="7395283" cy="4228365"/>
          </a:xfrm>
          <a:prstGeom prst="rect">
            <a:avLst/>
          </a:prstGeom>
        </p:spPr>
      </p:pic>
      <p:grpSp>
        <p:nvGrpSpPr>
          <p:cNvPr id="10" name="组合 131">
            <a:extLst>
              <a:ext uri="{FF2B5EF4-FFF2-40B4-BE49-F238E27FC236}">
                <a16:creationId xmlns:a16="http://schemas.microsoft.com/office/drawing/2014/main" id="{C414B62A-B187-414A-A0F9-E23D44BFC589}"/>
              </a:ext>
            </a:extLst>
          </p:cNvPr>
          <p:cNvGrpSpPr/>
          <p:nvPr/>
        </p:nvGrpSpPr>
        <p:grpSpPr>
          <a:xfrm rot="1294943" flipH="1">
            <a:off x="8446156" y="3534416"/>
            <a:ext cx="504297" cy="481585"/>
            <a:chOff x="3425492" y="836712"/>
            <a:chExt cx="850149" cy="812194"/>
          </a:xfrm>
          <a:solidFill>
            <a:srgbClr val="FFCC00">
              <a:lumMod val="20000"/>
              <a:lumOff val="80000"/>
            </a:srgbClr>
          </a:solidFill>
        </p:grpSpPr>
        <p:sp>
          <p:nvSpPr>
            <p:cNvPr id="12" name="心形 132">
              <a:extLst>
                <a:ext uri="{FF2B5EF4-FFF2-40B4-BE49-F238E27FC236}">
                  <a16:creationId xmlns:a16="http://schemas.microsoft.com/office/drawing/2014/main" id="{3AE530F9-53DD-4F50-9D61-B05739211A3F}"/>
                </a:ext>
              </a:extLst>
            </p:cNvPr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" name="心形 133">
              <a:extLst>
                <a:ext uri="{FF2B5EF4-FFF2-40B4-BE49-F238E27FC236}">
                  <a16:creationId xmlns:a16="http://schemas.microsoft.com/office/drawing/2014/main" id="{3669986E-68A1-48F0-B78D-6168386E5F9D}"/>
                </a:ext>
              </a:extLst>
            </p:cNvPr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5" name="心形 134">
              <a:extLst>
                <a:ext uri="{FF2B5EF4-FFF2-40B4-BE49-F238E27FC236}">
                  <a16:creationId xmlns:a16="http://schemas.microsoft.com/office/drawing/2014/main" id="{6C1BA35C-BD6F-4222-B2C1-96A8877376E3}"/>
                </a:ext>
              </a:extLst>
            </p:cNvPr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6" name="心形 135">
              <a:extLst>
                <a:ext uri="{FF2B5EF4-FFF2-40B4-BE49-F238E27FC236}">
                  <a16:creationId xmlns:a16="http://schemas.microsoft.com/office/drawing/2014/main" id="{2FFE69B9-8945-4C5F-BDA7-D3FCCB33DA11}"/>
                </a:ext>
              </a:extLst>
            </p:cNvPr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7" name="心形 136">
              <a:extLst>
                <a:ext uri="{FF2B5EF4-FFF2-40B4-BE49-F238E27FC236}">
                  <a16:creationId xmlns:a16="http://schemas.microsoft.com/office/drawing/2014/main" id="{A6F8F6C6-51C8-4535-9B92-0292738BF8E2}"/>
                </a:ext>
              </a:extLst>
            </p:cNvPr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8" name="组合 137">
            <a:extLst>
              <a:ext uri="{FF2B5EF4-FFF2-40B4-BE49-F238E27FC236}">
                <a16:creationId xmlns:a16="http://schemas.microsoft.com/office/drawing/2014/main" id="{59C0C681-184E-4775-8A0C-A19CD6B1587B}"/>
              </a:ext>
            </a:extLst>
          </p:cNvPr>
          <p:cNvGrpSpPr/>
          <p:nvPr/>
        </p:nvGrpSpPr>
        <p:grpSpPr>
          <a:xfrm rot="288855" flipH="1">
            <a:off x="9631796" y="5665536"/>
            <a:ext cx="500462" cy="477922"/>
            <a:chOff x="3425492" y="836712"/>
            <a:chExt cx="850149" cy="812194"/>
          </a:xfrm>
          <a:solidFill>
            <a:srgbClr val="FF0066">
              <a:lumMod val="60000"/>
              <a:lumOff val="40000"/>
            </a:srgbClr>
          </a:solidFill>
        </p:grpSpPr>
        <p:sp>
          <p:nvSpPr>
            <p:cNvPr id="19" name="心形 138">
              <a:extLst>
                <a:ext uri="{FF2B5EF4-FFF2-40B4-BE49-F238E27FC236}">
                  <a16:creationId xmlns:a16="http://schemas.microsoft.com/office/drawing/2014/main" id="{42F09356-3A89-433E-957A-A439ED3F0DF9}"/>
                </a:ext>
              </a:extLst>
            </p:cNvPr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0" name="心形 139">
              <a:extLst>
                <a:ext uri="{FF2B5EF4-FFF2-40B4-BE49-F238E27FC236}">
                  <a16:creationId xmlns:a16="http://schemas.microsoft.com/office/drawing/2014/main" id="{D35B4AD6-4FD0-4266-9C3B-1A3439369E29}"/>
                </a:ext>
              </a:extLst>
            </p:cNvPr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1" name="心形 140">
              <a:extLst>
                <a:ext uri="{FF2B5EF4-FFF2-40B4-BE49-F238E27FC236}">
                  <a16:creationId xmlns:a16="http://schemas.microsoft.com/office/drawing/2014/main" id="{B650DB9A-8A14-4C9F-BCFF-186D5CA35253}"/>
                </a:ext>
              </a:extLst>
            </p:cNvPr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2" name="心形 141">
              <a:extLst>
                <a:ext uri="{FF2B5EF4-FFF2-40B4-BE49-F238E27FC236}">
                  <a16:creationId xmlns:a16="http://schemas.microsoft.com/office/drawing/2014/main" id="{A6090123-623D-457D-9D21-38686A45FF0C}"/>
                </a:ext>
              </a:extLst>
            </p:cNvPr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3" name="心形 142">
              <a:extLst>
                <a:ext uri="{FF2B5EF4-FFF2-40B4-BE49-F238E27FC236}">
                  <a16:creationId xmlns:a16="http://schemas.microsoft.com/office/drawing/2014/main" id="{FE46F879-05FA-45DD-A894-ED7CB3EFEFA0}"/>
                </a:ext>
              </a:extLst>
            </p:cNvPr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4" name="组合 257">
            <a:extLst>
              <a:ext uri="{FF2B5EF4-FFF2-40B4-BE49-F238E27FC236}">
                <a16:creationId xmlns:a16="http://schemas.microsoft.com/office/drawing/2014/main" id="{7DC06EF8-F7A3-4C8D-BE13-B34CDBBB5EB4}"/>
              </a:ext>
            </a:extLst>
          </p:cNvPr>
          <p:cNvGrpSpPr/>
          <p:nvPr/>
        </p:nvGrpSpPr>
        <p:grpSpPr>
          <a:xfrm rot="616736" flipH="1">
            <a:off x="11596164" y="3778202"/>
            <a:ext cx="385637" cy="368271"/>
            <a:chOff x="3425492" y="836712"/>
            <a:chExt cx="850149" cy="812194"/>
          </a:xfrm>
          <a:solidFill>
            <a:srgbClr val="FF99CC">
              <a:lumMod val="60000"/>
              <a:lumOff val="40000"/>
            </a:srgbClr>
          </a:solidFill>
        </p:grpSpPr>
        <p:sp>
          <p:nvSpPr>
            <p:cNvPr id="25" name="心形 258">
              <a:extLst>
                <a:ext uri="{FF2B5EF4-FFF2-40B4-BE49-F238E27FC236}">
                  <a16:creationId xmlns:a16="http://schemas.microsoft.com/office/drawing/2014/main" id="{F22C650F-995E-4B8F-917F-43B7A7F095D0}"/>
                </a:ext>
              </a:extLst>
            </p:cNvPr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" name="心形 259">
              <a:extLst>
                <a:ext uri="{FF2B5EF4-FFF2-40B4-BE49-F238E27FC236}">
                  <a16:creationId xmlns:a16="http://schemas.microsoft.com/office/drawing/2014/main" id="{B8E8CA98-81A1-4CA3-8C22-81C624A6C108}"/>
                </a:ext>
              </a:extLst>
            </p:cNvPr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" name="心形 260">
              <a:extLst>
                <a:ext uri="{FF2B5EF4-FFF2-40B4-BE49-F238E27FC236}">
                  <a16:creationId xmlns:a16="http://schemas.microsoft.com/office/drawing/2014/main" id="{05C695AB-9D51-4676-893A-3CA9172CC577}"/>
                </a:ext>
              </a:extLst>
            </p:cNvPr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" name="心形 261">
              <a:extLst>
                <a:ext uri="{FF2B5EF4-FFF2-40B4-BE49-F238E27FC236}">
                  <a16:creationId xmlns:a16="http://schemas.microsoft.com/office/drawing/2014/main" id="{AD95951B-4787-4B40-B696-D83E52CD994D}"/>
                </a:ext>
              </a:extLst>
            </p:cNvPr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9" name="心形 262">
              <a:extLst>
                <a:ext uri="{FF2B5EF4-FFF2-40B4-BE49-F238E27FC236}">
                  <a16:creationId xmlns:a16="http://schemas.microsoft.com/office/drawing/2014/main" id="{3BE8B5CA-B463-4B67-A784-73794F06E5D5}"/>
                </a:ext>
              </a:extLst>
            </p:cNvPr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0" name="组合 275">
            <a:extLst>
              <a:ext uri="{FF2B5EF4-FFF2-40B4-BE49-F238E27FC236}">
                <a16:creationId xmlns:a16="http://schemas.microsoft.com/office/drawing/2014/main" id="{EEA50AFC-938C-45FA-868E-B3FBC437DD79}"/>
              </a:ext>
            </a:extLst>
          </p:cNvPr>
          <p:cNvGrpSpPr/>
          <p:nvPr/>
        </p:nvGrpSpPr>
        <p:grpSpPr>
          <a:xfrm rot="616736" flipH="1">
            <a:off x="264539" y="4032861"/>
            <a:ext cx="385637" cy="368271"/>
            <a:chOff x="3425492" y="836712"/>
            <a:chExt cx="850149" cy="812194"/>
          </a:xfrm>
          <a:solidFill>
            <a:srgbClr val="FFCC00">
              <a:lumMod val="20000"/>
              <a:lumOff val="80000"/>
            </a:srgbClr>
          </a:solidFill>
        </p:grpSpPr>
        <p:sp>
          <p:nvSpPr>
            <p:cNvPr id="31" name="心形 276">
              <a:extLst>
                <a:ext uri="{FF2B5EF4-FFF2-40B4-BE49-F238E27FC236}">
                  <a16:creationId xmlns:a16="http://schemas.microsoft.com/office/drawing/2014/main" id="{F526AD48-AB0C-43BD-A80D-503B370069F6}"/>
                </a:ext>
              </a:extLst>
            </p:cNvPr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" name="心形 277">
              <a:extLst>
                <a:ext uri="{FF2B5EF4-FFF2-40B4-BE49-F238E27FC236}">
                  <a16:creationId xmlns:a16="http://schemas.microsoft.com/office/drawing/2014/main" id="{641A0D85-00AF-4655-A37A-D99692224125}"/>
                </a:ext>
              </a:extLst>
            </p:cNvPr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" name="心形 278">
              <a:extLst>
                <a:ext uri="{FF2B5EF4-FFF2-40B4-BE49-F238E27FC236}">
                  <a16:creationId xmlns:a16="http://schemas.microsoft.com/office/drawing/2014/main" id="{CABA3A07-1261-418D-B8E4-535963988AA9}"/>
                </a:ext>
              </a:extLst>
            </p:cNvPr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" name="心形 279">
              <a:extLst>
                <a:ext uri="{FF2B5EF4-FFF2-40B4-BE49-F238E27FC236}">
                  <a16:creationId xmlns:a16="http://schemas.microsoft.com/office/drawing/2014/main" id="{1045731C-56BA-4ECF-B3FE-0F28D6FB5386}"/>
                </a:ext>
              </a:extLst>
            </p:cNvPr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5" name="心形 280">
              <a:extLst>
                <a:ext uri="{FF2B5EF4-FFF2-40B4-BE49-F238E27FC236}">
                  <a16:creationId xmlns:a16="http://schemas.microsoft.com/office/drawing/2014/main" id="{AE7AD026-D755-4CA0-A982-D2DD33A577EE}"/>
                </a:ext>
              </a:extLst>
            </p:cNvPr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rgbClr val="FFFFFF">
                  <a:lumMod val="50000"/>
                </a:srgbClr>
              </a:contourClr>
            </a:sp3d>
          </p:spPr>
          <p:txBody>
            <a:bodyPr rtlCol="0" anchor="ctr"/>
            <a:lstStyle/>
            <a:p>
              <a:pPr algn="ctr" defTabSz="904778">
                <a:defRPr/>
              </a:pPr>
              <a:endParaRPr lang="zh-CN" altLang="en-US" sz="1823" kern="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36" name="图片 294">
            <a:extLst>
              <a:ext uri="{FF2B5EF4-FFF2-40B4-BE49-F238E27FC236}">
                <a16:creationId xmlns:a16="http://schemas.microsoft.com/office/drawing/2014/main" id="{E66DF131-7F7A-47BC-819B-978FFA4D6F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4" y="-298290"/>
            <a:ext cx="4378926" cy="2175914"/>
          </a:xfrm>
          <a:prstGeom prst="rect">
            <a:avLst/>
          </a:prstGeom>
          <a:noFill/>
        </p:spPr>
      </p:pic>
      <p:sp>
        <p:nvSpPr>
          <p:cNvPr id="37" name="云形 297">
            <a:extLst>
              <a:ext uri="{FF2B5EF4-FFF2-40B4-BE49-F238E27FC236}">
                <a16:creationId xmlns:a16="http://schemas.microsoft.com/office/drawing/2014/main" id="{5C768950-EC64-40DC-88A3-C087E551AE18}"/>
              </a:ext>
            </a:extLst>
          </p:cNvPr>
          <p:cNvSpPr/>
          <p:nvPr/>
        </p:nvSpPr>
        <p:spPr>
          <a:xfrm>
            <a:off x="269662" y="226611"/>
            <a:ext cx="1507564" cy="1017732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569A05"/>
            </a:solidFill>
            <a:prstDash val="solid"/>
            <a:miter lim="800000"/>
          </a:ln>
          <a:effectLst/>
        </p:spPr>
        <p:txBody>
          <a:bodyPr lIns="90475" tIns="45242" rIns="90475" bIns="45242" rtlCol="0" anchor="ctr"/>
          <a:lstStyle/>
          <a:p>
            <a:pPr algn="ctr" defTabSz="904778">
              <a:defRPr/>
            </a:pPr>
            <a:endParaRPr lang="zh-CN" altLang="en-US" sz="1823" kern="0">
              <a:solidFill>
                <a:sysClr val="window" lastClr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" name="WordArt 3">
            <a:extLst>
              <a:ext uri="{FF2B5EF4-FFF2-40B4-BE49-F238E27FC236}">
                <a16:creationId xmlns:a16="http://schemas.microsoft.com/office/drawing/2014/main" id="{39DB4EAA-84B0-E1D0-F076-CA321D0CC6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23444" y="1492275"/>
            <a:ext cx="10542957" cy="1263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r>
              <a:rPr lang="en-US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892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6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6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705" y="275419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n-US" sz="4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434" b="12804"/>
          <a:stretch>
            <a:fillRect/>
          </a:stretch>
        </p:blipFill>
        <p:spPr>
          <a:xfrm>
            <a:off x="-672860" y="2053087"/>
            <a:ext cx="13253049" cy="4744528"/>
          </a:xfrm>
          <a:prstGeom prst="rect">
            <a:avLst/>
          </a:prstGeom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961346" y="1804234"/>
            <a:ext cx="9899975" cy="84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8:Giữ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vệ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1892" y="1869948"/>
            <a:ext cx="11181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</a:rPr>
              <a:t>Hỏi</a:t>
            </a:r>
            <a:r>
              <a:rPr lang="en-US" sz="4000" b="1" dirty="0">
                <a:solidFill>
                  <a:srgbClr val="0000FF"/>
                </a:solidFill>
              </a:rPr>
              <a:t>- </a:t>
            </a:r>
            <a:r>
              <a:rPr lang="en-US" sz="4000" b="1" dirty="0" err="1">
                <a:solidFill>
                  <a:srgbClr val="0000FF"/>
                </a:solidFill>
              </a:rPr>
              <a:t>đáp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về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vệ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sinh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trường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học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của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em</a:t>
            </a:r>
            <a:r>
              <a:rPr lang="en-US" sz="40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148F9E-CEBD-9D4A-1724-97B663771EB8}"/>
              </a:ext>
            </a:extLst>
          </p:cNvPr>
          <p:cNvSpPr txBox="1"/>
          <p:nvPr/>
        </p:nvSpPr>
        <p:spPr>
          <a:xfrm>
            <a:off x="801893" y="588729"/>
            <a:ext cx="10979289" cy="140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Dựa</a:t>
            </a:r>
            <a:r>
              <a:rPr lang="en-US" sz="2800" dirty="0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của </a:t>
            </a:r>
            <a:r>
              <a:rPr lang="en-US" sz="2800" dirty="0" err="1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1427B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“</a:t>
            </a:r>
            <a:r>
              <a:rPr lang="en-US" sz="3200" b="1" i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Sạch</a:t>
            </a:r>
            <a:r>
              <a:rPr lang="en-US" sz="3200" b="1" i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hay </a:t>
            </a:r>
            <a:r>
              <a:rPr lang="en-US" sz="3200" b="1" i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chưa</a:t>
            </a:r>
            <a:r>
              <a:rPr lang="en-US" sz="3200" b="1" i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sạch</a:t>
            </a:r>
            <a:r>
              <a:rPr lang="en-US" sz="3200" b="1" i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CCA34F-2A29-21E5-1B57-5E22F341AD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t="29524" r="14187" b="6100"/>
          <a:stretch/>
        </p:blipFill>
        <p:spPr>
          <a:xfrm>
            <a:off x="1250160" y="2925425"/>
            <a:ext cx="9691679" cy="379674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504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422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8000" b="1" dirty="0" err="1">
                <a:solidFill>
                  <a:srgbClr val="FF0000"/>
                </a:solidFill>
              </a:rPr>
              <a:t>II.KHÁM</a:t>
            </a:r>
            <a:r>
              <a:rPr lang="en-US" sz="8000" b="1" dirty="0">
                <a:solidFill>
                  <a:srgbClr val="FF0000"/>
                </a:solidFill>
              </a:rPr>
              <a:t> </a:t>
            </a:r>
            <a:r>
              <a:rPr lang="en-US" sz="8000" b="1" dirty="0" err="1">
                <a:solidFill>
                  <a:srgbClr val="FF0000"/>
                </a:solidFill>
              </a:rPr>
              <a:t>PHÁ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C36423-0C24-60C5-AC29-387AF840DCF3}"/>
              </a:ext>
            </a:extLst>
          </p:cNvPr>
          <p:cNvSpPr txBox="1"/>
          <p:nvPr/>
        </p:nvSpPr>
        <p:spPr>
          <a:xfrm>
            <a:off x="1020417" y="2532030"/>
            <a:ext cx="1107881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Một số việc làm để giữ vệ sinh trường học. 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5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"/>
            <a:ext cx="121920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Các bạn trong tranh đang làm gì? Ở đâu</a:t>
            </a:r>
          </a:p>
          <a:p>
            <a:pPr algn="ctr"/>
            <a:r>
              <a:rPr lang="en-US" sz="3200"/>
              <a:t>Những việc làm đó có tác dụng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4772" y="153887"/>
            <a:ext cx="737754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THẢO LUẬN NHÓM ĐÔI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7334" r="10398" b="2223"/>
          <a:stretch/>
        </p:blipFill>
        <p:spPr>
          <a:xfrm>
            <a:off x="0" y="1231104"/>
            <a:ext cx="9542318" cy="56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26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1054" y="4929241"/>
            <a:ext cx="11055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>
                <a:latin typeface="Times New Roman" panose="02020603050405020304" pitchFamily="18" charset="0"/>
                <a:ea typeface="Times New Roman" panose="02020603050405020304" pitchFamily="18" charset="0"/>
              </a:rPr>
              <a:t>Một số bạn đang nhặt rác. Hai bạn đang cho rác vào thùng rác ở sân trường.</a:t>
            </a:r>
            <a:endParaRPr lang="en-US" sz="3600"/>
          </a:p>
        </p:txBody>
      </p:sp>
      <p:sp>
        <p:nvSpPr>
          <p:cNvPr id="9" name="Rectangle 8"/>
          <p:cNvSpPr/>
          <p:nvPr/>
        </p:nvSpPr>
        <p:spPr>
          <a:xfrm>
            <a:off x="2129047" y="6129570"/>
            <a:ext cx="4328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 sạch sân trường.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72836" y="6286527"/>
            <a:ext cx="1039091" cy="308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44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t="15778" r="49104" b="49333"/>
          <a:stretch/>
        </p:blipFill>
        <p:spPr>
          <a:xfrm>
            <a:off x="353676" y="-146459"/>
            <a:ext cx="11173305" cy="47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9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8036" y="5052352"/>
            <a:ext cx="11055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bạn đang xả nước sau khi đi vệ sinh.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9047" y="5783203"/>
            <a:ext cx="4398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 sạch nhà vệ sinh.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72836" y="5940160"/>
            <a:ext cx="1039091" cy="308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44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7" t="16890" r="12787" b="47777"/>
          <a:stretch/>
        </p:blipFill>
        <p:spPr>
          <a:xfrm>
            <a:off x="1554479" y="0"/>
            <a:ext cx="9083039" cy="50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6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0296" y="5029039"/>
            <a:ext cx="97499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Cô giáo và một nhóm học sinh đang quét rác và chuẩn bị hót rác.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10512" y="6106257"/>
            <a:ext cx="6008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 sạch xung quanh trường.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371421" y="6290166"/>
            <a:ext cx="1039091" cy="308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443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t="52667" r="9648"/>
          <a:stretch/>
        </p:blipFill>
        <p:spPr>
          <a:xfrm>
            <a:off x="975360" y="0"/>
            <a:ext cx="10195559" cy="502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04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07"/>
            <a:ext cx="3347049" cy="4072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049" y="72502"/>
            <a:ext cx="3623094" cy="4141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7BE01-AC2D-41C0-9AEF-8FC0185C3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682" y="107007"/>
            <a:ext cx="5259318" cy="4141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023" y="4739392"/>
            <a:ext cx="11809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142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79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5801825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457</Words>
  <Application>Microsoft Office PowerPoint</Application>
  <PresentationFormat>Widescreen</PresentationFormat>
  <Paragraphs>40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Times New Roman</vt:lpstr>
      <vt:lpstr>UTM Avo</vt:lpstr>
      <vt:lpstr>Office Theme</vt:lpstr>
      <vt:lpstr>1_Office Theme</vt:lpstr>
      <vt:lpstr>PowerPoint Presentation</vt:lpstr>
      <vt:lpstr> Tự nhiên và xã hội</vt:lpstr>
      <vt:lpstr>PowerPoint Presentation</vt:lpstr>
      <vt:lpstr>II.KHÁM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III.LUYỆN TẬP- 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Tin Hoc</dc:creator>
  <cp:lastModifiedBy>NGO HIEN</cp:lastModifiedBy>
  <cp:revision>107</cp:revision>
  <dcterms:created xsi:type="dcterms:W3CDTF">2021-07-20T13:42:05Z</dcterms:created>
  <dcterms:modified xsi:type="dcterms:W3CDTF">2023-11-04T14:27:24Z</dcterms:modified>
</cp:coreProperties>
</file>