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  <p:sldMasterId id="2147483708" r:id="rId3"/>
  </p:sldMasterIdLst>
  <p:notesMasterIdLst>
    <p:notesMasterId r:id="rId20"/>
  </p:notesMasterIdLst>
  <p:sldIdLst>
    <p:sldId id="321" r:id="rId4"/>
    <p:sldId id="470" r:id="rId5"/>
    <p:sldId id="2007577113" r:id="rId6"/>
    <p:sldId id="475" r:id="rId7"/>
    <p:sldId id="2007577110" r:id="rId8"/>
    <p:sldId id="2007577109" r:id="rId9"/>
    <p:sldId id="2007577111" r:id="rId10"/>
    <p:sldId id="503" r:id="rId11"/>
    <p:sldId id="2007577112" r:id="rId12"/>
    <p:sldId id="259" r:id="rId13"/>
    <p:sldId id="2007577114" r:id="rId14"/>
    <p:sldId id="273" r:id="rId15"/>
    <p:sldId id="275" r:id="rId16"/>
    <p:sldId id="747" r:id="rId17"/>
    <p:sldId id="27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DABA7-102E-446F-BD6F-EE5066C3427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94964-BAE8-4FB7-840D-0246C557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8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7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53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80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7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675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4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7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7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9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24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050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01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8115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215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374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6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5695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422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4379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1491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1943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3035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60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4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6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3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57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2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8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2023/11/3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3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9Slide.vn - 2019">
            <a:extLst>
              <a:ext uri="{FF2B5EF4-FFF2-40B4-BE49-F238E27FC236}">
                <a16:creationId xmlns:a16="http://schemas.microsoft.com/office/drawing/2014/main" id="{53080464-35BA-4930-BBAF-57057D498B9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3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slide" Target="slide1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15.xml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slide" Target="slide14.xml"/><Relationship Id="rId9" Type="http://schemas.openxmlformats.org/officeDocument/2006/relationships/slide" Target="slide13.xml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217225" y="4902200"/>
            <a:ext cx="5586553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6951293" y="150972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509" y="3940948"/>
            <a:ext cx="2937730" cy="2588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31D667-716A-4919-B87E-A660D29F3D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9490174" y="1338471"/>
            <a:ext cx="2508842" cy="3566160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9100" y="2575541"/>
            <a:ext cx="1234551" cy="17036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8200" y="2703758"/>
            <a:ext cx="1525058" cy="15250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7424" y="5153025"/>
            <a:ext cx="1413872" cy="14138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8973" y="5095875"/>
            <a:ext cx="1173687" cy="1464061"/>
          </a:xfrm>
          <a:prstGeom prst="rect">
            <a:avLst/>
          </a:prstGeom>
        </p:spPr>
      </p:pic>
      <p:sp>
        <p:nvSpPr>
          <p:cNvPr id="12" name="Arrow: Right 11">
            <a:hlinkClick r:id="rId16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C6DE1F-DC73-477C-A4EC-473021390B3D}"/>
              </a:ext>
            </a:extLst>
          </p:cNvPr>
          <p:cNvGrpSpPr/>
          <p:nvPr/>
        </p:nvGrpSpPr>
        <p:grpSpPr>
          <a:xfrm>
            <a:off x="733425" y="647700"/>
            <a:ext cx="10155795" cy="3656031"/>
            <a:chOff x="5667646" y="720179"/>
            <a:chExt cx="10660471" cy="275332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699743-5577-4438-B274-6978B5995AAA}"/>
                </a:ext>
              </a:extLst>
            </p:cNvPr>
            <p:cNvSpPr/>
            <p:nvPr/>
          </p:nvSpPr>
          <p:spPr>
            <a:xfrm>
              <a:off x="6857447" y="1924156"/>
              <a:ext cx="9470670" cy="1549344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32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32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2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chỉ ra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động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nhỏ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đây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 hay sai khi giữ vệ sinh trường học.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Mỗi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trả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lời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sẽ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lật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mở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hộp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quà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bí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mật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3" name="Google Shape;1012;p37">
              <a:extLst>
                <a:ext uri="{FF2B5EF4-FFF2-40B4-BE49-F238E27FC236}">
                  <a16:creationId xmlns:a16="http://schemas.microsoft.com/office/drawing/2014/main" id="{3608ED70-31A8-4BF8-9044-843297850A2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24" name="Google Shape;1013;p37">
                <a:extLst>
                  <a:ext uri="{FF2B5EF4-FFF2-40B4-BE49-F238E27FC236}">
                    <a16:creationId xmlns:a16="http://schemas.microsoft.com/office/drawing/2014/main" id="{26645ED6-2BD9-488A-BCAF-B52950D9AC94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4;p37">
                <a:extLst>
                  <a:ext uri="{FF2B5EF4-FFF2-40B4-BE49-F238E27FC236}">
                    <a16:creationId xmlns:a16="http://schemas.microsoft.com/office/drawing/2014/main" id="{A2E66C8F-77D2-4C21-BDA1-28F645DCC44A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5;p37">
                <a:extLst>
                  <a:ext uri="{FF2B5EF4-FFF2-40B4-BE49-F238E27FC236}">
                    <a16:creationId xmlns:a16="http://schemas.microsoft.com/office/drawing/2014/main" id="{95141EF1-B001-415E-B845-BE5B73FC7C32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16;p37">
                <a:extLst>
                  <a:ext uri="{FF2B5EF4-FFF2-40B4-BE49-F238E27FC236}">
                    <a16:creationId xmlns:a16="http://schemas.microsoft.com/office/drawing/2014/main" id="{337086DB-6B9A-49BB-8F02-645C95A98708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017;p37">
                <a:extLst>
                  <a:ext uri="{FF2B5EF4-FFF2-40B4-BE49-F238E27FC236}">
                    <a16:creationId xmlns:a16="http://schemas.microsoft.com/office/drawing/2014/main" id="{D583EB98-B9B5-4E8D-BEC4-65B3962737FA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018;p37">
                <a:extLst>
                  <a:ext uri="{FF2B5EF4-FFF2-40B4-BE49-F238E27FC236}">
                    <a16:creationId xmlns:a16="http://schemas.microsoft.com/office/drawing/2014/main" id="{07B7BA46-A206-4276-A03E-3539B437B7ED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19;p37">
                <a:extLst>
                  <a:ext uri="{FF2B5EF4-FFF2-40B4-BE49-F238E27FC236}">
                    <a16:creationId xmlns:a16="http://schemas.microsoft.com/office/drawing/2014/main" id="{D6E00740-6DDC-46F5-B3A1-BD873EF7FCBA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0;p37">
                <a:extLst>
                  <a:ext uri="{FF2B5EF4-FFF2-40B4-BE49-F238E27FC236}">
                    <a16:creationId xmlns:a16="http://schemas.microsoft.com/office/drawing/2014/main" id="{7E34B098-6B78-4845-A288-EF303CE4119D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1;p37">
                <a:extLst>
                  <a:ext uri="{FF2B5EF4-FFF2-40B4-BE49-F238E27FC236}">
                    <a16:creationId xmlns:a16="http://schemas.microsoft.com/office/drawing/2014/main" id="{D77305C7-4801-4936-8E55-B0FE9156AECD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2;p37">
                <a:extLst>
                  <a:ext uri="{FF2B5EF4-FFF2-40B4-BE49-F238E27FC236}">
                    <a16:creationId xmlns:a16="http://schemas.microsoft.com/office/drawing/2014/main" id="{BCEAD28F-803C-48D5-80C0-9B57ED23FD4C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3;p37">
                <a:extLst>
                  <a:ext uri="{FF2B5EF4-FFF2-40B4-BE49-F238E27FC236}">
                    <a16:creationId xmlns:a16="http://schemas.microsoft.com/office/drawing/2014/main" id="{5A96FD88-950A-4103-9A92-5DE60A5BF66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4;p37">
                <a:extLst>
                  <a:ext uri="{FF2B5EF4-FFF2-40B4-BE49-F238E27FC236}">
                    <a16:creationId xmlns:a16="http://schemas.microsoft.com/office/drawing/2014/main" id="{51367009-1EDC-4A5A-AE24-7201677F99B3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5;p37">
                <a:extLst>
                  <a:ext uri="{FF2B5EF4-FFF2-40B4-BE49-F238E27FC236}">
                    <a16:creationId xmlns:a16="http://schemas.microsoft.com/office/drawing/2014/main" id="{99275D24-9621-481B-AB4A-5C7B9400B999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6;p37">
                <a:extLst>
                  <a:ext uri="{FF2B5EF4-FFF2-40B4-BE49-F238E27FC236}">
                    <a16:creationId xmlns:a16="http://schemas.microsoft.com/office/drawing/2014/main" id="{DF5C2A62-2BF7-4970-AEEE-C891CD60155D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7;p37">
                <a:extLst>
                  <a:ext uri="{FF2B5EF4-FFF2-40B4-BE49-F238E27FC236}">
                    <a16:creationId xmlns:a16="http://schemas.microsoft.com/office/drawing/2014/main" id="{B36ED2AD-4DE3-4D5D-BDA7-C86595434380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8;p37">
                <a:extLst>
                  <a:ext uri="{FF2B5EF4-FFF2-40B4-BE49-F238E27FC236}">
                    <a16:creationId xmlns:a16="http://schemas.microsoft.com/office/drawing/2014/main" id="{700F2B9A-A10A-4EF4-9EC2-39A569611901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29;p37">
                <a:extLst>
                  <a:ext uri="{FF2B5EF4-FFF2-40B4-BE49-F238E27FC236}">
                    <a16:creationId xmlns:a16="http://schemas.microsoft.com/office/drawing/2014/main" id="{8B3AA043-9E24-4EE2-BD8A-B4D891BED3A0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1030;p37">
                <a:extLst>
                  <a:ext uri="{FF2B5EF4-FFF2-40B4-BE49-F238E27FC236}">
                    <a16:creationId xmlns:a16="http://schemas.microsoft.com/office/drawing/2014/main" id="{C29AB5F1-2683-4843-8DB0-7EC4E516BF54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8072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71397" y="1605158"/>
            <a:ext cx="4351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 ăn kẹo xả vỏ kẹo ra sân trường.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222363" y="1316736"/>
            <a:ext cx="5046111" cy="1716385"/>
            <a:chOff x="7349021" y="2594357"/>
            <a:chExt cx="5046111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921918" y="2894762"/>
              <a:ext cx="4473214" cy="1023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l-NL" sz="54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Việc làm sai.</a:t>
              </a:r>
              <a:endParaRPr lang="en-US" sz="5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7467" y="1810755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Tùng đã nhặt rác khi thấy trong lớp học.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Việc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đúng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20317" y="2296530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bạn đã lau chùi dọn dẹp lớp ngăn nắp.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Việc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đúng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Lan đã ngồi chơi khi các bạn trong lớp dọn dẹp sân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3088264" cy="1978044"/>
            <a:chOff x="7712940" y="1835161"/>
            <a:chExt cx="3088264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836765" y="2275529"/>
              <a:ext cx="2964439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l-NL" sz="40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Việc làm sai</a:t>
              </a:r>
              <a:endPara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1127E5BA-6561-494A-AC49-D989F9FB2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7DB687-0390-482C-B7A2-810EFD249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498" y="1283316"/>
            <a:ext cx="824860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B66F0AE-7D13-4D31-BC77-F1FEB3C32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1ADAC-0274-481E-BEBA-075793FA9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675" y="1439600"/>
            <a:ext cx="4163929" cy="963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648C5-D00E-4BA2-90EF-15EBB8D55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39" y="3626961"/>
            <a:ext cx="1932599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2A45B6-78F4-4B3D-A2D9-E1281116AD9E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40254" y="1905674"/>
            <a:ext cx="642574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8" y="-2171132"/>
            <a:ext cx="11847082" cy="11847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95D66-1CBF-4115-8B4E-094D6F98BDC8}"/>
              </a:ext>
            </a:extLst>
          </p:cNvPr>
          <p:cNvSpPr txBox="1"/>
          <p:nvPr/>
        </p:nvSpPr>
        <p:spPr>
          <a:xfrm>
            <a:off x="2767012" y="2781300"/>
            <a:ext cx="6715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HÀNH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7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8" y="-2171132"/>
            <a:ext cx="11847082" cy="11847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95D66-1CBF-4115-8B4E-094D6F98BDC8}"/>
              </a:ext>
            </a:extLst>
          </p:cNvPr>
          <p:cNvSpPr txBox="1"/>
          <p:nvPr/>
        </p:nvSpPr>
        <p:spPr>
          <a:xfrm>
            <a:off x="2757487" y="2657475"/>
            <a:ext cx="6715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THỰC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HIỆN GIỮ VỆ SINH TRƯỜNG HỌC VÀ KHU VỰC XUNG QUANH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8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C946CD-B4E0-422C-A0A6-46B6FE18018D}"/>
              </a:ext>
            </a:extLst>
          </p:cNvPr>
          <p:cNvSpPr txBox="1"/>
          <p:nvPr/>
        </p:nvSpPr>
        <p:spPr>
          <a:xfrm>
            <a:off x="1095374" y="80645"/>
            <a:ext cx="10382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dụng cụ cần thiết khi làm vệ sinh ở trường và xung quanh trường.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108F6-86B1-4F22-8260-8F7D78136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900237"/>
            <a:ext cx="10515294" cy="18792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153D50-E801-4A49-A584-0FC4CB003611}"/>
              </a:ext>
            </a:extLst>
          </p:cNvPr>
          <p:cNvSpPr/>
          <p:nvPr/>
        </p:nvSpPr>
        <p:spPr>
          <a:xfrm>
            <a:off x="2905126" y="3905250"/>
            <a:ext cx="14478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Khẩu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973FBC-4F91-4D82-B8C5-CC2A0D0508E8}"/>
              </a:ext>
            </a:extLst>
          </p:cNvPr>
          <p:cNvSpPr/>
          <p:nvPr/>
        </p:nvSpPr>
        <p:spPr>
          <a:xfrm>
            <a:off x="4762500" y="3876675"/>
            <a:ext cx="1619249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Găng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08E4D2-D78A-4310-B929-15B60698450A}"/>
              </a:ext>
            </a:extLst>
          </p:cNvPr>
          <p:cNvSpPr/>
          <p:nvPr/>
        </p:nvSpPr>
        <p:spPr>
          <a:xfrm>
            <a:off x="6591301" y="3867150"/>
            <a:ext cx="11049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lau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2437B6-7F7A-45C9-AA74-768828905D07}"/>
              </a:ext>
            </a:extLst>
          </p:cNvPr>
          <p:cNvSpPr/>
          <p:nvPr/>
        </p:nvSpPr>
        <p:spPr>
          <a:xfrm>
            <a:off x="7848601" y="3867150"/>
            <a:ext cx="11049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lau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1DF86A-C1E3-4C19-945A-B9B9D39205C1}"/>
              </a:ext>
            </a:extLst>
          </p:cNvPr>
          <p:cNvSpPr/>
          <p:nvPr/>
        </p:nvSpPr>
        <p:spPr>
          <a:xfrm>
            <a:off x="9096375" y="3857625"/>
            <a:ext cx="159067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8">
            <a:extLst>
              <a:ext uri="{FF2B5EF4-FFF2-40B4-BE49-F238E27FC236}">
                <a16:creationId xmlns:a16="http://schemas.microsoft.com/office/drawing/2014/main" id="{1DA5AE53-464B-4EAC-9524-AEFF612A5FFE}"/>
              </a:ext>
            </a:extLst>
          </p:cNvPr>
          <p:cNvSpPr/>
          <p:nvPr/>
        </p:nvSpPr>
        <p:spPr>
          <a:xfrm>
            <a:off x="2997558" y="1818905"/>
            <a:ext cx="8394342" cy="101421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</a:rPr>
              <a:t>Em đã sử dụng những dụng cụ đó khi dọn dẹp tại nơi mình sinh sống chưa?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AD2ED-D26F-43AE-9025-9CD3631032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516" y="2985516"/>
            <a:ext cx="3066930" cy="169554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90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C946CD-B4E0-422C-A0A6-46B6FE18018D}"/>
              </a:ext>
            </a:extLst>
          </p:cNvPr>
          <p:cNvSpPr txBox="1"/>
          <p:nvPr/>
        </p:nvSpPr>
        <p:spPr>
          <a:xfrm>
            <a:off x="2857499" y="194945"/>
            <a:ext cx="10382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làm vệ sinh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B918B-CA1E-4DEF-924A-471D1A2FB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95" y="1386840"/>
            <a:ext cx="6796405" cy="2838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46E51-B61B-4F8F-82DD-6E1435876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218000"/>
            <a:ext cx="6667500" cy="2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9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1511" y="-1208396"/>
            <a:ext cx="6858000" cy="968422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8619" y="2743040"/>
            <a:ext cx="8039031" cy="100992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18926">
              <a:defRPr/>
            </a:pP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 tay bằng xà phòng và nước sạch sau khi dọn vệ sinh.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26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8" y="-2171132"/>
            <a:ext cx="11847082" cy="11847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95D66-1CBF-4115-8B4E-094D6F98BDC8}"/>
              </a:ext>
            </a:extLst>
          </p:cNvPr>
          <p:cNvSpPr txBox="1"/>
          <p:nvPr/>
        </p:nvSpPr>
        <p:spPr>
          <a:xfrm>
            <a:off x="2767012" y="2781300"/>
            <a:ext cx="6715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VẬN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DỤNG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0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221</Words>
  <Application>Microsoft Office PowerPoint</Application>
  <PresentationFormat>Widescreen</PresentationFormat>
  <Paragraphs>33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Times New Roman</vt:lpstr>
      <vt:lpstr>华康方圆体W7</vt:lpstr>
      <vt:lpstr>千图网拥有20W+精美PPT模板 更多PPT模板下载至：www.58pic.com/office/ppt​​</vt:lpstr>
      <vt:lpstr>jeppt.com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 HIEN</cp:lastModifiedBy>
  <cp:revision>23</cp:revision>
  <dcterms:created xsi:type="dcterms:W3CDTF">2022-10-07T11:08:46Z</dcterms:created>
  <dcterms:modified xsi:type="dcterms:W3CDTF">2023-11-03T11:13:30Z</dcterms:modified>
</cp:coreProperties>
</file>