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1" r:id="rId2"/>
    <p:sldMasterId id="2147483709" r:id="rId3"/>
    <p:sldMasterId id="2147483721" r:id="rId4"/>
    <p:sldMasterId id="2147483734" r:id="rId5"/>
    <p:sldMasterId id="2147483746" r:id="rId6"/>
  </p:sldMasterIdLst>
  <p:notesMasterIdLst>
    <p:notesMasterId r:id="rId30"/>
  </p:notesMasterIdLst>
  <p:sldIdLst>
    <p:sldId id="314" r:id="rId7"/>
    <p:sldId id="301" r:id="rId8"/>
    <p:sldId id="307" r:id="rId9"/>
    <p:sldId id="308" r:id="rId10"/>
    <p:sldId id="309" r:id="rId11"/>
    <p:sldId id="310" r:id="rId12"/>
    <p:sldId id="311" r:id="rId13"/>
    <p:sldId id="2660" r:id="rId14"/>
    <p:sldId id="341" r:id="rId15"/>
    <p:sldId id="2661" r:id="rId16"/>
    <p:sldId id="2652" r:id="rId17"/>
    <p:sldId id="2653" r:id="rId18"/>
    <p:sldId id="2654" r:id="rId19"/>
    <p:sldId id="2655" r:id="rId20"/>
    <p:sldId id="2656" r:id="rId21"/>
    <p:sldId id="2662" r:id="rId22"/>
    <p:sldId id="2663" r:id="rId23"/>
    <p:sldId id="2664" r:id="rId24"/>
    <p:sldId id="2657" r:id="rId25"/>
    <p:sldId id="2659" r:id="rId26"/>
    <p:sldId id="291" r:id="rId27"/>
    <p:sldId id="2649" r:id="rId28"/>
    <p:sldId id="3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E9729F-31FD-42B0-AACD-ACB779932660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DE144-59D6-4AB8-B000-104DBB4C4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29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8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625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7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5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3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5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0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4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4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6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1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9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63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6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0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3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3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8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59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5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9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2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2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9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1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54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682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64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8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593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64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35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2920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84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282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6CA0F6F-028A-4F46-9528-9DCDF502F3F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46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43073"/>
      </p:ext>
    </p:extLst>
  </p:cSld>
  <p:clrMapOvr>
    <a:masterClrMapping/>
  </p:clrMapOvr>
  <p:transition spd="med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93796"/>
      </p:ext>
    </p:extLst>
  </p:cSld>
  <p:clrMapOvr>
    <a:masterClrMapping/>
  </p:clrMapOvr>
  <p:transition spd="med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8259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1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71739"/>
      </p:ext>
    </p:extLst>
  </p:cSld>
  <p:clrMapOvr>
    <a:masterClrMapping/>
  </p:clrMapOvr>
  <p:transition spd="med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17461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5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6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51456EF-EDA7-466D-90A9-97D47B7037CB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2022/10/30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A7D73ED-7EBB-4E11-B60B-79773C5177D3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庞门正道标题体" panose="020F0502020204030204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庞门正道标题体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6177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6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8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6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4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0182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</p:sldLayoutIdLst>
  <p:transition spd="med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3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image" Target="../media/image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53.jp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png"/><Relationship Id="rId11" Type="http://schemas.openxmlformats.org/officeDocument/2006/relationships/image" Target="../media/image58.png"/><Relationship Id="rId5" Type="http://schemas.openxmlformats.org/officeDocument/2006/relationships/image" Target="../media/image54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slide" Target="slide21.xml"/><Relationship Id="rId9" Type="http://schemas.openxmlformats.org/officeDocument/2006/relationships/slide" Target="slide5.xml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64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620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6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7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9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E0AC08-95C9-46AA-BF04-7F393D76B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852" y="1854234"/>
            <a:ext cx="6943946" cy="213988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B8183BE4-054D-4924-9B23-8FFF91E99A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DE28602E-8229-4942-B42A-A957290BEF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793870" y="3341211"/>
            <a:ext cx="3236753" cy="37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4CAB0C-7515-422D-AD55-7BFC69254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65125"/>
            <a:ext cx="9286875" cy="4191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7E3A39-AC78-40F1-90B4-5108C4A4BC56}"/>
              </a:ext>
            </a:extLst>
          </p:cNvPr>
          <p:cNvSpPr/>
          <p:nvPr/>
        </p:nvSpPr>
        <p:spPr>
          <a:xfrm>
            <a:off x="1685925" y="4992382"/>
            <a:ext cx="9172575" cy="11988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</a:rPr>
              <a:t>Cánh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trai</a:t>
            </a:r>
            <a:r>
              <a:rPr lang="en-US" sz="3200" dirty="0">
                <a:solidFill>
                  <a:srgbClr val="000000"/>
                </a:solidFill>
              </a:rPr>
              <a:t> chia </a:t>
            </a:r>
            <a:r>
              <a:rPr lang="en-US" sz="3200" dirty="0" err="1">
                <a:solidFill>
                  <a:srgbClr val="000000"/>
                </a:solidFill>
              </a:rPr>
              <a:t>làm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nhau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0000"/>
                </a:solidFill>
              </a:rPr>
              <a:t>Cánh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bạn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gái</a:t>
            </a:r>
            <a:r>
              <a:rPr lang="en-US" sz="3200" dirty="0">
                <a:solidFill>
                  <a:srgbClr val="000000"/>
                </a:solidFill>
              </a:rPr>
              <a:t> chia </a:t>
            </a:r>
            <a:r>
              <a:rPr lang="en-US" sz="3200" dirty="0" err="1">
                <a:solidFill>
                  <a:srgbClr val="000000"/>
                </a:solidFill>
              </a:rPr>
              <a:t>làm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mấy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phần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bằng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nhau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87323F-289D-436C-AC91-880F4B7DF96D}"/>
              </a:ext>
            </a:extLst>
          </p:cNvPr>
          <p:cNvSpPr/>
          <p:nvPr/>
        </p:nvSpPr>
        <p:spPr>
          <a:xfrm>
            <a:off x="8086725" y="1637388"/>
            <a:ext cx="1543050" cy="619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40804F3-8D67-40AF-A091-63041A0B7BD1}"/>
              </a:ext>
            </a:extLst>
          </p:cNvPr>
          <p:cNvSpPr/>
          <p:nvPr/>
        </p:nvSpPr>
        <p:spPr>
          <a:xfrm>
            <a:off x="3886200" y="1542138"/>
            <a:ext cx="1543050" cy="619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Không có mô tả.">
            <a:extLst>
              <a:ext uri="{FF2B5EF4-FFF2-40B4-BE49-F238E27FC236}">
                <a16:creationId xmlns:a16="http://schemas.microsoft.com/office/drawing/2014/main" id="{EC52320A-F195-428C-96DA-643FB3AEB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257300" y="12382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3AD4E6-D6BA-4D92-9176-47B8A020B54F}"/>
              </a:ext>
            </a:extLst>
          </p:cNvPr>
          <p:cNvSpPr/>
          <p:nvPr/>
        </p:nvSpPr>
        <p:spPr>
          <a:xfrm rot="16200000">
            <a:off x="861900" y="1357312"/>
            <a:ext cx="1990725" cy="1981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/>
              <p:nvPr/>
            </p:nvSpPr>
            <p:spPr>
              <a:xfrm>
                <a:off x="3276601" y="1077607"/>
                <a:ext cx="8772524" cy="2351394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Chia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thành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hai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bằng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nhau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.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Lấy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được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hai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vuông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phần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hai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còn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gọi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là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một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libri"/>
                  </a:rPr>
                  <a:t>nửa</a:t>
                </a:r>
                <a:r>
                  <a:rPr lang="en-US" sz="3200" dirty="0">
                    <a:solidFill>
                      <a:srgbClr val="000000"/>
                    </a:solidFill>
                    <a:latin typeface="Calibri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7EBAA9-D346-4FA8-93B0-A26CCCA7F5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1" y="1077607"/>
                <a:ext cx="8772524" cy="235139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/>
              <p:nvPr/>
            </p:nvSpPr>
            <p:spPr>
              <a:xfrm>
                <a:off x="3448051" y="4058931"/>
                <a:ext cx="8620124" cy="2200275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Chia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vuông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thành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bốn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bằng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nhau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Lấy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tư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hình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vuông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457200" marR="0" lvl="0" indent="-45720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hai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C57BA757-1690-4F47-831E-89E67FB1BE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8051" y="4058931"/>
                <a:ext cx="8620124" cy="220027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4AA39AF-6D21-44AE-B158-E772DCA6A973}"/>
              </a:ext>
            </a:extLst>
          </p:cNvPr>
          <p:cNvSpPr/>
          <p:nvPr/>
        </p:nvSpPr>
        <p:spPr>
          <a:xfrm>
            <a:off x="857139" y="1362075"/>
            <a:ext cx="990711" cy="197167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BFB51B-0769-4794-84B7-4C6F69AB7D75}"/>
              </a:ext>
            </a:extLst>
          </p:cNvPr>
          <p:cNvSpPr/>
          <p:nvPr/>
        </p:nvSpPr>
        <p:spPr>
          <a:xfrm>
            <a:off x="1847850" y="1362075"/>
            <a:ext cx="1000124" cy="19716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24A1C9-E1CA-41C3-94AA-C2FEB5A6ED36}"/>
              </a:ext>
            </a:extLst>
          </p:cNvPr>
          <p:cNvCxnSpPr>
            <a:cxnSpLocks/>
            <a:endCxn id="22" idx="1"/>
          </p:cNvCxnSpPr>
          <p:nvPr/>
        </p:nvCxnSpPr>
        <p:spPr>
          <a:xfrm flipH="1">
            <a:off x="1857263" y="1338205"/>
            <a:ext cx="9303" cy="2005070"/>
          </a:xfrm>
          <a:prstGeom prst="lin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4AAC808-2D27-4F2C-9161-5FEB74253F9A}"/>
              </a:ext>
            </a:extLst>
          </p:cNvPr>
          <p:cNvSpPr/>
          <p:nvPr/>
        </p:nvSpPr>
        <p:spPr>
          <a:xfrm rot="16200000">
            <a:off x="890475" y="4310063"/>
            <a:ext cx="1990725" cy="1981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EA4CB1-5AB1-4EBD-9C2D-92F09B7D0C2A}"/>
              </a:ext>
            </a:extLst>
          </p:cNvPr>
          <p:cNvGrpSpPr/>
          <p:nvPr/>
        </p:nvGrpSpPr>
        <p:grpSpPr>
          <a:xfrm>
            <a:off x="895238" y="4305301"/>
            <a:ext cx="1981200" cy="1990725"/>
            <a:chOff x="895238" y="4305301"/>
            <a:chExt cx="1981200" cy="199072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6B04ABE-96BC-4EB7-920E-784FCA943A6B}"/>
                </a:ext>
              </a:extLst>
            </p:cNvPr>
            <p:cNvCxnSpPr>
              <a:cxnSpLocks/>
              <a:stCxn id="26" idx="3"/>
              <a:endCxn id="26" idx="1"/>
            </p:cNvCxnSpPr>
            <p:nvPr/>
          </p:nvCxnSpPr>
          <p:spPr>
            <a:xfrm>
              <a:off x="1885838" y="4305301"/>
              <a:ext cx="0" cy="1990725"/>
            </a:xfrm>
            <a:prstGeom prst="line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7FCCF19-03D4-452A-B178-AC3590622145}"/>
                </a:ext>
              </a:extLst>
            </p:cNvPr>
            <p:cNvCxnSpPr>
              <a:cxnSpLocks/>
              <a:stCxn id="26" idx="0"/>
              <a:endCxn id="26" idx="2"/>
            </p:cNvCxnSpPr>
            <p:nvPr/>
          </p:nvCxnSpPr>
          <p:spPr>
            <a:xfrm>
              <a:off x="895238" y="5300663"/>
              <a:ext cx="1981200" cy="0"/>
            </a:xfrm>
            <a:prstGeom prst="line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74BE0EA-50CA-4EF1-A256-59340D573412}"/>
              </a:ext>
            </a:extLst>
          </p:cNvPr>
          <p:cNvSpPr/>
          <p:nvPr/>
        </p:nvSpPr>
        <p:spPr>
          <a:xfrm>
            <a:off x="895351" y="4305301"/>
            <a:ext cx="981074" cy="10096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278963B-E59D-42F7-9013-DA41E7CDE605}"/>
              </a:ext>
            </a:extLst>
          </p:cNvPr>
          <p:cNvSpPr/>
          <p:nvPr/>
        </p:nvSpPr>
        <p:spPr>
          <a:xfrm>
            <a:off x="1895476" y="4305301"/>
            <a:ext cx="990600" cy="10096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7B9F3C-7F0A-470B-95C2-4C8D482FFBB2}"/>
              </a:ext>
            </a:extLst>
          </p:cNvPr>
          <p:cNvSpPr/>
          <p:nvPr/>
        </p:nvSpPr>
        <p:spPr>
          <a:xfrm>
            <a:off x="1895476" y="5305427"/>
            <a:ext cx="990600" cy="9810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1A2FDE-F224-4CA0-86D6-ADD458C483C7}"/>
              </a:ext>
            </a:extLst>
          </p:cNvPr>
          <p:cNvSpPr/>
          <p:nvPr/>
        </p:nvSpPr>
        <p:spPr>
          <a:xfrm>
            <a:off x="904876" y="5305427"/>
            <a:ext cx="971549" cy="9810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47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uiExpand="1" build="p" animBg="1"/>
      <p:bldP spid="80" grpId="0" uiExpand="1" build="p" animBg="1"/>
      <p:bldP spid="20" grpId="0" animBg="1"/>
      <p:bldP spid="23" grpId="0" animBg="1"/>
      <p:bldP spid="2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331CB29-3323-491A-9859-EF6719E04094}"/>
              </a:ext>
            </a:extLst>
          </p:cNvPr>
          <p:cNvGrpSpPr/>
          <p:nvPr/>
        </p:nvGrpSpPr>
        <p:grpSpPr>
          <a:xfrm>
            <a:off x="1590674" y="399139"/>
            <a:ext cx="4162424" cy="638175"/>
            <a:chOff x="1110526" y="1381125"/>
            <a:chExt cx="3575774" cy="63817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C4593B3-7C8E-432A-9D20-7AC97FA1CF97}"/>
                </a:ext>
              </a:extLst>
            </p:cNvPr>
            <p:cNvSpPr/>
            <p:nvPr/>
          </p:nvSpPr>
          <p:spPr>
            <a:xfrm>
              <a:off x="1110526" y="1381125"/>
              <a:ext cx="651599" cy="63817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7BEB330-D1D4-4C75-A61C-55C233DAB644}"/>
                </a:ext>
              </a:extLst>
            </p:cNvPr>
            <p:cNvSpPr/>
            <p:nvPr/>
          </p:nvSpPr>
          <p:spPr>
            <a:xfrm>
              <a:off x="1762125" y="1390649"/>
              <a:ext cx="2924175" cy="61912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Nói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(Theo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0A2616-79EE-4A3D-81DC-4E5E31363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743074"/>
            <a:ext cx="3125269" cy="3114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775152-E594-4C92-A587-AF0C56CD9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39" y="1790699"/>
            <a:ext cx="8561073" cy="3057526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C8EA27D-EB14-45E1-876A-6AD50D6EDB8C}"/>
              </a:ext>
            </a:extLst>
          </p:cNvPr>
          <p:cNvSpPr/>
          <p:nvPr/>
        </p:nvSpPr>
        <p:spPr>
          <a:xfrm>
            <a:off x="3371851" y="4992381"/>
            <a:ext cx="2762250" cy="1170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700" b="1" dirty="0" err="1">
                <a:solidFill>
                  <a:srgbClr val="000000"/>
                </a:solidFill>
              </a:rPr>
              <a:t>Đã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tô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màu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một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phần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hai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hình</a:t>
            </a:r>
            <a:r>
              <a:rPr lang="en-US" sz="2700" b="1" dirty="0">
                <a:solidFill>
                  <a:srgbClr val="000000"/>
                </a:solidFill>
              </a:rPr>
              <a:t> </a:t>
            </a:r>
            <a:r>
              <a:rPr lang="en-US" sz="2700" b="1" dirty="0" err="1">
                <a:solidFill>
                  <a:srgbClr val="000000"/>
                </a:solidFill>
              </a:rPr>
              <a:t>tròn</a:t>
            </a:r>
            <a:r>
              <a:rPr lang="en-US" sz="2700" b="1" dirty="0">
                <a:solidFill>
                  <a:srgbClr val="000000"/>
                </a:solidFill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162B227-6338-4522-8528-A5B6EB276FA5}"/>
              </a:ext>
            </a:extLst>
          </p:cNvPr>
          <p:cNvSpPr/>
          <p:nvPr/>
        </p:nvSpPr>
        <p:spPr>
          <a:xfrm>
            <a:off x="6372226" y="4944756"/>
            <a:ext cx="2667000" cy="12845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700" b="1">
                <a:solidFill>
                  <a:srgbClr val="000000"/>
                </a:solidFill>
              </a:rPr>
              <a:t>Đã tô màu một phần hai hình chữ nhật.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74F6DF3-BEE8-42AB-B962-570C0A4430B6}"/>
              </a:ext>
            </a:extLst>
          </p:cNvPr>
          <p:cNvSpPr/>
          <p:nvPr/>
        </p:nvSpPr>
        <p:spPr>
          <a:xfrm>
            <a:off x="9324976" y="4944756"/>
            <a:ext cx="2667000" cy="12845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700" b="1">
                <a:solidFill>
                  <a:srgbClr val="000000"/>
                </a:solidFill>
              </a:rPr>
              <a:t>Đã tô màu một phần hai hình vuông.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457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4D228-E25E-40E9-948E-725981D17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1371600"/>
            <a:ext cx="3086101" cy="3233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2B016-70BB-4A50-B734-A0FA6906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086" y="1400175"/>
            <a:ext cx="7815263" cy="314965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A2AE99-2B4D-40C2-ADA0-F43468AFCFE9}"/>
              </a:ext>
            </a:extLst>
          </p:cNvPr>
          <p:cNvSpPr/>
          <p:nvPr/>
        </p:nvSpPr>
        <p:spPr>
          <a:xfrm>
            <a:off x="3724275" y="4830456"/>
            <a:ext cx="2705100" cy="1170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>
                <a:solidFill>
                  <a:srgbClr val="000000"/>
                </a:solidFill>
              </a:rPr>
              <a:t>Đã tô màu một phần tư hình B.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85590C-381F-4BAC-B71D-8234AD08857D}"/>
              </a:ext>
            </a:extLst>
          </p:cNvPr>
          <p:cNvSpPr/>
          <p:nvPr/>
        </p:nvSpPr>
        <p:spPr>
          <a:xfrm>
            <a:off x="6724649" y="4859031"/>
            <a:ext cx="2552701" cy="1170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000000"/>
                </a:solidFill>
              </a:rPr>
              <a:t>Đã tô màu một phần tư hình </a:t>
            </a:r>
            <a:r>
              <a:rPr lang="en-US" sz="2400" b="1" dirty="0">
                <a:solidFill>
                  <a:srgbClr val="000000"/>
                </a:solidFill>
              </a:rPr>
              <a:t>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8F1E212-C59B-4C3A-92F2-284A06D54B6E}"/>
              </a:ext>
            </a:extLst>
          </p:cNvPr>
          <p:cNvSpPr/>
          <p:nvPr/>
        </p:nvSpPr>
        <p:spPr>
          <a:xfrm>
            <a:off x="9410701" y="4849506"/>
            <a:ext cx="2314574" cy="117029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srgbClr val="000000"/>
                </a:solidFill>
              </a:rPr>
              <a:t>Đã tô màu một phần tư  hình D.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782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9F488E-45F0-463A-B833-9A2947CA5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09537"/>
            <a:ext cx="4572000" cy="923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B9D3AA-F13C-49FE-9EF6-2A36EE125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1695450"/>
            <a:ext cx="9872550" cy="27051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29962-7F9B-48EA-BBF2-F45720F250C6}"/>
              </a:ext>
            </a:extLst>
          </p:cNvPr>
          <p:cNvSpPr/>
          <p:nvPr/>
        </p:nvSpPr>
        <p:spPr>
          <a:xfrm>
            <a:off x="962026" y="1276350"/>
            <a:ext cx="2762250" cy="3381375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8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CA3CA8-16ED-40C8-A657-E550F71A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295275"/>
            <a:ext cx="3981450" cy="628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AC28C6-D262-467B-9AEC-F04259BBB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41" y="2047875"/>
            <a:ext cx="10656784" cy="226695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F6007F7-2965-4C75-801A-B7C2B8403A67}"/>
              </a:ext>
            </a:extLst>
          </p:cNvPr>
          <p:cNvSpPr/>
          <p:nvPr/>
        </p:nvSpPr>
        <p:spPr>
          <a:xfrm>
            <a:off x="895350" y="2095500"/>
            <a:ext cx="2990850" cy="2247901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6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BFB97-D642-4D27-9399-5899705F9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247650"/>
            <a:ext cx="771525" cy="742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B6E680-2D17-4CEB-9CA4-BED49849F6FB}"/>
                  </a:ext>
                </a:extLst>
              </p:cNvPr>
              <p:cNvSpPr txBox="1"/>
              <p:nvPr/>
            </p:nvSpPr>
            <p:spPr>
              <a:xfrm>
                <a:off x="2190750" y="200025"/>
                <a:ext cx="7820025" cy="2002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AutoNum type="alphaLcParenR"/>
                </a:pP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Thực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hành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: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Gấp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hình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để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tạo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thành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i="0" dirty="0">
                  <a:solidFill>
                    <a:srgbClr val="002060"/>
                  </a:solidFill>
                  <a:effectLst/>
                  <a:latin typeface="+mj-lt"/>
                </a:endParaRPr>
              </a:p>
              <a:p>
                <a:pPr algn="l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-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Gấp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đôi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một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tờ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giấy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rồi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trải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tờ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giấy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ra.</a:t>
                </a:r>
                <a:endParaRPr lang="en-US" sz="3200" b="1" i="0" dirty="0">
                  <a:solidFill>
                    <a:srgbClr val="002060"/>
                  </a:solidFill>
                  <a:effectLst/>
                  <a:latin typeface="+mj-lt"/>
                </a:endParaRPr>
              </a:p>
              <a:p>
                <a:pPr algn="l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-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Tô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màu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vào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tờ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giấy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B6E680-2D17-4CEB-9CA4-BED49849F6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50" y="200025"/>
                <a:ext cx="7820025" cy="2002728"/>
              </a:xfrm>
              <a:prstGeom prst="rect">
                <a:avLst/>
              </a:prstGeom>
              <a:blipFill>
                <a:blip r:embed="rId3"/>
                <a:stretch>
                  <a:fillRect l="-2027" b="-45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8200939-6703-4936-A8AC-EBF9BEF27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587" y="2433637"/>
            <a:ext cx="8091488" cy="327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529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DA9E95-F493-4AC5-8802-095BAAFA107A}"/>
                  </a:ext>
                </a:extLst>
              </p:cNvPr>
              <p:cNvSpPr txBox="1"/>
              <p:nvPr/>
            </p:nvSpPr>
            <p:spPr>
              <a:xfrm>
                <a:off x="2190750" y="200025"/>
                <a:ext cx="7820025" cy="2495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b)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Thực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hành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: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Gấp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hình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để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tạo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thành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1" i="0" dirty="0">
                  <a:solidFill>
                    <a:srgbClr val="002060"/>
                  </a:solidFill>
                  <a:effectLst/>
                  <a:latin typeface="+mj-lt"/>
                </a:endParaRPr>
              </a:p>
              <a:p>
                <a:pPr marL="457200" indent="-457200" algn="l">
                  <a:buFontTx/>
                  <a:buChar char="-"/>
                </a:pP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Gấp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đôi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một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tờ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giấy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rồi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lại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gấp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đôi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tiếp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.</a:t>
                </a:r>
              </a:p>
              <a:p>
                <a:pPr marL="457200" indent="-457200" algn="l">
                  <a:buFontTx/>
                  <a:buChar char="-"/>
                </a:pP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Vuốt</a:t>
                </a:r>
                <a:r>
                  <a:rPr lang="en-US" sz="32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thẳng</a:t>
                </a:r>
                <a:r>
                  <a:rPr lang="en-US" sz="32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góc</a:t>
                </a:r>
                <a:r>
                  <a:rPr lang="en-US" sz="32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trải</a:t>
                </a:r>
                <a:r>
                  <a:rPr lang="en-US" sz="32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giấy</a:t>
                </a:r>
                <a:r>
                  <a:rPr lang="en-US" sz="32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+mj-lt"/>
                  </a:rPr>
                  <a:t>ra.</a:t>
                </a:r>
                <a:endParaRPr lang="en-US" sz="3200" b="1" i="0" dirty="0">
                  <a:solidFill>
                    <a:srgbClr val="002060"/>
                  </a:solidFill>
                  <a:effectLst/>
                  <a:latin typeface="+mj-lt"/>
                </a:endParaRPr>
              </a:p>
              <a:p>
                <a:pPr algn="l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-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Tô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màu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vào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 tờ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+mj-lt"/>
                  </a:rPr>
                  <a:t>giấy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7DA9E95-F493-4AC5-8802-095BAAFA10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750" y="200025"/>
                <a:ext cx="7820025" cy="2495170"/>
              </a:xfrm>
              <a:prstGeom prst="rect">
                <a:avLst/>
              </a:prstGeom>
              <a:blipFill>
                <a:blip r:embed="rId2"/>
                <a:stretch>
                  <a:fillRect l="-2027" b="-3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BBB33BA-2475-4743-AD0C-2B805FE28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712" y="2933699"/>
            <a:ext cx="5529263" cy="35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82A558-403F-4F9D-AAEB-837A8655C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276225"/>
            <a:ext cx="771525" cy="72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A62667-9637-41F0-8B10-5B6DE8C25728}"/>
                  </a:ext>
                </a:extLst>
              </p:cNvPr>
              <p:cNvSpPr txBox="1"/>
              <p:nvPr/>
            </p:nvSpPr>
            <p:spPr>
              <a:xfrm>
                <a:off x="2419350" y="304800"/>
                <a:ext cx="8820150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Trang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ăn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chiếc bánh,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Nguyên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muốn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ăn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chiếc bánh.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Em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giúp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hai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bánh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thích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ở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bên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A62667-9637-41F0-8B10-5B6DE8C25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350" y="304800"/>
                <a:ext cx="8820150" cy="1786195"/>
              </a:xfrm>
              <a:prstGeom prst="rect">
                <a:avLst/>
              </a:prstGeom>
              <a:blipFill>
                <a:blip r:embed="rId3"/>
                <a:stretch>
                  <a:fillRect l="-1797" r="-1728" b="-10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1C63DD7-6B60-4C97-B7BE-F4977618E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5639" y="2524125"/>
            <a:ext cx="2419174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9A2F83-759B-4150-A00D-8388AE125C83}"/>
                  </a:ext>
                </a:extLst>
              </p:cNvPr>
              <p:cNvSpPr txBox="1"/>
              <p:nvPr/>
            </p:nvSpPr>
            <p:spPr>
              <a:xfrm>
                <a:off x="381000" y="2819400"/>
                <a:ext cx="8610600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Trang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US" sz="32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chiếc bánh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Trang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nửa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bánh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trái</a:t>
                </a:r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9A2F83-759B-4150-A00D-8388AE125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819400"/>
                <a:ext cx="8610600" cy="1293752"/>
              </a:xfrm>
              <a:prstGeom prst="rect">
                <a:avLst/>
              </a:prstGeom>
              <a:blipFill>
                <a:blip r:embed="rId5"/>
                <a:stretch>
                  <a:fillRect l="-1629" r="-113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4255FF-93D9-420C-82DB-ABD70F74EC95}"/>
              </a:ext>
            </a:extLst>
          </p:cNvPr>
          <p:cNvCxnSpPr>
            <a:cxnSpLocks/>
          </p:cNvCxnSpPr>
          <p:nvPr/>
        </p:nvCxnSpPr>
        <p:spPr>
          <a:xfrm>
            <a:off x="10658475" y="2781300"/>
            <a:ext cx="0" cy="2057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CCCC86-EEB9-4207-8046-32653A5CF510}"/>
                  </a:ext>
                </a:extLst>
              </p:cNvPr>
              <p:cNvSpPr txBox="1"/>
              <p:nvPr/>
            </p:nvSpPr>
            <p:spPr>
              <a:xfrm>
                <a:off x="390525" y="4448175"/>
                <a:ext cx="8610600" cy="12937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Nguyên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ăn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bánh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bên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8CCCC86-EEB9-4207-8046-32653A5CF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5" y="4448175"/>
                <a:ext cx="8610600" cy="1293752"/>
              </a:xfrm>
              <a:prstGeom prst="rect">
                <a:avLst/>
              </a:prstGeom>
              <a:blipFill>
                <a:blip r:embed="rId6"/>
                <a:stretch>
                  <a:fillRect l="-1628" r="-1769" b="-14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FDECD6BE-7563-4887-8315-C2976F99AAC7}"/>
              </a:ext>
            </a:extLst>
          </p:cNvPr>
          <p:cNvGrpSpPr/>
          <p:nvPr/>
        </p:nvGrpSpPr>
        <p:grpSpPr>
          <a:xfrm>
            <a:off x="10648950" y="2781300"/>
            <a:ext cx="1095375" cy="1047750"/>
            <a:chOff x="10648950" y="2781300"/>
            <a:chExt cx="1095375" cy="10477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5777FB8-127F-48AA-8900-EB2E9F4AF566}"/>
                </a:ext>
              </a:extLst>
            </p:cNvPr>
            <p:cNvCxnSpPr>
              <a:cxnSpLocks/>
            </p:cNvCxnSpPr>
            <p:nvPr/>
          </p:nvCxnSpPr>
          <p:spPr>
            <a:xfrm>
              <a:off x="10658475" y="2781300"/>
              <a:ext cx="0" cy="10287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65758A-DDA9-40B9-8BC2-9BC2AA985C34}"/>
                </a:ext>
              </a:extLst>
            </p:cNvPr>
            <p:cNvCxnSpPr>
              <a:cxnSpLocks/>
            </p:cNvCxnSpPr>
            <p:nvPr/>
          </p:nvCxnSpPr>
          <p:spPr>
            <a:xfrm>
              <a:off x="10648950" y="3829050"/>
              <a:ext cx="1095375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37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B13FEC-AA05-4608-80C2-11D3A12237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5" name="Google Shape;2319;p69">
            <a:extLst>
              <a:ext uri="{FF2B5EF4-FFF2-40B4-BE49-F238E27FC236}">
                <a16:creationId xmlns:a16="http://schemas.microsoft.com/office/drawing/2014/main" id="{6FB9A3C5-61A3-42B1-B402-0EE17D893030}"/>
              </a:ext>
            </a:extLst>
          </p:cNvPr>
          <p:cNvSpPr/>
          <p:nvPr/>
        </p:nvSpPr>
        <p:spPr>
          <a:xfrm>
            <a:off x="281249" y="297527"/>
            <a:ext cx="1409921" cy="766312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1" name="Google Shape;2319;p69">
            <a:extLst>
              <a:ext uri="{FF2B5EF4-FFF2-40B4-BE49-F238E27FC236}">
                <a16:creationId xmlns:a16="http://schemas.microsoft.com/office/drawing/2014/main" id="{532DA17A-D8D9-4F30-9730-227189DA04E5}"/>
              </a:ext>
            </a:extLst>
          </p:cNvPr>
          <p:cNvSpPr/>
          <p:nvPr/>
        </p:nvSpPr>
        <p:spPr>
          <a:xfrm>
            <a:off x="8230259" y="-333827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2" name="Google Shape;2319;p69">
            <a:extLst>
              <a:ext uri="{FF2B5EF4-FFF2-40B4-BE49-F238E27FC236}">
                <a16:creationId xmlns:a16="http://schemas.microsoft.com/office/drawing/2014/main" id="{AEADBA1E-B7CC-4752-AB1A-0040468992C7}"/>
              </a:ext>
            </a:extLst>
          </p:cNvPr>
          <p:cNvSpPr/>
          <p:nvPr/>
        </p:nvSpPr>
        <p:spPr>
          <a:xfrm>
            <a:off x="1791607" y="-22964"/>
            <a:ext cx="2299437" cy="1262704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6" name="Google Shape;2319;p69">
            <a:extLst>
              <a:ext uri="{FF2B5EF4-FFF2-40B4-BE49-F238E27FC236}">
                <a16:creationId xmlns:a16="http://schemas.microsoft.com/office/drawing/2014/main" id="{E30DA691-CC2E-4016-B4B0-71E38F16B752}"/>
              </a:ext>
            </a:extLst>
          </p:cNvPr>
          <p:cNvSpPr/>
          <p:nvPr/>
        </p:nvSpPr>
        <p:spPr>
          <a:xfrm>
            <a:off x="6148820" y="3525846"/>
            <a:ext cx="2680841" cy="1411825"/>
          </a:xfrm>
          <a:custGeom>
            <a:avLst/>
            <a:gdLst/>
            <a:ahLst/>
            <a:cxnLst/>
            <a:rect l="l" t="t" r="r" b="b"/>
            <a:pathLst>
              <a:path w="18761" h="11853" extrusionOk="0">
                <a:moveTo>
                  <a:pt x="8803" y="0"/>
                </a:moveTo>
                <a:cubicBezTo>
                  <a:pt x="5892" y="0"/>
                  <a:pt x="3559" y="2334"/>
                  <a:pt x="3559" y="5245"/>
                </a:cubicBezTo>
                <a:lnTo>
                  <a:pt x="3559" y="5337"/>
                </a:lnTo>
                <a:lnTo>
                  <a:pt x="3489" y="5337"/>
                </a:lnTo>
                <a:cubicBezTo>
                  <a:pt x="1595" y="5337"/>
                  <a:pt x="1" y="6816"/>
                  <a:pt x="1" y="8595"/>
                </a:cubicBezTo>
                <a:cubicBezTo>
                  <a:pt x="1" y="10397"/>
                  <a:pt x="1572" y="11853"/>
                  <a:pt x="3489" y="11853"/>
                </a:cubicBezTo>
                <a:lnTo>
                  <a:pt x="15249" y="11853"/>
                </a:lnTo>
                <a:cubicBezTo>
                  <a:pt x="17167" y="11853"/>
                  <a:pt x="18738" y="10397"/>
                  <a:pt x="18738" y="8595"/>
                </a:cubicBezTo>
                <a:cubicBezTo>
                  <a:pt x="18761" y="6816"/>
                  <a:pt x="17190" y="5337"/>
                  <a:pt x="15295" y="5337"/>
                </a:cubicBezTo>
                <a:lnTo>
                  <a:pt x="14071" y="5337"/>
                </a:lnTo>
                <a:lnTo>
                  <a:pt x="14071" y="5245"/>
                </a:lnTo>
                <a:cubicBezTo>
                  <a:pt x="14071" y="2357"/>
                  <a:pt x="11737" y="0"/>
                  <a:pt x="88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glow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defRPr/>
            </a:pPr>
            <a:endParaRPr>
              <a:solidFill>
                <a:prstClr val="black"/>
              </a:solidFill>
              <a:latin typeface="#9Slide02 Noi dung dai"/>
              <a:cs typeface="Arial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991080-76BD-448E-AD8C-B50D2E984642}"/>
              </a:ext>
            </a:extLst>
          </p:cNvPr>
          <p:cNvSpPr/>
          <p:nvPr/>
        </p:nvSpPr>
        <p:spPr>
          <a:xfrm>
            <a:off x="9819429" y="-1476644"/>
            <a:ext cx="3832239" cy="3638351"/>
          </a:xfrm>
          <a:prstGeom prst="ellipse">
            <a:avLst/>
          </a:prstGeom>
          <a:solidFill>
            <a:srgbClr val="FED000">
              <a:alpha val="32000"/>
            </a:srgbClr>
          </a:solidFill>
          <a:ln>
            <a:noFill/>
          </a:ln>
          <a:effectLst>
            <a:glow rad="1905000">
              <a:schemeClr val="accent4">
                <a:lumMod val="40000"/>
                <a:lumOff val="60000"/>
                <a:alpha val="7100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13D1644-64AA-4680-819C-186137064647}"/>
              </a:ext>
            </a:extLst>
          </p:cNvPr>
          <p:cNvSpPr/>
          <p:nvPr/>
        </p:nvSpPr>
        <p:spPr>
          <a:xfrm>
            <a:off x="10613487" y="-762865"/>
            <a:ext cx="2266919" cy="2129407"/>
          </a:xfrm>
          <a:prstGeom prst="ellipse">
            <a:avLst/>
          </a:prstGeom>
          <a:solidFill>
            <a:srgbClr val="FED0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7B6B2E-B264-4AB2-AAF3-579F0DFA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51841" r="58689" b="21402"/>
          <a:stretch/>
        </p:blipFill>
        <p:spPr>
          <a:xfrm>
            <a:off x="-149268" y="3008349"/>
            <a:ext cx="4396451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93590C-E190-4413-88D5-546130CE1B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4" t="51841" r="38029" b="21402"/>
          <a:stretch/>
        </p:blipFill>
        <p:spPr>
          <a:xfrm>
            <a:off x="4008476" y="2906213"/>
            <a:ext cx="3601985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AE3B76-547B-4F5B-8D03-38F7F157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200" b="77200" l="17000" r="93222">
                        <a14:foregroundMark x1="24333" y1="67400" x2="31363" y2="68574"/>
                        <a14:foregroundMark x1="17111" y1="69200" x2="20556" y2="69200"/>
                        <a14:foregroundMark x1="65454" y1="75228" x2="66667" y2="75200"/>
                        <a14:foregroundMark x1="58111" y1="75400" x2="60333" y2="75348"/>
                        <a14:foregroundMark x1="82556" y1="54200" x2="85825" y2="61095"/>
                        <a14:foregroundMark x1="34667" y1="69400" x2="37111" y2="71600"/>
                        <a14:foregroundMark x1="31778" y1="70000" x2="36444" y2="68000"/>
                        <a14:foregroundMark x1="32000" y1="69000" x2="33667" y2="72000"/>
                        <a14:foregroundMark x1="19556" y1="71200" x2="30111" y2="71600"/>
                        <a14:foregroundMark x1="30111" y1="71600" x2="37556" y2="71000"/>
                        <a14:foregroundMark x1="37556" y1="71000" x2="37556" y2="71000"/>
                        <a14:foregroundMark x1="25111" y1="75400" x2="52000" y2="70600"/>
                        <a14:foregroundMark x1="38444" y1="74600" x2="52444" y2="77200"/>
                        <a14:foregroundMark x1="52444" y1="77200" x2="53333" y2="77000"/>
                        <a14:foregroundMark x1="85134" y1="64679" x2="85667" y2="64400"/>
                        <a14:foregroundMark x1="63889" y1="75800" x2="74198" y2="70403"/>
                        <a14:foregroundMark x1="85667" y1="64400" x2="85667" y2="64200"/>
                        <a14:foregroundMark x1="83752" y1="68675" x2="86000" y2="67600"/>
                        <a14:foregroundMark x1="89083" y1="64469" x2="90333" y2="63200"/>
                        <a14:foregroundMark x1="86000" y1="67600" x2="86262" y2="67334"/>
                        <a14:foregroundMark x1="90333" y1="63200" x2="90000" y2="62800"/>
                        <a14:foregroundMark x1="90778" y1="63400" x2="91111" y2="68200"/>
                        <a14:foregroundMark x1="91000" y1="60800" x2="93222" y2="68600"/>
                        <a14:foregroundMark x1="60333" y1="76600" x2="73531" y2="72400"/>
                        <a14:foregroundMark x1="82317" y1="72822" x2="83111" y2="72600"/>
                        <a14:foregroundMark x1="76153" y1="74549" x2="81827" y2="72960"/>
                        <a14:foregroundMark x1="68111" y1="76800" x2="72558" y2="75555"/>
                        <a14:foregroundMark x1="83111" y1="72600" x2="84444" y2="72800"/>
                        <a14:foregroundMark x1="80111" y1="75200" x2="86000" y2="75400"/>
                        <a14:foregroundMark x1="86000" y1="75400" x2="91556" y2="74600"/>
                        <a14:foregroundMark x1="91556" y1="74600" x2="91556" y2="74400"/>
                        <a14:foregroundMark x1="75444" y1="69400" x2="83778" y2="67000"/>
                        <a14:foregroundMark x1="74111" y1="70000" x2="77000" y2="72000"/>
                        <a14:foregroundMark x1="75000" y1="69200" x2="79444" y2="70400"/>
                        <a14:foregroundMark x1="79444" y1="70400" x2="84000" y2="70000"/>
                        <a14:foregroundMark x1="84000" y1="70000" x2="84111" y2="70000"/>
                        <a14:foregroundMark x1="83667" y1="69000" x2="85778" y2="68200"/>
                        <a14:foregroundMark x1="87778" y1="62000" x2="87778" y2="66600"/>
                        <a14:backgroundMark x1="62111" y1="66000" x2="63444" y2="65800"/>
                        <a14:backgroundMark x1="60778" y1="66800" x2="63222" y2="67000"/>
                        <a14:backgroundMark x1="61111" y1="73600" x2="61259" y2="73689"/>
                      </a14:backgroundRemoval>
                    </a14:imgEffect>
                    <a14:imgEffect>
                      <a14:colorTemperature colorTemp="530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51841" r="7500" b="21402"/>
          <a:stretch/>
        </p:blipFill>
        <p:spPr>
          <a:xfrm>
            <a:off x="7446853" y="3625021"/>
            <a:ext cx="474514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FCC122-4E59-446C-80D9-A80C5B4896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000" b="67000" l="0" r="8222">
                        <a14:foregroundMark x1="111" y1="57600" x2="1667" y2="61800"/>
                        <a14:foregroundMark x1="3000" y1="65200" x2="3222" y2="67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954" r="90625" b="31468"/>
          <a:stretch/>
        </p:blipFill>
        <p:spPr>
          <a:xfrm>
            <a:off x="160129" y="2905012"/>
            <a:ext cx="979643" cy="1804381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C983FD-EB97-4FA9-923A-33B74BE69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200" b="99800" l="56222" r="99889">
                        <a14:foregroundMark x1="56778" y1="78600" x2="61111" y2="82000"/>
                        <a14:foregroundMark x1="61111" y1="82000" x2="61333" y2="82000"/>
                        <a14:foregroundMark x1="72444" y1="89600" x2="93111" y2="81200"/>
                        <a14:foregroundMark x1="94333" y1="74600" x2="98111" y2="85200"/>
                        <a14:foregroundMark x1="99889" y1="71200" x2="99667" y2="81600"/>
                        <a14:foregroundMark x1="99667" y1="81600" x2="99889" y2="82400"/>
                        <a14:foregroundMark x1="65111" y1="90800" x2="72000" y2="96000"/>
                        <a14:foregroundMark x1="72000" y1="96000" x2="72000" y2="96000"/>
                        <a14:foregroundMark x1="72889" y1="94400" x2="83667" y2="95200"/>
                        <a14:foregroundMark x1="83667" y1="95200" x2="92444" y2="94000"/>
                        <a14:foregroundMark x1="92444" y1="94000" x2="92667" y2="94000"/>
                        <a14:foregroundMark x1="71000" y1="96400" x2="97000" y2="94000"/>
                        <a14:foregroundMark x1="97000" y1="94000" x2="97222" y2="94000"/>
                        <a14:foregroundMark x1="93667" y1="89400" x2="96889" y2="99800"/>
                        <a14:foregroundMark x1="90111" y1="90000" x2="97222" y2="94800"/>
                        <a14:foregroundMark x1="91111" y1="89200" x2="92556" y2="95800"/>
                        <a14:foregroundMark x1="92556" y1="95800" x2="92778" y2="99400"/>
                        <a14:foregroundMark x1="80889" y1="96400" x2="86222" y2="97400"/>
                        <a14:foregroundMark x1="86222" y1="97400" x2="91111" y2="96200"/>
                        <a14:foregroundMark x1="80444" y1="98000" x2="94667" y2="96400"/>
                        <a14:foregroundMark x1="93222" y1="99400" x2="95889" y2="98600"/>
                        <a14:foregroundMark x1="95667" y1="97600" x2="95667" y2="98400"/>
                        <a14:foregroundMark x1="56667" y1="85800" x2="60778" y2="97800"/>
                        <a14:foregroundMark x1="56222" y1="81400" x2="67556" y2="92600"/>
                        <a14:foregroundMark x1="60000" y1="84800" x2="69333" y2="98400"/>
                        <a14:backgroundMark x1="63667" y1="77400" x2="63333" y2="77800"/>
                        <a14:backgroundMark x1="98889" y1="69200" x2="99889" y2="68600"/>
                        <a14:backgroundMark x1="95778" y1="69600" x2="99000" y2="68600"/>
                        <a14:backgroundMark x1="98667" y1="69000" x2="98556" y2="698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33" t="65911" b="392"/>
          <a:stretch/>
        </p:blipFill>
        <p:spPr>
          <a:xfrm>
            <a:off x="6694396" y="4559104"/>
            <a:ext cx="5497605" cy="235268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8B007D-B3E8-4F0D-98BF-FF9795653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00" b="96400" l="2000" r="68889">
                        <a14:foregroundMark x1="2111" y1="72200" x2="9222" y2="86800"/>
                        <a14:foregroundMark x1="10000" y1="96000" x2="23111" y2="96400"/>
                        <a14:foregroundMark x1="23111" y1="96400" x2="63444" y2="93800"/>
                        <a14:foregroundMark x1="63444" y1="93800" x2="63667" y2="93800"/>
                        <a14:foregroundMark x1="64556" y1="90200" x2="68889" y2="96000"/>
                        <a14:foregroundMark x1="68889" y1="96000" x2="68889" y2="96400"/>
                        <a14:backgroundMark x1="10778" y1="67000" x2="13667" y2="68200"/>
                      </a14:backgroundRemoval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810" r="26875" b="393"/>
          <a:stretch/>
        </p:blipFill>
        <p:spPr>
          <a:xfrm>
            <a:off x="0" y="4327465"/>
            <a:ext cx="9673627" cy="2524867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EF83CC-713C-44A4-AF24-C5EAF372AA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19" t="55251" r="-1" b="19294"/>
          <a:stretch/>
        </p:blipFill>
        <p:spPr>
          <a:xfrm>
            <a:off x="8327245" y="3824044"/>
            <a:ext cx="3806580" cy="187512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5DD4F3-594F-4DAD-B0C3-C806E34F6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00" b="78000" l="59667" r="98556">
                        <a14:foregroundMark x1="61556" y1="73200" x2="62000" y2="70800"/>
                        <a14:foregroundMark x1="59667" y1="72600" x2="61111" y2="74400"/>
                        <a14:foregroundMark x1="98000" y1="61400" x2="98556" y2="66000"/>
                        <a14:backgroundMark x1="68222" y1="68600" x2="76444" y2="61000"/>
                        <a14:backgroundMark x1="76444" y1="61000" x2="76444" y2="61000"/>
                      </a14:backgroundRemoval>
                    </a14:imgEffect>
                    <a14:imgEffect>
                      <a14:colorTemperature colorTemp="4030"/>
                    </a14:imgEffect>
                    <a14:imgEffect>
                      <a14:saturation sat="1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33" t="55251" r="31397" b="19294"/>
          <a:stretch/>
        </p:blipFill>
        <p:spPr>
          <a:xfrm>
            <a:off x="7066017" y="3785365"/>
            <a:ext cx="1261228" cy="1800435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BF0AF0F9-FC1F-4BE8-992E-DF405D310E47}"/>
              </a:ext>
            </a:extLst>
          </p:cNvPr>
          <p:cNvSpPr/>
          <p:nvPr/>
        </p:nvSpPr>
        <p:spPr>
          <a:xfrm>
            <a:off x="10989128" y="-460163"/>
            <a:ext cx="1524000" cy="1524000"/>
          </a:xfrm>
          <a:prstGeom prst="ellipse">
            <a:avLst/>
          </a:prstGeom>
          <a:solidFill>
            <a:srgbClr val="FED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68F716-390E-46C6-86CF-6640DF0978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4" t="55184" r="22473" b="-1014"/>
          <a:stretch/>
        </p:blipFill>
        <p:spPr>
          <a:xfrm>
            <a:off x="7146962" y="46671"/>
            <a:ext cx="1343719" cy="14543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671FE27-C098-4737-8DC8-EA045CBEB2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6872548">
            <a:off x="7480642" y="3526827"/>
            <a:ext cx="1343719" cy="145433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CF8404B-4600-4ACF-BF0F-E8A6B8AD8C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57" b="54170"/>
          <a:stretch/>
        </p:blipFill>
        <p:spPr>
          <a:xfrm rot="3908138" flipH="1">
            <a:off x="-71919" y="489723"/>
            <a:ext cx="1443745" cy="1562596"/>
          </a:xfrm>
          <a:prstGeom prst="rect">
            <a:avLst/>
          </a:prstGeom>
        </p:spPr>
      </p:pic>
      <p:pic>
        <p:nvPicPr>
          <p:cNvPr id="36" name="Picture 2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CF1F35A9-9FF1-4415-AFD9-40A9B1B4A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9" t="10000" r="50000" b="9999"/>
          <a:stretch/>
        </p:blipFill>
        <p:spPr bwMode="auto">
          <a:xfrm>
            <a:off x="621905" y="2831105"/>
            <a:ext cx="2811023" cy="3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Người nông dân vui vẻ dễ thương cầm biểu tượng biểu ngữ lúa khô phim hoạt hình nghệ thuật minh họa các vector Miễn phí">
            <a:extLst>
              <a:ext uri="{FF2B5EF4-FFF2-40B4-BE49-F238E27FC236}">
                <a16:creationId xmlns:a16="http://schemas.microsoft.com/office/drawing/2014/main" id="{4CC5729F-B4A2-4D61-8CC3-F5144C174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0" b="89943" l="52556" r="94888">
                        <a14:foregroundMark x1="58147" y1="44540" x2="58147" y2="44540"/>
                        <a14:foregroundMark x1="52556" y1="44540" x2="52556" y2="44540"/>
                        <a14:foregroundMark x1="93770" y1="46264" x2="93770" y2="46264"/>
                        <a14:foregroundMark x1="91693" y1="60632" x2="91693" y2="60632"/>
                        <a14:foregroundMark x1="63578" y1="43966" x2="63578" y2="43966"/>
                        <a14:foregroundMark x1="58466" y1="21552" x2="58466" y2="21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644883" y="2184511"/>
            <a:ext cx="3377483" cy="37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11F84F-66F6-4C84-B20A-EF70BD9A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056" r="95556">
                        <a14:foregroundMark x1="33611" y1="48333" x2="47500" y2="59167"/>
                        <a14:foregroundMark x1="41111" y1="63611" x2="31667" y2="57222"/>
                        <a14:foregroundMark x1="32222" y1="41944" x2="63056" y2="61667"/>
                        <a14:foregroundMark x1="63056" y1="61667" x2="63889" y2="61667"/>
                        <a14:foregroundMark x1="50556" y1="33056" x2="29722" y2="33056"/>
                        <a14:foregroundMark x1="21944" y1="41389" x2="39167" y2="25556"/>
                        <a14:foregroundMark x1="58333" y1="45278" x2="48889" y2="30833"/>
                        <a14:foregroundMark x1="48889" y1="30833" x2="41111" y2="24167"/>
                        <a14:foregroundMark x1="51944" y1="32500" x2="58333" y2="43889"/>
                        <a14:foregroundMark x1="56389" y1="43889" x2="25833" y2="43889"/>
                        <a14:foregroundMark x1="31667" y1="64167" x2="48889" y2="66944"/>
                        <a14:foregroundMark x1="48889" y1="66944" x2="49444" y2="65556"/>
                        <a14:foregroundMark x1="48056" y1="60556" x2="48056" y2="60556"/>
                        <a14:foregroundMark x1="90000" y1="51667" x2="90000" y2="51667"/>
                        <a14:foregroundMark x1="95000" y1="54722" x2="95000" y2="54722"/>
                        <a14:foregroundMark x1="95833" y1="49722" x2="95833" y2="49722"/>
                        <a14:foregroundMark x1="56944" y1="51667" x2="56944" y2="51667"/>
                        <a14:foregroundMark x1="56944" y1="52222" x2="56944" y2="52222"/>
                        <a14:foregroundMark x1="58889" y1="52222" x2="58889" y2="52222"/>
                        <a14:foregroundMark x1="56389" y1="50833" x2="58333" y2="52778"/>
                        <a14:foregroundMark x1="8056" y1="50278" x2="8056" y2="50278"/>
                        <a14:foregroundMark x1="19444" y1="52778" x2="29722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993" y="2609414"/>
            <a:ext cx="4437391" cy="443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BDFA9-C950-4B25-9790-8D44073C3C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65999" y="1344321"/>
            <a:ext cx="7567824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5342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63E-8FFF-46FB-A4A7-1E5C8BC9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59" y="1210277"/>
            <a:ext cx="776088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775" y="340895"/>
            <a:ext cx="8276937" cy="255769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071355" y="666965"/>
            <a:ext cx="5757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B70B-4CB0-4B11-888E-640F1B3B3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95" b="29816"/>
          <a:stretch/>
        </p:blipFill>
        <p:spPr>
          <a:xfrm>
            <a:off x="0" y="1068390"/>
            <a:ext cx="12192000" cy="5236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85EF2D-8DED-44AE-A50A-6E1B87C0C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79" y="4484065"/>
            <a:ext cx="1741743" cy="22093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22BEA0B-A4D7-4274-9512-A16412111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132" y="4410485"/>
            <a:ext cx="1741258" cy="23216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73741A-FB62-4CD0-9F14-402D3FA3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305" y="4632936"/>
            <a:ext cx="1740994" cy="20482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BBCBED3-31FA-4730-B7B4-0DD53CEEF6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319" y="4601845"/>
            <a:ext cx="1870542" cy="20707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8E93AC-8067-44A2-BA95-F21A3976F103}"/>
              </a:ext>
            </a:extLst>
          </p:cNvPr>
          <p:cNvSpPr/>
          <p:nvPr/>
        </p:nvSpPr>
        <p:spPr>
          <a:xfrm>
            <a:off x="1425884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ba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632CBE-5152-4AF5-A398-03AE9FF24BD3}"/>
              </a:ext>
            </a:extLst>
          </p:cNvPr>
          <p:cNvSpPr/>
          <p:nvPr/>
        </p:nvSpPr>
        <p:spPr>
          <a:xfrm>
            <a:off x="3789887" y="5847211"/>
            <a:ext cx="1799637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sáu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AAFB31-7385-4CF6-9F46-4B040FFE5201}"/>
              </a:ext>
            </a:extLst>
          </p:cNvPr>
          <p:cNvSpPr/>
          <p:nvPr/>
        </p:nvSpPr>
        <p:spPr>
          <a:xfrm>
            <a:off x="6314305" y="5847211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bốn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EE602C-50D4-4404-B345-D8C20BC894A0}"/>
              </a:ext>
            </a:extLst>
          </p:cNvPr>
          <p:cNvSpPr/>
          <p:nvPr/>
        </p:nvSpPr>
        <p:spPr>
          <a:xfrm>
            <a:off x="8966481" y="5817763"/>
            <a:ext cx="1870542" cy="91440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D9A12C-208F-4806-8A42-B981CC7DABBA}"/>
              </a:ext>
            </a:extLst>
          </p:cNvPr>
          <p:cNvGrpSpPr/>
          <p:nvPr/>
        </p:nvGrpSpPr>
        <p:grpSpPr>
          <a:xfrm>
            <a:off x="1504574" y="1756445"/>
            <a:ext cx="1296429" cy="2477253"/>
            <a:chOff x="1504574" y="1756445"/>
            <a:chExt cx="1296429" cy="2477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FC9FF6-0B02-4BEB-AB21-91E0ED3BA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4574" y="1756445"/>
              <a:ext cx="1296429" cy="2477253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ABE7D4C-6F98-4731-9BFA-75682DDCE826}"/>
                </a:ext>
              </a:extLst>
            </p:cNvPr>
            <p:cNvSpPr/>
            <p:nvPr/>
          </p:nvSpPr>
          <p:spPr>
            <a:xfrm>
              <a:off x="1647825" y="3362325"/>
              <a:ext cx="1143000" cy="83065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/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2A86D89-E005-41F1-BD76-93CA63ACCA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920" y="3270983"/>
                  <a:ext cx="681305" cy="96154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6C9DDC-C8BC-43B1-9796-14802D2F0F3D}"/>
              </a:ext>
            </a:extLst>
          </p:cNvPr>
          <p:cNvGrpSpPr/>
          <p:nvPr/>
        </p:nvGrpSpPr>
        <p:grpSpPr>
          <a:xfrm>
            <a:off x="3185861" y="1483832"/>
            <a:ext cx="2000792" cy="2452423"/>
            <a:chOff x="3185861" y="1483832"/>
            <a:chExt cx="2000792" cy="245242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1A42B7A-8B5E-4981-A2E0-8C81549AD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5861" y="1483832"/>
              <a:ext cx="2000792" cy="2391386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3726757-5412-4F3C-B839-E025D687D457}"/>
                </a:ext>
              </a:extLst>
            </p:cNvPr>
            <p:cNvSpPr/>
            <p:nvPr/>
          </p:nvSpPr>
          <p:spPr>
            <a:xfrm>
              <a:off x="3908211" y="3044567"/>
              <a:ext cx="1143000" cy="89168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/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6848946-5680-4A33-9CAB-194E220957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058" y="2974710"/>
                  <a:ext cx="681305" cy="96154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C4D278-A8CD-48DD-83CA-2CD5CF08D6E7}"/>
              </a:ext>
            </a:extLst>
          </p:cNvPr>
          <p:cNvGrpSpPr/>
          <p:nvPr/>
        </p:nvGrpSpPr>
        <p:grpSpPr>
          <a:xfrm>
            <a:off x="6290984" y="1318730"/>
            <a:ext cx="1518846" cy="2873877"/>
            <a:chOff x="6290984" y="1318730"/>
            <a:chExt cx="1518846" cy="28738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73799E8-D626-486E-8612-C2B97A587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93861" y="1318730"/>
              <a:ext cx="1515969" cy="2790128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5F62AFA-18B1-4FCF-8456-B9C007228A32}"/>
                </a:ext>
              </a:extLst>
            </p:cNvPr>
            <p:cNvSpPr/>
            <p:nvPr/>
          </p:nvSpPr>
          <p:spPr>
            <a:xfrm>
              <a:off x="6290984" y="3278207"/>
              <a:ext cx="1143000" cy="9144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/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77ECD7BA-A29F-4154-BDA4-EDA0CA1B13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68271" y="3205627"/>
                  <a:ext cx="681305" cy="96154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C46C5A-F699-4DF9-9D8D-CD4297D5E0BB}"/>
              </a:ext>
            </a:extLst>
          </p:cNvPr>
          <p:cNvGrpSpPr/>
          <p:nvPr/>
        </p:nvGrpSpPr>
        <p:grpSpPr>
          <a:xfrm>
            <a:off x="8758751" y="1756445"/>
            <a:ext cx="1552329" cy="2569798"/>
            <a:chOff x="8758751" y="1756445"/>
            <a:chExt cx="1552329" cy="25697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05F503E-6392-4378-B383-7B08ECF2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84187" y="1756445"/>
              <a:ext cx="1526893" cy="243653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07E7E4-F955-4744-B965-06134F1652F8}"/>
                </a:ext>
              </a:extLst>
            </p:cNvPr>
            <p:cNvSpPr/>
            <p:nvPr/>
          </p:nvSpPr>
          <p:spPr>
            <a:xfrm>
              <a:off x="8758751" y="3364698"/>
              <a:ext cx="1296429" cy="96154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/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a14:m>
                  <a:endPara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EF70380-A556-42EF-84D8-8D90EEF4B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4686" y="3296877"/>
                  <a:ext cx="681305" cy="961545"/>
                </a:xfrm>
                <a:prstGeom prst="rect">
                  <a:avLst/>
                </a:prstGeom>
                <a:blipFill>
                  <a:blip r:embed="rId14"/>
                  <a:stretch>
                    <a:fillRect l="-31250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5590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7813 0.269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0.5332 0.338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32943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71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32838 0.244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9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727AC49-7D31-40F1-8ED1-3E7E11846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4591598"/>
            <a:ext cx="12190132" cy="22648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E9170B-3983-4FDB-86FB-2465D9148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1"/>
            <a:ext cx="12190132" cy="2264898"/>
          </a:xfrm>
          <a:prstGeom prst="rect">
            <a:avLst/>
          </a:prstGeom>
        </p:spPr>
      </p:pic>
      <p:sp>
        <p:nvSpPr>
          <p:cNvPr id="6" name="椭圆形标注">
            <a:extLst>
              <a:ext uri="{FF2B5EF4-FFF2-40B4-BE49-F238E27FC236}">
                <a16:creationId xmlns:a16="http://schemas.microsoft.com/office/drawing/2014/main" id="{62DE5013-040E-455B-98EB-F010A70BADDC}"/>
              </a:ext>
            </a:extLst>
          </p:cNvPr>
          <p:cNvSpPr/>
          <p:nvPr/>
        </p:nvSpPr>
        <p:spPr>
          <a:xfrm rot="2450753">
            <a:off x="5114046" y="103050"/>
            <a:ext cx="5709070" cy="5709067"/>
          </a:xfrm>
          <a:prstGeom prst="wedgeEllipseCallout">
            <a:avLst>
              <a:gd name="adj1" fmla="val -23571"/>
              <a:gd name="adj2" fmla="val 53517"/>
            </a:avLst>
          </a:prstGeom>
          <a:solidFill>
            <a:srgbClr val="6ACD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3F1D96-94BC-4224-8801-86A102DF38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10" y="190500"/>
            <a:ext cx="4933950" cy="6667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20581" y="1720289"/>
            <a:ext cx="6096000" cy="2474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4 -0.07245 L 4.16667E-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2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7"/>
            <a:ext cx="8121935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5928755" y="1051567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adena" panose="02000503000000020004" pitchFamily="50" charset="0"/>
                <a:cs typeface="Arial"/>
                <a:sym typeface="Arial"/>
              </a:rPr>
              <a:t>NGỌN ĐỒI </a:t>
            </a:r>
          </a:p>
          <a:p>
            <a:pPr algn="ctr" defTabSz="914377">
              <a:defRPr/>
            </a:pPr>
            <a:r>
              <a:rPr lang="en-US" sz="5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adena" panose="02000503000000020004" pitchFamily="50" charset="0"/>
                <a:cs typeface="Arial"/>
                <a:sym typeface="Arial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2" y="1808538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1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9" y="2725843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5" y="351808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2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2" y="1808538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5" y="2191043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6"/>
            <a:ext cx="510855" cy="5108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1" y="5277150"/>
            <a:ext cx="510855" cy="5108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7" y="5480145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AE8EB585-29DC-4003-9E6A-556479E5A8D6}"/>
              </a:ext>
            </a:extLst>
          </p:cNvPr>
          <p:cNvSpPr/>
          <p:nvPr/>
        </p:nvSpPr>
        <p:spPr>
          <a:xfrm>
            <a:off x="10347960" y="294640"/>
            <a:ext cx="145288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Học</a:t>
            </a:r>
            <a:r>
              <a:rPr lang="en-US" dirty="0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 </a:t>
            </a:r>
            <a:r>
              <a:rPr lang="en-US" dirty="0" err="1">
                <a:solidFill>
                  <a:sysClr val="windowText" lastClr="000000"/>
                </a:solidFill>
                <a:latin typeface="Calibri" panose="020F0502020204030204"/>
                <a:sym typeface="Arial"/>
              </a:rPr>
              <a:t>tiếp</a:t>
            </a:r>
            <a:endParaRPr lang="en-US" dirty="0">
              <a:solidFill>
                <a:sysClr val="windowText" lastClr="000000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E24A0-121F-43EA-96FF-93D7484E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id="{A6CCDCF4-7209-42D2-8F6E-33013802E20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3A1A5B-8249-4A18-9702-166EAB1CE712}"/>
              </a:ext>
            </a:extLst>
          </p:cNvPr>
          <p:cNvSpPr txBox="1"/>
          <p:nvPr/>
        </p:nvSpPr>
        <p:spPr>
          <a:xfrm>
            <a:off x="3794542" y="3790951"/>
            <a:ext cx="36003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45 : 9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EC338-9463-4C7F-AA93-E0AA387F466B}"/>
              </a:ext>
            </a:extLst>
          </p:cNvPr>
          <p:cNvSpPr txBox="1"/>
          <p:nvPr/>
        </p:nvSpPr>
        <p:spPr>
          <a:xfrm>
            <a:off x="3586262" y="5186024"/>
            <a:ext cx="401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985774-65AE-481B-8604-4AFE15EB6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Arrow: Left 8">
            <a:hlinkClick r:id="rId4" action="ppaction://hlinksldjump"/>
            <a:extLst>
              <a:ext uri="{FF2B5EF4-FFF2-40B4-BE49-F238E27FC236}">
                <a16:creationId xmlns:a16="http://schemas.microsoft.com/office/drawing/2014/main" id="{E54563F2-7217-457A-AB80-45EAF401AFE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A23C1-3AF2-43AC-BCE5-BCE47E8C07DE}"/>
              </a:ext>
            </a:extLst>
          </p:cNvPr>
          <p:cNvSpPr txBox="1"/>
          <p:nvPr/>
        </p:nvSpPr>
        <p:spPr>
          <a:xfrm>
            <a:off x="3794542" y="3790951"/>
            <a:ext cx="36003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28 : 7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26F63-A99E-4E57-B488-7E36A4EDEA0C}"/>
              </a:ext>
            </a:extLst>
          </p:cNvPr>
          <p:cNvSpPr txBox="1"/>
          <p:nvPr/>
        </p:nvSpPr>
        <p:spPr>
          <a:xfrm>
            <a:off x="3586262" y="5186024"/>
            <a:ext cx="401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790951"/>
            <a:ext cx="360034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2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72 : 8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586262" y="5186024"/>
            <a:ext cx="401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nl-NL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1" y="6105526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905906" y="3943351"/>
            <a:ext cx="369337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54 : 6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05905" y="5089862"/>
            <a:ext cx="347065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2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Đáp</a:t>
            </a:r>
            <a:r>
              <a:rPr lang="en-US" sz="42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án</a:t>
            </a:r>
            <a:r>
              <a:rPr lang="en-US" sz="42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ED15556-E6F6-44E6-965D-AF27031A3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DE34DB-6D1B-4480-AF0A-195DE188D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/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55C8AF6-9633-44DF-BB80-F538FD703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/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987F631-A043-45D2-BC44-C5F992D9F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17EA0C-0264-433A-BC51-DADA5BDED2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/>
        </p:blipFill>
        <p:spPr>
          <a:xfrm>
            <a:off x="2183653" y="4845575"/>
            <a:ext cx="7874747" cy="1899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41B56-B53A-4DAC-B37D-0DC10C811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575" y="1576515"/>
            <a:ext cx="298729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E340A-E578-4653-94D6-1ECF56F63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178" y="2696990"/>
            <a:ext cx="10985944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388</Words>
  <Application>Microsoft Office PowerPoint</Application>
  <PresentationFormat>Widescreen</PresentationFormat>
  <Paragraphs>60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等线 Light</vt:lpstr>
      <vt:lpstr>#9Slide02 Noi dung dai</vt:lpstr>
      <vt:lpstr>#9Slide02 Tieu de dai</vt:lpstr>
      <vt:lpstr>Arial</vt:lpstr>
      <vt:lpstr>Calibri</vt:lpstr>
      <vt:lpstr>Calibri Light</vt:lpstr>
      <vt:lpstr>Cambria Math</vt:lpstr>
      <vt:lpstr>iCiel Cadena</vt:lpstr>
      <vt:lpstr>ITC Avant Garde Std Bk</vt:lpstr>
      <vt:lpstr>Times New Roman</vt:lpstr>
      <vt:lpstr>UVN Banh Mi</vt:lpstr>
      <vt:lpstr>庞门正道标题体</vt:lpstr>
      <vt:lpstr>方正卡通简体</vt:lpstr>
      <vt:lpstr>千图网海量PPT模板www.58pic.com​​</vt:lpstr>
      <vt:lpstr>1_Office Theme</vt:lpstr>
      <vt:lpstr>10_Office Theme</vt:lpstr>
      <vt:lpstr>1_Office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43</cp:revision>
  <dcterms:created xsi:type="dcterms:W3CDTF">2022-10-14T23:23:14Z</dcterms:created>
  <dcterms:modified xsi:type="dcterms:W3CDTF">2022-10-30T01:01:26Z</dcterms:modified>
</cp:coreProperties>
</file>