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4" r:id="rId2"/>
    <p:sldId id="2707" r:id="rId3"/>
    <p:sldId id="2683" r:id="rId4"/>
    <p:sldId id="2702" r:id="rId5"/>
    <p:sldId id="2695" r:id="rId6"/>
    <p:sldId id="2708" r:id="rId7"/>
    <p:sldId id="2630" r:id="rId8"/>
    <p:sldId id="2709" r:id="rId9"/>
    <p:sldId id="2660" r:id="rId10"/>
    <p:sldId id="2622" r:id="rId11"/>
    <p:sldId id="27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2" d="100"/>
          <a:sy n="42" d="100"/>
        </p:scale>
        <p:origin x="2256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98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292A-1AF6-4EFB-BBA9-6EB8A44F7730}" type="datetimeFigureOut">
              <a:rPr lang="en-US" smtClean="0"/>
              <a:t>11-Dec-23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6ABE8-C6DA-489D-AA1F-9923689C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8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77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60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42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0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87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051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6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1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80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92058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134164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573475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6B22876C-940D-4978-A719-A3FCCDF49E7B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7425F8A-3993-4A80-92C4-81ABF0C870D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7E6F9F50-86ED-4404-AEAE-971C6EEE19E2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875D3F49-DB4F-4084-8565-DA4376066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4873" y="4977824"/>
            <a:ext cx="3895757" cy="804782"/>
          </a:xfrm>
          <a:prstGeom prst="rect">
            <a:avLst/>
          </a:prstGeom>
        </p:spPr>
      </p:pic>
      <p:pic>
        <p:nvPicPr>
          <p:cNvPr id="10" name="图片 9" descr="图片包含 物体, 时钟&#10;&#10;描述已自动生成">
            <a:extLst>
              <a:ext uri="{FF2B5EF4-FFF2-40B4-BE49-F238E27FC236}">
                <a16:creationId xmlns:a16="http://schemas.microsoft.com/office/drawing/2014/main" id="{1A2424D6-18A8-4A42-8CB2-EFA69E0869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8" y="212812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24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.xml"/><Relationship Id="rId7" Type="http://schemas.openxmlformats.org/officeDocument/2006/relationships/image" Target="../media/image16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447428" y="4516878"/>
            <a:ext cx="6851086" cy="1323209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0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</a:p>
          <a:p>
            <a:pPr algn="ctr">
              <a:defRPr/>
            </a:pPr>
            <a:r>
              <a:rPr lang="en-US" sz="40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TRẢI NGHIỆM</a:t>
            </a:r>
            <a:endParaRPr lang="vi-VN" sz="40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ïśliḋê">
            <a:extLst>
              <a:ext uri="{FF2B5EF4-FFF2-40B4-BE49-F238E27FC236}">
                <a16:creationId xmlns:a16="http://schemas.microsoft.com/office/drawing/2014/main" id="{4F89294D-E907-42D1-88D3-26DC3C3F2ED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427056" y="1236944"/>
            <a:ext cx="6402008" cy="5041710"/>
          </a:xfrm>
          <a:custGeom>
            <a:avLst/>
            <a:gdLst>
              <a:gd name="T0" fmla="*/ 4169 w 4206"/>
              <a:gd name="T1" fmla="*/ 1195 h 2874"/>
              <a:gd name="T2" fmla="*/ 4025 w 4206"/>
              <a:gd name="T3" fmla="*/ 1644 h 2874"/>
              <a:gd name="T4" fmla="*/ 3759 w 4206"/>
              <a:gd name="T5" fmla="*/ 1986 h 2874"/>
              <a:gd name="T6" fmla="*/ 3346 w 4206"/>
              <a:gd name="T7" fmla="*/ 2088 h 2874"/>
              <a:gd name="T8" fmla="*/ 3064 w 4206"/>
              <a:gd name="T9" fmla="*/ 2148 h 2874"/>
              <a:gd name="T10" fmla="*/ 2806 w 4206"/>
              <a:gd name="T11" fmla="*/ 2257 h 2874"/>
              <a:gd name="T12" fmla="*/ 2771 w 4206"/>
              <a:gd name="T13" fmla="*/ 2280 h 2874"/>
              <a:gd name="T14" fmla="*/ 2754 w 4206"/>
              <a:gd name="T15" fmla="*/ 2291 h 2874"/>
              <a:gd name="T16" fmla="*/ 2728 w 4206"/>
              <a:gd name="T17" fmla="*/ 2310 h 2874"/>
              <a:gd name="T18" fmla="*/ 2619 w 4206"/>
              <a:gd name="T19" fmla="*/ 2393 h 2874"/>
              <a:gd name="T20" fmla="*/ 2570 w 4206"/>
              <a:gd name="T21" fmla="*/ 2432 h 2874"/>
              <a:gd name="T22" fmla="*/ 2540 w 4206"/>
              <a:gd name="T23" fmla="*/ 2456 h 2874"/>
              <a:gd name="T24" fmla="*/ 2458 w 4206"/>
              <a:gd name="T25" fmla="*/ 2515 h 2874"/>
              <a:gd name="T26" fmla="*/ 2315 w 4206"/>
              <a:gd name="T27" fmla="*/ 2594 h 2874"/>
              <a:gd name="T28" fmla="*/ 2195 w 4206"/>
              <a:gd name="T29" fmla="*/ 2629 h 2874"/>
              <a:gd name="T30" fmla="*/ 1844 w 4206"/>
              <a:gd name="T31" fmla="*/ 2571 h 2874"/>
              <a:gd name="T32" fmla="*/ 1259 w 4206"/>
              <a:gd name="T33" fmla="*/ 2735 h 2874"/>
              <a:gd name="T34" fmla="*/ 704 w 4206"/>
              <a:gd name="T35" fmla="*/ 2863 h 2874"/>
              <a:gd name="T36" fmla="*/ 425 w 4206"/>
              <a:gd name="T37" fmla="*/ 2859 h 2874"/>
              <a:gd name="T38" fmla="*/ 76 w 4206"/>
              <a:gd name="T39" fmla="*/ 2561 h 2874"/>
              <a:gd name="T40" fmla="*/ 14 w 4206"/>
              <a:gd name="T41" fmla="*/ 2336 h 2874"/>
              <a:gd name="T42" fmla="*/ 6 w 4206"/>
              <a:gd name="T43" fmla="*/ 2249 h 2874"/>
              <a:gd name="T44" fmla="*/ 127 w 4206"/>
              <a:gd name="T45" fmla="*/ 1643 h 2874"/>
              <a:gd name="T46" fmla="*/ 135 w 4206"/>
              <a:gd name="T47" fmla="*/ 1581 h 2874"/>
              <a:gd name="T48" fmla="*/ 72 w 4206"/>
              <a:gd name="T49" fmla="*/ 1182 h 2874"/>
              <a:gd name="T50" fmla="*/ 52 w 4206"/>
              <a:gd name="T51" fmla="*/ 725 h 2874"/>
              <a:gd name="T52" fmla="*/ 148 w 4206"/>
              <a:gd name="T53" fmla="*/ 478 h 2874"/>
              <a:gd name="T54" fmla="*/ 424 w 4206"/>
              <a:gd name="T55" fmla="*/ 219 h 2874"/>
              <a:gd name="T56" fmla="*/ 1181 w 4206"/>
              <a:gd name="T57" fmla="*/ 13 h 2874"/>
              <a:gd name="T58" fmla="*/ 1258 w 4206"/>
              <a:gd name="T59" fmla="*/ 20 h 2874"/>
              <a:gd name="T60" fmla="*/ 1849 w 4206"/>
              <a:gd name="T61" fmla="*/ 176 h 2874"/>
              <a:gd name="T62" fmla="*/ 2239 w 4206"/>
              <a:gd name="T63" fmla="*/ 284 h 2874"/>
              <a:gd name="T64" fmla="*/ 2581 w 4206"/>
              <a:gd name="T65" fmla="*/ 326 h 2874"/>
              <a:gd name="T66" fmla="*/ 2738 w 4206"/>
              <a:gd name="T67" fmla="*/ 321 h 2874"/>
              <a:gd name="T68" fmla="*/ 3345 w 4206"/>
              <a:gd name="T69" fmla="*/ 184 h 2874"/>
              <a:gd name="T70" fmla="*/ 4035 w 4206"/>
              <a:gd name="T71" fmla="*/ 240 h 2874"/>
              <a:gd name="T72" fmla="*/ 4189 w 4206"/>
              <a:gd name="T73" fmla="*/ 486 h 2874"/>
              <a:gd name="T74" fmla="*/ 4202 w 4206"/>
              <a:gd name="T75" fmla="*/ 725 h 2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06" h="2874">
                <a:moveTo>
                  <a:pt x="4171" y="1182"/>
                </a:moveTo>
                <a:cubicBezTo>
                  <a:pt x="4170" y="1187"/>
                  <a:pt x="4170" y="1191"/>
                  <a:pt x="4169" y="1195"/>
                </a:cubicBezTo>
                <a:cubicBezTo>
                  <a:pt x="4142" y="1348"/>
                  <a:pt x="4097" y="1495"/>
                  <a:pt x="4031" y="1630"/>
                </a:cubicBezTo>
                <a:cubicBezTo>
                  <a:pt x="4029" y="1635"/>
                  <a:pt x="4027" y="1639"/>
                  <a:pt x="4025" y="1644"/>
                </a:cubicBezTo>
                <a:cubicBezTo>
                  <a:pt x="3983" y="1729"/>
                  <a:pt x="3931" y="1809"/>
                  <a:pt x="3870" y="1882"/>
                </a:cubicBezTo>
                <a:cubicBezTo>
                  <a:pt x="3837" y="1922"/>
                  <a:pt x="3802" y="1959"/>
                  <a:pt x="3759" y="1986"/>
                </a:cubicBezTo>
                <a:cubicBezTo>
                  <a:pt x="3700" y="2024"/>
                  <a:pt x="3630" y="2040"/>
                  <a:pt x="3561" y="2052"/>
                </a:cubicBezTo>
                <a:cubicBezTo>
                  <a:pt x="3490" y="2066"/>
                  <a:pt x="3418" y="2076"/>
                  <a:pt x="3346" y="2088"/>
                </a:cubicBezTo>
                <a:cubicBezTo>
                  <a:pt x="3321" y="2093"/>
                  <a:pt x="3295" y="2097"/>
                  <a:pt x="3270" y="2101"/>
                </a:cubicBezTo>
                <a:cubicBezTo>
                  <a:pt x="3201" y="2114"/>
                  <a:pt x="3132" y="2129"/>
                  <a:pt x="3064" y="2148"/>
                </a:cubicBezTo>
                <a:cubicBezTo>
                  <a:pt x="2981" y="2172"/>
                  <a:pt x="2900" y="2203"/>
                  <a:pt x="2824" y="2247"/>
                </a:cubicBezTo>
                <a:cubicBezTo>
                  <a:pt x="2818" y="2250"/>
                  <a:pt x="2812" y="2254"/>
                  <a:pt x="2806" y="2257"/>
                </a:cubicBezTo>
                <a:cubicBezTo>
                  <a:pt x="2800" y="2261"/>
                  <a:pt x="2794" y="2264"/>
                  <a:pt x="2789" y="2268"/>
                </a:cubicBezTo>
                <a:cubicBezTo>
                  <a:pt x="2783" y="2272"/>
                  <a:pt x="2777" y="2276"/>
                  <a:pt x="2771" y="2280"/>
                </a:cubicBezTo>
                <a:cubicBezTo>
                  <a:pt x="2762" y="2286"/>
                  <a:pt x="2762" y="2286"/>
                  <a:pt x="2762" y="2286"/>
                </a:cubicBezTo>
                <a:cubicBezTo>
                  <a:pt x="2759" y="2287"/>
                  <a:pt x="2757" y="2290"/>
                  <a:pt x="2754" y="2291"/>
                </a:cubicBezTo>
                <a:cubicBezTo>
                  <a:pt x="2745" y="2297"/>
                  <a:pt x="2737" y="2303"/>
                  <a:pt x="2728" y="2309"/>
                </a:cubicBezTo>
                <a:cubicBezTo>
                  <a:pt x="2728" y="2310"/>
                  <a:pt x="2728" y="2310"/>
                  <a:pt x="2728" y="2310"/>
                </a:cubicBezTo>
                <a:cubicBezTo>
                  <a:pt x="2722" y="2314"/>
                  <a:pt x="2717" y="2318"/>
                  <a:pt x="2711" y="2322"/>
                </a:cubicBezTo>
                <a:cubicBezTo>
                  <a:pt x="2680" y="2345"/>
                  <a:pt x="2650" y="2369"/>
                  <a:pt x="2619" y="2393"/>
                </a:cubicBezTo>
                <a:cubicBezTo>
                  <a:pt x="2600" y="2408"/>
                  <a:pt x="2600" y="2408"/>
                  <a:pt x="2600" y="2408"/>
                </a:cubicBezTo>
                <a:cubicBezTo>
                  <a:pt x="2590" y="2416"/>
                  <a:pt x="2580" y="2424"/>
                  <a:pt x="2570" y="2432"/>
                </a:cubicBezTo>
                <a:cubicBezTo>
                  <a:pt x="2565" y="2436"/>
                  <a:pt x="2559" y="2441"/>
                  <a:pt x="2553" y="2446"/>
                </a:cubicBezTo>
                <a:cubicBezTo>
                  <a:pt x="2549" y="2449"/>
                  <a:pt x="2545" y="2452"/>
                  <a:pt x="2540" y="2456"/>
                </a:cubicBezTo>
                <a:cubicBezTo>
                  <a:pt x="2519" y="2472"/>
                  <a:pt x="2497" y="2489"/>
                  <a:pt x="2474" y="2504"/>
                </a:cubicBezTo>
                <a:cubicBezTo>
                  <a:pt x="2469" y="2508"/>
                  <a:pt x="2464" y="2512"/>
                  <a:pt x="2458" y="2515"/>
                </a:cubicBezTo>
                <a:cubicBezTo>
                  <a:pt x="2414" y="2546"/>
                  <a:pt x="2366" y="2572"/>
                  <a:pt x="2316" y="2594"/>
                </a:cubicBezTo>
                <a:cubicBezTo>
                  <a:pt x="2315" y="2594"/>
                  <a:pt x="2315" y="2594"/>
                  <a:pt x="2315" y="2594"/>
                </a:cubicBezTo>
                <a:cubicBezTo>
                  <a:pt x="2291" y="2604"/>
                  <a:pt x="2266" y="2613"/>
                  <a:pt x="2240" y="2620"/>
                </a:cubicBezTo>
                <a:cubicBezTo>
                  <a:pt x="2225" y="2624"/>
                  <a:pt x="2210" y="2627"/>
                  <a:pt x="2195" y="2629"/>
                </a:cubicBezTo>
                <a:cubicBezTo>
                  <a:pt x="2156" y="2636"/>
                  <a:pt x="2115" y="2637"/>
                  <a:pt x="2075" y="2632"/>
                </a:cubicBezTo>
                <a:cubicBezTo>
                  <a:pt x="1996" y="2620"/>
                  <a:pt x="1922" y="2584"/>
                  <a:pt x="1844" y="2571"/>
                </a:cubicBezTo>
                <a:cubicBezTo>
                  <a:pt x="1682" y="2546"/>
                  <a:pt x="1524" y="2627"/>
                  <a:pt x="1372" y="2691"/>
                </a:cubicBezTo>
                <a:cubicBezTo>
                  <a:pt x="1334" y="2707"/>
                  <a:pt x="1297" y="2721"/>
                  <a:pt x="1259" y="2735"/>
                </a:cubicBezTo>
                <a:cubicBezTo>
                  <a:pt x="1233" y="2744"/>
                  <a:pt x="1208" y="2753"/>
                  <a:pt x="1182" y="2761"/>
                </a:cubicBezTo>
                <a:cubicBezTo>
                  <a:pt x="1027" y="2811"/>
                  <a:pt x="867" y="2846"/>
                  <a:pt x="704" y="2863"/>
                </a:cubicBezTo>
                <a:cubicBezTo>
                  <a:pt x="638" y="2871"/>
                  <a:pt x="569" y="2874"/>
                  <a:pt x="501" y="2869"/>
                </a:cubicBezTo>
                <a:cubicBezTo>
                  <a:pt x="476" y="2867"/>
                  <a:pt x="450" y="2864"/>
                  <a:pt x="425" y="2859"/>
                </a:cubicBezTo>
                <a:cubicBezTo>
                  <a:pt x="340" y="2843"/>
                  <a:pt x="260" y="2809"/>
                  <a:pt x="196" y="2747"/>
                </a:cubicBezTo>
                <a:cubicBezTo>
                  <a:pt x="142" y="2696"/>
                  <a:pt x="105" y="2630"/>
                  <a:pt x="76" y="2561"/>
                </a:cubicBezTo>
                <a:cubicBezTo>
                  <a:pt x="64" y="2533"/>
                  <a:pt x="54" y="2504"/>
                  <a:pt x="45" y="2475"/>
                </a:cubicBezTo>
                <a:cubicBezTo>
                  <a:pt x="32" y="2430"/>
                  <a:pt x="21" y="2383"/>
                  <a:pt x="14" y="2336"/>
                </a:cubicBezTo>
                <a:cubicBezTo>
                  <a:pt x="13" y="2325"/>
                  <a:pt x="11" y="2315"/>
                  <a:pt x="10" y="2304"/>
                </a:cubicBezTo>
                <a:cubicBezTo>
                  <a:pt x="8" y="2286"/>
                  <a:pt x="7" y="2267"/>
                  <a:pt x="6" y="2249"/>
                </a:cubicBezTo>
                <a:cubicBezTo>
                  <a:pt x="0" y="2150"/>
                  <a:pt x="10" y="2052"/>
                  <a:pt x="34" y="1957"/>
                </a:cubicBezTo>
                <a:cubicBezTo>
                  <a:pt x="61" y="1851"/>
                  <a:pt x="107" y="1750"/>
                  <a:pt x="127" y="1643"/>
                </a:cubicBezTo>
                <a:cubicBezTo>
                  <a:pt x="128" y="1639"/>
                  <a:pt x="128" y="1634"/>
                  <a:pt x="129" y="1630"/>
                </a:cubicBezTo>
                <a:cubicBezTo>
                  <a:pt x="132" y="1614"/>
                  <a:pt x="134" y="1598"/>
                  <a:pt x="135" y="1581"/>
                </a:cubicBezTo>
                <a:cubicBezTo>
                  <a:pt x="145" y="1451"/>
                  <a:pt x="106" y="1323"/>
                  <a:pt x="75" y="1195"/>
                </a:cubicBezTo>
                <a:cubicBezTo>
                  <a:pt x="74" y="1191"/>
                  <a:pt x="73" y="1187"/>
                  <a:pt x="72" y="1182"/>
                </a:cubicBezTo>
                <a:cubicBezTo>
                  <a:pt x="69" y="1168"/>
                  <a:pt x="66" y="1154"/>
                  <a:pt x="63" y="1140"/>
                </a:cubicBezTo>
                <a:cubicBezTo>
                  <a:pt x="34" y="1004"/>
                  <a:pt x="26" y="860"/>
                  <a:pt x="52" y="725"/>
                </a:cubicBezTo>
                <a:cubicBezTo>
                  <a:pt x="53" y="720"/>
                  <a:pt x="53" y="716"/>
                  <a:pt x="54" y="712"/>
                </a:cubicBezTo>
                <a:cubicBezTo>
                  <a:pt x="71" y="628"/>
                  <a:pt x="102" y="549"/>
                  <a:pt x="148" y="478"/>
                </a:cubicBezTo>
                <a:cubicBezTo>
                  <a:pt x="195" y="405"/>
                  <a:pt x="257" y="345"/>
                  <a:pt x="324" y="292"/>
                </a:cubicBezTo>
                <a:cubicBezTo>
                  <a:pt x="356" y="266"/>
                  <a:pt x="390" y="242"/>
                  <a:pt x="424" y="219"/>
                </a:cubicBezTo>
                <a:cubicBezTo>
                  <a:pt x="449" y="203"/>
                  <a:pt x="475" y="188"/>
                  <a:pt x="500" y="173"/>
                </a:cubicBezTo>
                <a:cubicBezTo>
                  <a:pt x="709" y="57"/>
                  <a:pt x="946" y="0"/>
                  <a:pt x="1181" y="13"/>
                </a:cubicBezTo>
                <a:cubicBezTo>
                  <a:pt x="1194" y="14"/>
                  <a:pt x="1206" y="15"/>
                  <a:pt x="1219" y="16"/>
                </a:cubicBezTo>
                <a:cubicBezTo>
                  <a:pt x="1232" y="17"/>
                  <a:pt x="1245" y="18"/>
                  <a:pt x="1258" y="20"/>
                </a:cubicBezTo>
                <a:cubicBezTo>
                  <a:pt x="1409" y="37"/>
                  <a:pt x="1556" y="80"/>
                  <a:pt x="1703" y="128"/>
                </a:cubicBezTo>
                <a:cubicBezTo>
                  <a:pt x="1752" y="144"/>
                  <a:pt x="1801" y="160"/>
                  <a:pt x="1849" y="176"/>
                </a:cubicBezTo>
                <a:cubicBezTo>
                  <a:pt x="1871" y="183"/>
                  <a:pt x="1893" y="190"/>
                  <a:pt x="1915" y="197"/>
                </a:cubicBezTo>
                <a:cubicBezTo>
                  <a:pt x="2021" y="231"/>
                  <a:pt x="2130" y="261"/>
                  <a:pt x="2239" y="284"/>
                </a:cubicBezTo>
                <a:cubicBezTo>
                  <a:pt x="2264" y="289"/>
                  <a:pt x="2290" y="294"/>
                  <a:pt x="2315" y="298"/>
                </a:cubicBezTo>
                <a:cubicBezTo>
                  <a:pt x="2403" y="314"/>
                  <a:pt x="2492" y="323"/>
                  <a:pt x="2581" y="326"/>
                </a:cubicBezTo>
                <a:cubicBezTo>
                  <a:pt x="2616" y="327"/>
                  <a:pt x="2651" y="326"/>
                  <a:pt x="2685" y="325"/>
                </a:cubicBezTo>
                <a:cubicBezTo>
                  <a:pt x="2703" y="324"/>
                  <a:pt x="2720" y="323"/>
                  <a:pt x="2738" y="321"/>
                </a:cubicBezTo>
                <a:cubicBezTo>
                  <a:pt x="2919" y="306"/>
                  <a:pt x="3094" y="254"/>
                  <a:pt x="3269" y="205"/>
                </a:cubicBezTo>
                <a:cubicBezTo>
                  <a:pt x="3295" y="198"/>
                  <a:pt x="3320" y="191"/>
                  <a:pt x="3345" y="184"/>
                </a:cubicBezTo>
                <a:cubicBezTo>
                  <a:pt x="3379" y="175"/>
                  <a:pt x="3412" y="166"/>
                  <a:pt x="3446" y="158"/>
                </a:cubicBezTo>
                <a:cubicBezTo>
                  <a:pt x="3654" y="108"/>
                  <a:pt x="3840" y="137"/>
                  <a:pt x="4035" y="240"/>
                </a:cubicBezTo>
                <a:cubicBezTo>
                  <a:pt x="4079" y="264"/>
                  <a:pt x="4123" y="292"/>
                  <a:pt x="4150" y="336"/>
                </a:cubicBezTo>
                <a:cubicBezTo>
                  <a:pt x="4177" y="380"/>
                  <a:pt x="4184" y="434"/>
                  <a:pt x="4189" y="486"/>
                </a:cubicBezTo>
                <a:cubicBezTo>
                  <a:pt x="4196" y="561"/>
                  <a:pt x="4201" y="636"/>
                  <a:pt x="4202" y="712"/>
                </a:cubicBezTo>
                <a:cubicBezTo>
                  <a:pt x="4202" y="716"/>
                  <a:pt x="4202" y="721"/>
                  <a:pt x="4202" y="725"/>
                </a:cubicBezTo>
                <a:cubicBezTo>
                  <a:pt x="4206" y="878"/>
                  <a:pt x="4197" y="1033"/>
                  <a:pt x="4171" y="1182"/>
                </a:cubicBezTo>
              </a:path>
            </a:pathLst>
          </a:custGeom>
          <a:solidFill>
            <a:srgbClr val="8ADFF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10815C-033B-48F8-AB88-B3DCEA167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8193" y="1277456"/>
            <a:ext cx="3044143" cy="50417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FDB717E-0EA7-4F43-A1A4-B1B6F5615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19648">
            <a:off x="462344" y="737623"/>
            <a:ext cx="1977560" cy="1079667"/>
          </a:xfrm>
          <a:prstGeom prst="rect">
            <a:avLst/>
          </a:prstGeom>
        </p:spPr>
      </p:pic>
      <p:sp>
        <p:nvSpPr>
          <p:cNvPr id="10" name="PA-jiandanzhizuo147">
            <a:extLst>
              <a:ext uri="{FF2B5EF4-FFF2-40B4-BE49-F238E27FC236}">
                <a16:creationId xmlns:a16="http://schemas.microsoft.com/office/drawing/2014/main" id="{7DDB892E-DB0F-4807-9860-ED892F25A70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03721" y="5191894"/>
            <a:ext cx="976800" cy="976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ysClr val="window" lastClr="FFFFFF">
                <a:lumMod val="75000"/>
              </a:sys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/>
              <a:ea typeface="思源黑体 Light"/>
              <a:cs typeface="+mn-cs"/>
            </a:endParaRPr>
          </a:p>
        </p:txBody>
      </p:sp>
      <p:sp>
        <p:nvSpPr>
          <p:cNvPr id="12" name="PA-jiandanzhizuo150">
            <a:extLst>
              <a:ext uri="{FF2B5EF4-FFF2-40B4-BE49-F238E27FC236}">
                <a16:creationId xmlns:a16="http://schemas.microsoft.com/office/drawing/2014/main" id="{83F370DA-5847-4AB6-A5E6-68FEA42E88F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0532356" y="5414343"/>
            <a:ext cx="519530" cy="531902"/>
          </a:xfrm>
          <a:custGeom>
            <a:avLst/>
            <a:gdLst>
              <a:gd name="connsiteX0" fmla="*/ 58756 w 590488"/>
              <a:gd name="connsiteY0" fmla="*/ 545434 h 604551"/>
              <a:gd name="connsiteX1" fmla="*/ 41673 w 590488"/>
              <a:gd name="connsiteY1" fmla="*/ 561840 h 604551"/>
              <a:gd name="connsiteX2" fmla="*/ 58756 w 590488"/>
              <a:gd name="connsiteY2" fmla="*/ 578340 h 604551"/>
              <a:gd name="connsiteX3" fmla="*/ 75840 w 590488"/>
              <a:gd name="connsiteY3" fmla="*/ 561840 h 604551"/>
              <a:gd name="connsiteX4" fmla="*/ 58756 w 590488"/>
              <a:gd name="connsiteY4" fmla="*/ 545434 h 604551"/>
              <a:gd name="connsiteX5" fmla="*/ 192914 w 590488"/>
              <a:gd name="connsiteY5" fmla="*/ 427234 h 604551"/>
              <a:gd name="connsiteX6" fmla="*/ 243237 w 590488"/>
              <a:gd name="connsiteY6" fmla="*/ 436518 h 604551"/>
              <a:gd name="connsiteX7" fmla="*/ 271462 w 590488"/>
              <a:gd name="connsiteY7" fmla="*/ 440874 h 604551"/>
              <a:gd name="connsiteX8" fmla="*/ 387795 w 590488"/>
              <a:gd name="connsiteY8" fmla="*/ 442358 h 604551"/>
              <a:gd name="connsiteX9" fmla="*/ 417784 w 590488"/>
              <a:gd name="connsiteY9" fmla="*/ 466922 h 604551"/>
              <a:gd name="connsiteX10" fmla="*/ 393459 w 590488"/>
              <a:gd name="connsiteY10" fmla="*/ 497140 h 604551"/>
              <a:gd name="connsiteX11" fmla="*/ 262642 w 590488"/>
              <a:gd name="connsiteY11" fmla="*/ 509561 h 604551"/>
              <a:gd name="connsiteX12" fmla="*/ 255957 w 590488"/>
              <a:gd name="connsiteY12" fmla="*/ 517903 h 604551"/>
              <a:gd name="connsiteX13" fmla="*/ 263849 w 590488"/>
              <a:gd name="connsiteY13" fmla="*/ 524021 h 604551"/>
              <a:gd name="connsiteX14" fmla="*/ 268955 w 590488"/>
              <a:gd name="connsiteY14" fmla="*/ 523836 h 604551"/>
              <a:gd name="connsiteX15" fmla="*/ 417227 w 590488"/>
              <a:gd name="connsiteY15" fmla="*/ 509561 h 604551"/>
              <a:gd name="connsiteX16" fmla="*/ 447494 w 590488"/>
              <a:gd name="connsiteY16" fmla="*/ 497233 h 604551"/>
              <a:gd name="connsiteX17" fmla="*/ 452322 w 590488"/>
              <a:gd name="connsiteY17" fmla="*/ 493988 h 604551"/>
              <a:gd name="connsiteX18" fmla="*/ 527433 w 590488"/>
              <a:gd name="connsiteY18" fmla="*/ 450422 h 604551"/>
              <a:gd name="connsiteX19" fmla="*/ 568377 w 590488"/>
              <a:gd name="connsiteY19" fmla="*/ 435313 h 604551"/>
              <a:gd name="connsiteX20" fmla="*/ 590474 w 590488"/>
              <a:gd name="connsiteY20" fmla="*/ 460062 h 604551"/>
              <a:gd name="connsiteX21" fmla="*/ 576083 w 590488"/>
              <a:gd name="connsiteY21" fmla="*/ 482309 h 604551"/>
              <a:gd name="connsiteX22" fmla="*/ 409428 w 590488"/>
              <a:gd name="connsiteY22" fmla="*/ 579545 h 604551"/>
              <a:gd name="connsiteX23" fmla="*/ 403115 w 590488"/>
              <a:gd name="connsiteY23" fmla="*/ 582882 h 604551"/>
              <a:gd name="connsiteX24" fmla="*/ 333946 w 590488"/>
              <a:gd name="connsiteY24" fmla="*/ 594654 h 604551"/>
              <a:gd name="connsiteX25" fmla="*/ 113627 w 590488"/>
              <a:gd name="connsiteY25" fmla="*/ 585107 h 604551"/>
              <a:gd name="connsiteX26" fmla="*/ 90602 w 590488"/>
              <a:gd name="connsiteY26" fmla="*/ 601143 h 604551"/>
              <a:gd name="connsiteX27" fmla="*/ 40466 w 590488"/>
              <a:gd name="connsiteY27" fmla="*/ 604480 h 604551"/>
              <a:gd name="connsiteX28" fmla="*/ 8156 w 590488"/>
              <a:gd name="connsiteY28" fmla="*/ 577413 h 604551"/>
              <a:gd name="connsiteX29" fmla="*/ 79 w 590488"/>
              <a:gd name="connsiteY29" fmla="*/ 466180 h 604551"/>
              <a:gd name="connsiteX30" fmla="*/ 28211 w 590488"/>
              <a:gd name="connsiteY30" fmla="*/ 435035 h 604551"/>
              <a:gd name="connsiteX31" fmla="*/ 78346 w 590488"/>
              <a:gd name="connsiteY31" fmla="*/ 431698 h 604551"/>
              <a:gd name="connsiteX32" fmla="*/ 103414 w 590488"/>
              <a:gd name="connsiteY32" fmla="*/ 444675 h 604551"/>
              <a:gd name="connsiteX33" fmla="*/ 192914 w 590488"/>
              <a:gd name="connsiteY33" fmla="*/ 427234 h 604551"/>
              <a:gd name="connsiteX34" fmla="*/ 526856 w 590488"/>
              <a:gd name="connsiteY34" fmla="*/ 416291 h 604551"/>
              <a:gd name="connsiteX35" fmla="*/ 540179 w 590488"/>
              <a:gd name="connsiteY35" fmla="*/ 420948 h 604551"/>
              <a:gd name="connsiteX36" fmla="*/ 521239 w 590488"/>
              <a:gd name="connsiteY36" fmla="*/ 429382 h 604551"/>
              <a:gd name="connsiteX37" fmla="*/ 449751 w 590488"/>
              <a:gd name="connsiteY37" fmla="*/ 470069 h 604551"/>
              <a:gd name="connsiteX38" fmla="*/ 444644 w 590488"/>
              <a:gd name="connsiteY38" fmla="*/ 473776 h 604551"/>
              <a:gd name="connsiteX39" fmla="*/ 444552 w 590488"/>
              <a:gd name="connsiteY39" fmla="*/ 464508 h 604551"/>
              <a:gd name="connsiteX40" fmla="*/ 441952 w 590488"/>
              <a:gd name="connsiteY40" fmla="*/ 453108 h 604551"/>
              <a:gd name="connsiteX41" fmla="*/ 442138 w 590488"/>
              <a:gd name="connsiteY41" fmla="*/ 452367 h 604551"/>
              <a:gd name="connsiteX42" fmla="*/ 512976 w 590488"/>
              <a:gd name="connsiteY42" fmla="*/ 418724 h 604551"/>
              <a:gd name="connsiteX43" fmla="*/ 526856 w 590488"/>
              <a:gd name="connsiteY43" fmla="*/ 416291 h 604551"/>
              <a:gd name="connsiteX44" fmla="*/ 481633 w 590488"/>
              <a:gd name="connsiteY44" fmla="*/ 403249 h 604551"/>
              <a:gd name="connsiteX45" fmla="*/ 494805 w 590488"/>
              <a:gd name="connsiteY45" fmla="*/ 407871 h 604551"/>
              <a:gd name="connsiteX46" fmla="*/ 442765 w 590488"/>
              <a:gd name="connsiteY46" fmla="*/ 429836 h 604551"/>
              <a:gd name="connsiteX47" fmla="*/ 434324 w 590488"/>
              <a:gd name="connsiteY47" fmla="*/ 434470 h 604551"/>
              <a:gd name="connsiteX48" fmla="*/ 432098 w 590488"/>
              <a:gd name="connsiteY48" fmla="*/ 435953 h 604551"/>
              <a:gd name="connsiteX49" fmla="*/ 419018 w 590488"/>
              <a:gd name="connsiteY49" fmla="*/ 424646 h 604551"/>
              <a:gd name="connsiteX50" fmla="*/ 467904 w 590488"/>
              <a:gd name="connsiteY50" fmla="*/ 405647 h 604551"/>
              <a:gd name="connsiteX51" fmla="*/ 481633 w 590488"/>
              <a:gd name="connsiteY51" fmla="*/ 403249 h 604551"/>
              <a:gd name="connsiteX52" fmla="*/ 280736 w 590488"/>
              <a:gd name="connsiteY52" fmla="*/ 283369 h 604551"/>
              <a:gd name="connsiteX53" fmla="*/ 255849 w 590488"/>
              <a:gd name="connsiteY53" fmla="*/ 284481 h 604551"/>
              <a:gd name="connsiteX54" fmla="*/ 296893 w 590488"/>
              <a:gd name="connsiteY54" fmla="*/ 338156 h 604551"/>
              <a:gd name="connsiteX55" fmla="*/ 363938 w 590488"/>
              <a:gd name="connsiteY55" fmla="*/ 340844 h 604551"/>
              <a:gd name="connsiteX56" fmla="*/ 350380 w 590488"/>
              <a:gd name="connsiteY56" fmla="*/ 319615 h 604551"/>
              <a:gd name="connsiteX57" fmla="*/ 308222 w 590488"/>
              <a:gd name="connsiteY57" fmla="*/ 315907 h 604551"/>
              <a:gd name="connsiteX58" fmla="*/ 280736 w 590488"/>
              <a:gd name="connsiteY58" fmla="*/ 283369 h 604551"/>
              <a:gd name="connsiteX59" fmla="*/ 325819 w 590488"/>
              <a:gd name="connsiteY59" fmla="*/ 240946 h 604551"/>
              <a:gd name="connsiteX60" fmla="*/ 310172 w 590488"/>
              <a:gd name="connsiteY60" fmla="*/ 254075 h 604551"/>
              <a:gd name="connsiteX61" fmla="*/ 321594 w 590488"/>
              <a:gd name="connsiteY61" fmla="*/ 290043 h 604551"/>
              <a:gd name="connsiteX62" fmla="*/ 357623 w 590488"/>
              <a:gd name="connsiteY62" fmla="*/ 278734 h 604551"/>
              <a:gd name="connsiteX63" fmla="*/ 346202 w 590488"/>
              <a:gd name="connsiteY63" fmla="*/ 242766 h 604551"/>
              <a:gd name="connsiteX64" fmla="*/ 325819 w 590488"/>
              <a:gd name="connsiteY64" fmla="*/ 240946 h 604551"/>
              <a:gd name="connsiteX65" fmla="*/ 122135 w 590488"/>
              <a:gd name="connsiteY65" fmla="*/ 226094 h 604551"/>
              <a:gd name="connsiteX66" fmla="*/ 92236 w 590488"/>
              <a:gd name="connsiteY66" fmla="*/ 243333 h 604551"/>
              <a:gd name="connsiteX67" fmla="*/ 109600 w 590488"/>
              <a:gd name="connsiteY67" fmla="*/ 273178 h 604551"/>
              <a:gd name="connsiteX68" fmla="*/ 139406 w 590488"/>
              <a:gd name="connsiteY68" fmla="*/ 255846 h 604551"/>
              <a:gd name="connsiteX69" fmla="*/ 122135 w 590488"/>
              <a:gd name="connsiteY69" fmla="*/ 226094 h 604551"/>
              <a:gd name="connsiteX70" fmla="*/ 382138 w 590488"/>
              <a:gd name="connsiteY70" fmla="*/ 205407 h 604551"/>
              <a:gd name="connsiteX71" fmla="*/ 371738 w 590488"/>
              <a:gd name="connsiteY71" fmla="*/ 225523 h 604551"/>
              <a:gd name="connsiteX72" fmla="*/ 383438 w 590488"/>
              <a:gd name="connsiteY72" fmla="*/ 292176 h 604551"/>
              <a:gd name="connsiteX73" fmla="*/ 375174 w 590488"/>
              <a:gd name="connsiteY73" fmla="*/ 304041 h 604551"/>
              <a:gd name="connsiteX74" fmla="*/ 388546 w 590488"/>
              <a:gd name="connsiteY74" fmla="*/ 324899 h 604551"/>
              <a:gd name="connsiteX75" fmla="*/ 403868 w 590488"/>
              <a:gd name="connsiteY75" fmla="*/ 304319 h 604551"/>
              <a:gd name="connsiteX76" fmla="*/ 382138 w 590488"/>
              <a:gd name="connsiteY76" fmla="*/ 205407 h 604551"/>
              <a:gd name="connsiteX77" fmla="*/ 328853 w 590488"/>
              <a:gd name="connsiteY77" fmla="*/ 188854 h 604551"/>
              <a:gd name="connsiteX78" fmla="*/ 262999 w 590488"/>
              <a:gd name="connsiteY78" fmla="*/ 231456 h 604551"/>
              <a:gd name="connsiteX79" fmla="*/ 255199 w 590488"/>
              <a:gd name="connsiteY79" fmla="*/ 255095 h 604551"/>
              <a:gd name="connsiteX80" fmla="*/ 279435 w 590488"/>
              <a:gd name="connsiteY80" fmla="*/ 254075 h 604551"/>
              <a:gd name="connsiteX81" fmla="*/ 284264 w 590488"/>
              <a:gd name="connsiteY81" fmla="*/ 240912 h 604551"/>
              <a:gd name="connsiteX82" fmla="*/ 345552 w 590488"/>
              <a:gd name="connsiteY82" fmla="*/ 212081 h 604551"/>
              <a:gd name="connsiteX83" fmla="*/ 355952 w 590488"/>
              <a:gd name="connsiteY83" fmla="*/ 192058 h 604551"/>
              <a:gd name="connsiteX84" fmla="*/ 328853 w 590488"/>
              <a:gd name="connsiteY84" fmla="*/ 188854 h 604551"/>
              <a:gd name="connsiteX85" fmla="*/ 127799 w 590488"/>
              <a:gd name="connsiteY85" fmla="*/ 186611 h 604551"/>
              <a:gd name="connsiteX86" fmla="*/ 136620 w 590488"/>
              <a:gd name="connsiteY86" fmla="*/ 189020 h 604551"/>
              <a:gd name="connsiteX87" fmla="*/ 140427 w 590488"/>
              <a:gd name="connsiteY87" fmla="*/ 195694 h 604551"/>
              <a:gd name="connsiteX88" fmla="*/ 138292 w 590488"/>
              <a:gd name="connsiteY88" fmla="*/ 203850 h 604551"/>
              <a:gd name="connsiteX89" fmla="*/ 154170 w 590488"/>
              <a:gd name="connsiteY89" fmla="*/ 215899 h 604551"/>
              <a:gd name="connsiteX90" fmla="*/ 161505 w 590488"/>
              <a:gd name="connsiteY90" fmla="*/ 211728 h 604551"/>
              <a:gd name="connsiteX91" fmla="*/ 168934 w 590488"/>
              <a:gd name="connsiteY91" fmla="*/ 213674 h 604551"/>
              <a:gd name="connsiteX92" fmla="*/ 173483 w 590488"/>
              <a:gd name="connsiteY92" fmla="*/ 221645 h 604551"/>
              <a:gd name="connsiteX93" fmla="*/ 171534 w 590488"/>
              <a:gd name="connsiteY93" fmla="*/ 229060 h 604551"/>
              <a:gd name="connsiteX94" fmla="*/ 164198 w 590488"/>
              <a:gd name="connsiteY94" fmla="*/ 233231 h 604551"/>
              <a:gd name="connsiteX95" fmla="*/ 166798 w 590488"/>
              <a:gd name="connsiteY95" fmla="*/ 252880 h 604551"/>
              <a:gd name="connsiteX96" fmla="*/ 174969 w 590488"/>
              <a:gd name="connsiteY96" fmla="*/ 255012 h 604551"/>
              <a:gd name="connsiteX97" fmla="*/ 178776 w 590488"/>
              <a:gd name="connsiteY97" fmla="*/ 261685 h 604551"/>
              <a:gd name="connsiteX98" fmla="*/ 176455 w 590488"/>
              <a:gd name="connsiteY98" fmla="*/ 270397 h 604551"/>
              <a:gd name="connsiteX99" fmla="*/ 169769 w 590488"/>
              <a:gd name="connsiteY99" fmla="*/ 274290 h 604551"/>
              <a:gd name="connsiteX100" fmla="*/ 161598 w 590488"/>
              <a:gd name="connsiteY100" fmla="*/ 272158 h 604551"/>
              <a:gd name="connsiteX101" fmla="*/ 149434 w 590488"/>
              <a:gd name="connsiteY101" fmla="*/ 288007 h 604551"/>
              <a:gd name="connsiteX102" fmla="*/ 153705 w 590488"/>
              <a:gd name="connsiteY102" fmla="*/ 295237 h 604551"/>
              <a:gd name="connsiteX103" fmla="*/ 151663 w 590488"/>
              <a:gd name="connsiteY103" fmla="*/ 302651 h 604551"/>
              <a:gd name="connsiteX104" fmla="*/ 143770 w 590488"/>
              <a:gd name="connsiteY104" fmla="*/ 307286 h 604551"/>
              <a:gd name="connsiteX105" fmla="*/ 136342 w 590488"/>
              <a:gd name="connsiteY105" fmla="*/ 305246 h 604551"/>
              <a:gd name="connsiteX106" fmla="*/ 132163 w 590488"/>
              <a:gd name="connsiteY106" fmla="*/ 298017 h 604551"/>
              <a:gd name="connsiteX107" fmla="*/ 112478 w 590488"/>
              <a:gd name="connsiteY107" fmla="*/ 300612 h 604551"/>
              <a:gd name="connsiteX108" fmla="*/ 110342 w 590488"/>
              <a:gd name="connsiteY108" fmla="*/ 308768 h 604551"/>
              <a:gd name="connsiteX109" fmla="*/ 103657 w 590488"/>
              <a:gd name="connsiteY109" fmla="*/ 312569 h 604551"/>
              <a:gd name="connsiteX110" fmla="*/ 94836 w 590488"/>
              <a:gd name="connsiteY110" fmla="*/ 310251 h 604551"/>
              <a:gd name="connsiteX111" fmla="*/ 91029 w 590488"/>
              <a:gd name="connsiteY111" fmla="*/ 303578 h 604551"/>
              <a:gd name="connsiteX112" fmla="*/ 93164 w 590488"/>
              <a:gd name="connsiteY112" fmla="*/ 295422 h 604551"/>
              <a:gd name="connsiteX113" fmla="*/ 77286 w 590488"/>
              <a:gd name="connsiteY113" fmla="*/ 283280 h 604551"/>
              <a:gd name="connsiteX114" fmla="*/ 69951 w 590488"/>
              <a:gd name="connsiteY114" fmla="*/ 287451 h 604551"/>
              <a:gd name="connsiteX115" fmla="*/ 62522 w 590488"/>
              <a:gd name="connsiteY115" fmla="*/ 285505 h 604551"/>
              <a:gd name="connsiteX116" fmla="*/ 57973 w 590488"/>
              <a:gd name="connsiteY116" fmla="*/ 277627 h 604551"/>
              <a:gd name="connsiteX117" fmla="*/ 59922 w 590488"/>
              <a:gd name="connsiteY117" fmla="*/ 270212 h 604551"/>
              <a:gd name="connsiteX118" fmla="*/ 67258 w 590488"/>
              <a:gd name="connsiteY118" fmla="*/ 265948 h 604551"/>
              <a:gd name="connsiteX119" fmla="*/ 64658 w 590488"/>
              <a:gd name="connsiteY119" fmla="*/ 246299 h 604551"/>
              <a:gd name="connsiteX120" fmla="*/ 56487 w 590488"/>
              <a:gd name="connsiteY120" fmla="*/ 244260 h 604551"/>
              <a:gd name="connsiteX121" fmla="*/ 52680 w 590488"/>
              <a:gd name="connsiteY121" fmla="*/ 237587 h 604551"/>
              <a:gd name="connsiteX122" fmla="*/ 55001 w 590488"/>
              <a:gd name="connsiteY122" fmla="*/ 228782 h 604551"/>
              <a:gd name="connsiteX123" fmla="*/ 61687 w 590488"/>
              <a:gd name="connsiteY123" fmla="*/ 224982 h 604551"/>
              <a:gd name="connsiteX124" fmla="*/ 69858 w 590488"/>
              <a:gd name="connsiteY124" fmla="*/ 227021 h 604551"/>
              <a:gd name="connsiteX125" fmla="*/ 82022 w 590488"/>
              <a:gd name="connsiteY125" fmla="*/ 211265 h 604551"/>
              <a:gd name="connsiteX126" fmla="*/ 77751 w 590488"/>
              <a:gd name="connsiteY126" fmla="*/ 203943 h 604551"/>
              <a:gd name="connsiteX127" fmla="*/ 79793 w 590488"/>
              <a:gd name="connsiteY127" fmla="*/ 196528 h 604551"/>
              <a:gd name="connsiteX128" fmla="*/ 87686 w 590488"/>
              <a:gd name="connsiteY128" fmla="*/ 191986 h 604551"/>
              <a:gd name="connsiteX129" fmla="*/ 95114 w 590488"/>
              <a:gd name="connsiteY129" fmla="*/ 193933 h 604551"/>
              <a:gd name="connsiteX130" fmla="*/ 99293 w 590488"/>
              <a:gd name="connsiteY130" fmla="*/ 201255 h 604551"/>
              <a:gd name="connsiteX131" fmla="*/ 118978 w 590488"/>
              <a:gd name="connsiteY131" fmla="*/ 198660 h 604551"/>
              <a:gd name="connsiteX132" fmla="*/ 121114 w 590488"/>
              <a:gd name="connsiteY132" fmla="*/ 190503 h 604551"/>
              <a:gd name="connsiteX133" fmla="*/ 127799 w 590488"/>
              <a:gd name="connsiteY133" fmla="*/ 186611 h 604551"/>
              <a:gd name="connsiteX134" fmla="*/ 298007 w 590488"/>
              <a:gd name="connsiteY134" fmla="*/ 125034 h 604551"/>
              <a:gd name="connsiteX135" fmla="*/ 313608 w 590488"/>
              <a:gd name="connsiteY135" fmla="*/ 133099 h 604551"/>
              <a:gd name="connsiteX136" fmla="*/ 319179 w 590488"/>
              <a:gd name="connsiteY136" fmla="*/ 150527 h 604551"/>
              <a:gd name="connsiteX137" fmla="*/ 367374 w 590488"/>
              <a:gd name="connsiteY137" fmla="*/ 154606 h 604551"/>
              <a:gd name="connsiteX138" fmla="*/ 375824 w 590488"/>
              <a:gd name="connsiteY138" fmla="*/ 138569 h 604551"/>
              <a:gd name="connsiteX139" fmla="*/ 392539 w 590488"/>
              <a:gd name="connsiteY139" fmla="*/ 133192 h 604551"/>
              <a:gd name="connsiteX140" fmla="*/ 409625 w 590488"/>
              <a:gd name="connsiteY140" fmla="*/ 141999 h 604551"/>
              <a:gd name="connsiteX141" fmla="*/ 414825 w 590488"/>
              <a:gd name="connsiteY141" fmla="*/ 158407 h 604551"/>
              <a:gd name="connsiteX142" fmla="*/ 406375 w 590488"/>
              <a:gd name="connsiteY142" fmla="*/ 174537 h 604551"/>
              <a:gd name="connsiteX143" fmla="*/ 437483 w 590488"/>
              <a:gd name="connsiteY143" fmla="*/ 211432 h 604551"/>
              <a:gd name="connsiteX144" fmla="*/ 454940 w 590488"/>
              <a:gd name="connsiteY144" fmla="*/ 205870 h 604551"/>
              <a:gd name="connsiteX145" fmla="*/ 470541 w 590488"/>
              <a:gd name="connsiteY145" fmla="*/ 213935 h 604551"/>
              <a:gd name="connsiteX146" fmla="*/ 476298 w 590488"/>
              <a:gd name="connsiteY146" fmla="*/ 232198 h 604551"/>
              <a:gd name="connsiteX147" fmla="*/ 468312 w 590488"/>
              <a:gd name="connsiteY147" fmla="*/ 247771 h 604551"/>
              <a:gd name="connsiteX148" fmla="*/ 450855 w 590488"/>
              <a:gd name="connsiteY148" fmla="*/ 253334 h 604551"/>
              <a:gd name="connsiteX149" fmla="*/ 446583 w 590488"/>
              <a:gd name="connsiteY149" fmla="*/ 301353 h 604551"/>
              <a:gd name="connsiteX150" fmla="*/ 463112 w 590488"/>
              <a:gd name="connsiteY150" fmla="*/ 309882 h 604551"/>
              <a:gd name="connsiteX151" fmla="*/ 468405 w 590488"/>
              <a:gd name="connsiteY151" fmla="*/ 326568 h 604551"/>
              <a:gd name="connsiteX152" fmla="*/ 459583 w 590488"/>
              <a:gd name="connsiteY152" fmla="*/ 343625 h 604551"/>
              <a:gd name="connsiteX153" fmla="*/ 442869 w 590488"/>
              <a:gd name="connsiteY153" fmla="*/ 348909 h 604551"/>
              <a:gd name="connsiteX154" fmla="*/ 426340 w 590488"/>
              <a:gd name="connsiteY154" fmla="*/ 340380 h 604551"/>
              <a:gd name="connsiteX155" fmla="*/ 389567 w 590488"/>
              <a:gd name="connsiteY155" fmla="*/ 371157 h 604551"/>
              <a:gd name="connsiteX156" fmla="*/ 395232 w 590488"/>
              <a:gd name="connsiteY156" fmla="*/ 389049 h 604551"/>
              <a:gd name="connsiteX157" fmla="*/ 387153 w 590488"/>
              <a:gd name="connsiteY157" fmla="*/ 404623 h 604551"/>
              <a:gd name="connsiteX158" fmla="*/ 368859 w 590488"/>
              <a:gd name="connsiteY158" fmla="*/ 410463 h 604551"/>
              <a:gd name="connsiteX159" fmla="*/ 353259 w 590488"/>
              <a:gd name="connsiteY159" fmla="*/ 402398 h 604551"/>
              <a:gd name="connsiteX160" fmla="*/ 347595 w 590488"/>
              <a:gd name="connsiteY160" fmla="*/ 384414 h 604551"/>
              <a:gd name="connsiteX161" fmla="*/ 299865 w 590488"/>
              <a:gd name="connsiteY161" fmla="*/ 380335 h 604551"/>
              <a:gd name="connsiteX162" fmla="*/ 291136 w 590488"/>
              <a:gd name="connsiteY162" fmla="*/ 397114 h 604551"/>
              <a:gd name="connsiteX163" fmla="*/ 274421 w 590488"/>
              <a:gd name="connsiteY163" fmla="*/ 402398 h 604551"/>
              <a:gd name="connsiteX164" fmla="*/ 257335 w 590488"/>
              <a:gd name="connsiteY164" fmla="*/ 393684 h 604551"/>
              <a:gd name="connsiteX165" fmla="*/ 251949 w 590488"/>
              <a:gd name="connsiteY165" fmla="*/ 376998 h 604551"/>
              <a:gd name="connsiteX166" fmla="*/ 260771 w 590488"/>
              <a:gd name="connsiteY166" fmla="*/ 360126 h 604551"/>
              <a:gd name="connsiteX167" fmla="*/ 229941 w 590488"/>
              <a:gd name="connsiteY167" fmla="*/ 323694 h 604551"/>
              <a:gd name="connsiteX168" fmla="*/ 211834 w 590488"/>
              <a:gd name="connsiteY168" fmla="*/ 329349 h 604551"/>
              <a:gd name="connsiteX169" fmla="*/ 196233 w 590488"/>
              <a:gd name="connsiteY169" fmla="*/ 321377 h 604551"/>
              <a:gd name="connsiteX170" fmla="*/ 190476 w 590488"/>
              <a:gd name="connsiteY170" fmla="*/ 303022 h 604551"/>
              <a:gd name="connsiteX171" fmla="*/ 198462 w 590488"/>
              <a:gd name="connsiteY171" fmla="*/ 287448 h 604551"/>
              <a:gd name="connsiteX172" fmla="*/ 216477 w 590488"/>
              <a:gd name="connsiteY172" fmla="*/ 281793 h 604551"/>
              <a:gd name="connsiteX173" fmla="*/ 220377 w 590488"/>
              <a:gd name="connsiteY173" fmla="*/ 234052 h 604551"/>
              <a:gd name="connsiteX174" fmla="*/ 203848 w 590488"/>
              <a:gd name="connsiteY174" fmla="*/ 225523 h 604551"/>
              <a:gd name="connsiteX175" fmla="*/ 198462 w 590488"/>
              <a:gd name="connsiteY175" fmla="*/ 208837 h 604551"/>
              <a:gd name="connsiteX176" fmla="*/ 207283 w 590488"/>
              <a:gd name="connsiteY176" fmla="*/ 191780 h 604551"/>
              <a:gd name="connsiteX177" fmla="*/ 223998 w 590488"/>
              <a:gd name="connsiteY177" fmla="*/ 186496 h 604551"/>
              <a:gd name="connsiteX178" fmla="*/ 240434 w 590488"/>
              <a:gd name="connsiteY178" fmla="*/ 195024 h 604551"/>
              <a:gd name="connsiteX179" fmla="*/ 277207 w 590488"/>
              <a:gd name="connsiteY179" fmla="*/ 163876 h 604551"/>
              <a:gd name="connsiteX180" fmla="*/ 271635 w 590488"/>
              <a:gd name="connsiteY180" fmla="*/ 146449 h 604551"/>
              <a:gd name="connsiteX181" fmla="*/ 279714 w 590488"/>
              <a:gd name="connsiteY181" fmla="*/ 130875 h 604551"/>
              <a:gd name="connsiteX182" fmla="*/ 171049 w 590488"/>
              <a:gd name="connsiteY182" fmla="*/ 56993 h 604551"/>
              <a:gd name="connsiteX183" fmla="*/ 146271 w 590488"/>
              <a:gd name="connsiteY183" fmla="*/ 67108 h 604551"/>
              <a:gd name="connsiteX184" fmla="*/ 145992 w 590488"/>
              <a:gd name="connsiteY184" fmla="*/ 116512 h 604551"/>
              <a:gd name="connsiteX185" fmla="*/ 195478 w 590488"/>
              <a:gd name="connsiteY185" fmla="*/ 116790 h 604551"/>
              <a:gd name="connsiteX186" fmla="*/ 195757 w 590488"/>
              <a:gd name="connsiteY186" fmla="*/ 67386 h 604551"/>
              <a:gd name="connsiteX187" fmla="*/ 171049 w 590488"/>
              <a:gd name="connsiteY187" fmla="*/ 56993 h 604551"/>
              <a:gd name="connsiteX188" fmla="*/ 164933 w 590488"/>
              <a:gd name="connsiteY188" fmla="*/ 0 h 604551"/>
              <a:gd name="connsiteX189" fmla="*/ 178023 w 590488"/>
              <a:gd name="connsiteY189" fmla="*/ 93 h 604551"/>
              <a:gd name="connsiteX190" fmla="*/ 185822 w 590488"/>
              <a:gd name="connsiteY190" fmla="*/ 8064 h 604551"/>
              <a:gd name="connsiteX191" fmla="*/ 185729 w 590488"/>
              <a:gd name="connsiteY191" fmla="*/ 20114 h 604551"/>
              <a:gd name="connsiteX192" fmla="*/ 212097 w 590488"/>
              <a:gd name="connsiteY192" fmla="*/ 31237 h 604551"/>
              <a:gd name="connsiteX193" fmla="*/ 220639 w 590488"/>
              <a:gd name="connsiteY193" fmla="*/ 22709 h 604551"/>
              <a:gd name="connsiteX194" fmla="*/ 231687 w 590488"/>
              <a:gd name="connsiteY194" fmla="*/ 22709 h 604551"/>
              <a:gd name="connsiteX195" fmla="*/ 240971 w 590488"/>
              <a:gd name="connsiteY195" fmla="*/ 32164 h 604551"/>
              <a:gd name="connsiteX196" fmla="*/ 240971 w 590488"/>
              <a:gd name="connsiteY196" fmla="*/ 43101 h 604551"/>
              <a:gd name="connsiteX197" fmla="*/ 232430 w 590488"/>
              <a:gd name="connsiteY197" fmla="*/ 51629 h 604551"/>
              <a:gd name="connsiteX198" fmla="*/ 243200 w 590488"/>
              <a:gd name="connsiteY198" fmla="*/ 78138 h 604551"/>
              <a:gd name="connsiteX199" fmla="*/ 255269 w 590488"/>
              <a:gd name="connsiteY199" fmla="*/ 78231 h 604551"/>
              <a:gd name="connsiteX200" fmla="*/ 263068 w 590488"/>
              <a:gd name="connsiteY200" fmla="*/ 86109 h 604551"/>
              <a:gd name="connsiteX201" fmla="*/ 262975 w 590488"/>
              <a:gd name="connsiteY201" fmla="*/ 99272 h 604551"/>
              <a:gd name="connsiteX202" fmla="*/ 255083 w 590488"/>
              <a:gd name="connsiteY202" fmla="*/ 107058 h 604551"/>
              <a:gd name="connsiteX203" fmla="*/ 242921 w 590488"/>
              <a:gd name="connsiteY203" fmla="*/ 106872 h 604551"/>
              <a:gd name="connsiteX204" fmla="*/ 231780 w 590488"/>
              <a:gd name="connsiteY204" fmla="*/ 133196 h 604551"/>
              <a:gd name="connsiteX205" fmla="*/ 240321 w 590488"/>
              <a:gd name="connsiteY205" fmla="*/ 141724 h 604551"/>
              <a:gd name="connsiteX206" fmla="*/ 240321 w 590488"/>
              <a:gd name="connsiteY206" fmla="*/ 152754 h 604551"/>
              <a:gd name="connsiteX207" fmla="*/ 230944 w 590488"/>
              <a:gd name="connsiteY207" fmla="*/ 162023 h 604551"/>
              <a:gd name="connsiteX208" fmla="*/ 219896 w 590488"/>
              <a:gd name="connsiteY208" fmla="*/ 162023 h 604551"/>
              <a:gd name="connsiteX209" fmla="*/ 211354 w 590488"/>
              <a:gd name="connsiteY209" fmla="*/ 153496 h 604551"/>
              <a:gd name="connsiteX210" fmla="*/ 184894 w 590488"/>
              <a:gd name="connsiteY210" fmla="*/ 164248 h 604551"/>
              <a:gd name="connsiteX211" fmla="*/ 184708 w 590488"/>
              <a:gd name="connsiteY211" fmla="*/ 176390 h 604551"/>
              <a:gd name="connsiteX212" fmla="*/ 176816 w 590488"/>
              <a:gd name="connsiteY212" fmla="*/ 184176 h 604551"/>
              <a:gd name="connsiteX213" fmla="*/ 163726 w 590488"/>
              <a:gd name="connsiteY213" fmla="*/ 183991 h 604551"/>
              <a:gd name="connsiteX214" fmla="*/ 155927 w 590488"/>
              <a:gd name="connsiteY214" fmla="*/ 176112 h 604551"/>
              <a:gd name="connsiteX215" fmla="*/ 156020 w 590488"/>
              <a:gd name="connsiteY215" fmla="*/ 163970 h 604551"/>
              <a:gd name="connsiteX216" fmla="*/ 129652 w 590488"/>
              <a:gd name="connsiteY216" fmla="*/ 152847 h 604551"/>
              <a:gd name="connsiteX217" fmla="*/ 121110 w 590488"/>
              <a:gd name="connsiteY217" fmla="*/ 161374 h 604551"/>
              <a:gd name="connsiteX218" fmla="*/ 110062 w 590488"/>
              <a:gd name="connsiteY218" fmla="*/ 161374 h 604551"/>
              <a:gd name="connsiteX219" fmla="*/ 100778 w 590488"/>
              <a:gd name="connsiteY219" fmla="*/ 152012 h 604551"/>
              <a:gd name="connsiteX220" fmla="*/ 100778 w 590488"/>
              <a:gd name="connsiteY220" fmla="*/ 140982 h 604551"/>
              <a:gd name="connsiteX221" fmla="*/ 109319 w 590488"/>
              <a:gd name="connsiteY221" fmla="*/ 132455 h 604551"/>
              <a:gd name="connsiteX222" fmla="*/ 98549 w 590488"/>
              <a:gd name="connsiteY222" fmla="*/ 106038 h 604551"/>
              <a:gd name="connsiteX223" fmla="*/ 86480 w 590488"/>
              <a:gd name="connsiteY223" fmla="*/ 105945 h 604551"/>
              <a:gd name="connsiteX224" fmla="*/ 78681 w 590488"/>
              <a:gd name="connsiteY224" fmla="*/ 97974 h 604551"/>
              <a:gd name="connsiteX225" fmla="*/ 78774 w 590488"/>
              <a:gd name="connsiteY225" fmla="*/ 84905 h 604551"/>
              <a:gd name="connsiteX226" fmla="*/ 86666 w 590488"/>
              <a:gd name="connsiteY226" fmla="*/ 77119 h 604551"/>
              <a:gd name="connsiteX227" fmla="*/ 98828 w 590488"/>
              <a:gd name="connsiteY227" fmla="*/ 77211 h 604551"/>
              <a:gd name="connsiteX228" fmla="*/ 109969 w 590488"/>
              <a:gd name="connsiteY228" fmla="*/ 50887 h 604551"/>
              <a:gd name="connsiteX229" fmla="*/ 101428 w 590488"/>
              <a:gd name="connsiteY229" fmla="*/ 42360 h 604551"/>
              <a:gd name="connsiteX230" fmla="*/ 101428 w 590488"/>
              <a:gd name="connsiteY230" fmla="*/ 31422 h 604551"/>
              <a:gd name="connsiteX231" fmla="*/ 110805 w 590488"/>
              <a:gd name="connsiteY231" fmla="*/ 22153 h 604551"/>
              <a:gd name="connsiteX232" fmla="*/ 121853 w 590488"/>
              <a:gd name="connsiteY232" fmla="*/ 22153 h 604551"/>
              <a:gd name="connsiteX233" fmla="*/ 130395 w 590488"/>
              <a:gd name="connsiteY233" fmla="*/ 30681 h 604551"/>
              <a:gd name="connsiteX234" fmla="*/ 156855 w 590488"/>
              <a:gd name="connsiteY234" fmla="*/ 19928 h 604551"/>
              <a:gd name="connsiteX235" fmla="*/ 157041 w 590488"/>
              <a:gd name="connsiteY235" fmla="*/ 7786 h 604551"/>
              <a:gd name="connsiteX236" fmla="*/ 164933 w 590488"/>
              <a:gd name="connsiteY236" fmla="*/ 0 h 60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590488" h="604551">
                <a:moveTo>
                  <a:pt x="58756" y="545434"/>
                </a:moveTo>
                <a:cubicBezTo>
                  <a:pt x="49379" y="545434"/>
                  <a:pt x="41673" y="552756"/>
                  <a:pt x="41673" y="561840"/>
                </a:cubicBezTo>
                <a:cubicBezTo>
                  <a:pt x="41673" y="570924"/>
                  <a:pt x="49379" y="578340"/>
                  <a:pt x="58756" y="578340"/>
                </a:cubicBezTo>
                <a:cubicBezTo>
                  <a:pt x="68134" y="578340"/>
                  <a:pt x="75840" y="570924"/>
                  <a:pt x="75840" y="561840"/>
                </a:cubicBezTo>
                <a:cubicBezTo>
                  <a:pt x="75840" y="552849"/>
                  <a:pt x="68134" y="545434"/>
                  <a:pt x="58756" y="545434"/>
                </a:cubicBezTo>
                <a:close/>
                <a:moveTo>
                  <a:pt x="192914" y="427234"/>
                </a:moveTo>
                <a:cubicBezTo>
                  <a:pt x="207776" y="428233"/>
                  <a:pt x="224483" y="431049"/>
                  <a:pt x="243237" y="436518"/>
                </a:cubicBezTo>
                <a:cubicBezTo>
                  <a:pt x="250850" y="438743"/>
                  <a:pt x="263477" y="440782"/>
                  <a:pt x="271462" y="440874"/>
                </a:cubicBezTo>
                <a:lnTo>
                  <a:pt x="387795" y="442358"/>
                </a:lnTo>
                <a:cubicBezTo>
                  <a:pt x="402186" y="440782"/>
                  <a:pt x="416113" y="451905"/>
                  <a:pt x="417784" y="466922"/>
                </a:cubicBezTo>
                <a:cubicBezTo>
                  <a:pt x="419362" y="482031"/>
                  <a:pt x="407850" y="495471"/>
                  <a:pt x="393459" y="497140"/>
                </a:cubicBezTo>
                <a:lnTo>
                  <a:pt x="262642" y="509561"/>
                </a:lnTo>
                <a:cubicBezTo>
                  <a:pt x="258464" y="509932"/>
                  <a:pt x="255307" y="513825"/>
                  <a:pt x="255957" y="517903"/>
                </a:cubicBezTo>
                <a:cubicBezTo>
                  <a:pt x="256607" y="521611"/>
                  <a:pt x="260042" y="524299"/>
                  <a:pt x="263849" y="524021"/>
                </a:cubicBezTo>
                <a:lnTo>
                  <a:pt x="268955" y="523836"/>
                </a:lnTo>
                <a:cubicBezTo>
                  <a:pt x="268955" y="523836"/>
                  <a:pt x="356878" y="522445"/>
                  <a:pt x="417227" y="509561"/>
                </a:cubicBezTo>
                <a:cubicBezTo>
                  <a:pt x="428275" y="507244"/>
                  <a:pt x="438210" y="503258"/>
                  <a:pt x="447494" y="497233"/>
                </a:cubicBezTo>
                <a:lnTo>
                  <a:pt x="452322" y="493988"/>
                </a:lnTo>
                <a:cubicBezTo>
                  <a:pt x="473119" y="479806"/>
                  <a:pt x="504686" y="461916"/>
                  <a:pt x="527433" y="450422"/>
                </a:cubicBezTo>
                <a:cubicBezTo>
                  <a:pt x="533746" y="447178"/>
                  <a:pt x="557143" y="434479"/>
                  <a:pt x="568377" y="435313"/>
                </a:cubicBezTo>
                <a:cubicBezTo>
                  <a:pt x="584346" y="436518"/>
                  <a:pt x="590845" y="448939"/>
                  <a:pt x="590474" y="460062"/>
                </a:cubicBezTo>
                <a:cubicBezTo>
                  <a:pt x="590102" y="469332"/>
                  <a:pt x="584253" y="477581"/>
                  <a:pt x="576083" y="482309"/>
                </a:cubicBezTo>
                <a:lnTo>
                  <a:pt x="409428" y="579545"/>
                </a:lnTo>
                <a:lnTo>
                  <a:pt x="403115" y="582882"/>
                </a:lnTo>
                <a:cubicBezTo>
                  <a:pt x="381482" y="594283"/>
                  <a:pt x="358457" y="597250"/>
                  <a:pt x="333946" y="594654"/>
                </a:cubicBezTo>
                <a:lnTo>
                  <a:pt x="113627" y="585107"/>
                </a:lnTo>
                <a:cubicBezTo>
                  <a:pt x="109728" y="593913"/>
                  <a:pt x="101186" y="600401"/>
                  <a:pt x="90602" y="601143"/>
                </a:cubicBezTo>
                <a:lnTo>
                  <a:pt x="40466" y="604480"/>
                </a:lnTo>
                <a:cubicBezTo>
                  <a:pt x="23754" y="605592"/>
                  <a:pt x="9271" y="593542"/>
                  <a:pt x="8156" y="577413"/>
                </a:cubicBezTo>
                <a:lnTo>
                  <a:pt x="79" y="466180"/>
                </a:lnTo>
                <a:cubicBezTo>
                  <a:pt x="-1128" y="450144"/>
                  <a:pt x="11499" y="436147"/>
                  <a:pt x="28211" y="435035"/>
                </a:cubicBezTo>
                <a:lnTo>
                  <a:pt x="78346" y="431698"/>
                </a:lnTo>
                <a:cubicBezTo>
                  <a:pt x="88931" y="430956"/>
                  <a:pt x="98494" y="436425"/>
                  <a:pt x="103414" y="444675"/>
                </a:cubicBezTo>
                <a:cubicBezTo>
                  <a:pt x="120335" y="437584"/>
                  <a:pt x="148327" y="424236"/>
                  <a:pt x="192914" y="427234"/>
                </a:cubicBezTo>
                <a:close/>
                <a:moveTo>
                  <a:pt x="526856" y="416291"/>
                </a:moveTo>
                <a:cubicBezTo>
                  <a:pt x="531406" y="416615"/>
                  <a:pt x="535862" y="418121"/>
                  <a:pt x="540179" y="420948"/>
                </a:cubicBezTo>
                <a:cubicBezTo>
                  <a:pt x="533494" y="423451"/>
                  <a:pt x="527181" y="426416"/>
                  <a:pt x="521239" y="429382"/>
                </a:cubicBezTo>
                <a:cubicBezTo>
                  <a:pt x="501464" y="439299"/>
                  <a:pt x="466648" y="458206"/>
                  <a:pt x="449751" y="470069"/>
                </a:cubicBezTo>
                <a:cubicBezTo>
                  <a:pt x="447987" y="471274"/>
                  <a:pt x="446223" y="472478"/>
                  <a:pt x="444644" y="473776"/>
                </a:cubicBezTo>
                <a:cubicBezTo>
                  <a:pt x="444737" y="470810"/>
                  <a:pt x="444923" y="467566"/>
                  <a:pt x="444552" y="464508"/>
                </a:cubicBezTo>
                <a:cubicBezTo>
                  <a:pt x="443995" y="460523"/>
                  <a:pt x="443159" y="456723"/>
                  <a:pt x="441952" y="453108"/>
                </a:cubicBezTo>
                <a:cubicBezTo>
                  <a:pt x="441952" y="452830"/>
                  <a:pt x="442045" y="452645"/>
                  <a:pt x="442138" y="452367"/>
                </a:cubicBezTo>
                <a:cubicBezTo>
                  <a:pt x="459778" y="442728"/>
                  <a:pt x="494315" y="426138"/>
                  <a:pt x="512976" y="418724"/>
                </a:cubicBezTo>
                <a:cubicBezTo>
                  <a:pt x="517665" y="416824"/>
                  <a:pt x="522307" y="415967"/>
                  <a:pt x="526856" y="416291"/>
                </a:cubicBezTo>
                <a:close/>
                <a:moveTo>
                  <a:pt x="481633" y="403249"/>
                </a:moveTo>
                <a:cubicBezTo>
                  <a:pt x="486132" y="403562"/>
                  <a:pt x="490538" y="405045"/>
                  <a:pt x="494805" y="407871"/>
                </a:cubicBezTo>
                <a:cubicBezTo>
                  <a:pt x="481262" y="413896"/>
                  <a:pt x="455103" y="423071"/>
                  <a:pt x="442765" y="429836"/>
                </a:cubicBezTo>
                <a:lnTo>
                  <a:pt x="434324" y="434470"/>
                </a:lnTo>
                <a:cubicBezTo>
                  <a:pt x="433582" y="434841"/>
                  <a:pt x="432840" y="435397"/>
                  <a:pt x="432098" y="435953"/>
                </a:cubicBezTo>
                <a:cubicBezTo>
                  <a:pt x="428294" y="431504"/>
                  <a:pt x="423934" y="427797"/>
                  <a:pt x="419018" y="424646"/>
                </a:cubicBezTo>
                <a:cubicBezTo>
                  <a:pt x="430521" y="418622"/>
                  <a:pt x="456401" y="410188"/>
                  <a:pt x="467904" y="405647"/>
                </a:cubicBezTo>
                <a:cubicBezTo>
                  <a:pt x="472542" y="403794"/>
                  <a:pt x="477134" y="402936"/>
                  <a:pt x="481633" y="403249"/>
                </a:cubicBezTo>
                <a:close/>
                <a:moveTo>
                  <a:pt x="280736" y="283369"/>
                </a:moveTo>
                <a:lnTo>
                  <a:pt x="255849" y="284481"/>
                </a:lnTo>
                <a:cubicBezTo>
                  <a:pt x="260678" y="306730"/>
                  <a:pt x="274978" y="326753"/>
                  <a:pt x="296893" y="338156"/>
                </a:cubicBezTo>
                <a:cubicBezTo>
                  <a:pt x="318622" y="349372"/>
                  <a:pt x="343137" y="349651"/>
                  <a:pt x="363938" y="340844"/>
                </a:cubicBezTo>
                <a:lnTo>
                  <a:pt x="350380" y="319615"/>
                </a:lnTo>
                <a:cubicBezTo>
                  <a:pt x="336823" y="323787"/>
                  <a:pt x="321687" y="322953"/>
                  <a:pt x="308222" y="315907"/>
                </a:cubicBezTo>
                <a:cubicBezTo>
                  <a:pt x="294572" y="308862"/>
                  <a:pt x="285007" y="296996"/>
                  <a:pt x="280736" y="283369"/>
                </a:cubicBezTo>
                <a:close/>
                <a:moveTo>
                  <a:pt x="325819" y="240946"/>
                </a:moveTo>
                <a:cubicBezTo>
                  <a:pt x="319296" y="242997"/>
                  <a:pt x="313562" y="247540"/>
                  <a:pt x="310172" y="254075"/>
                </a:cubicBezTo>
                <a:cubicBezTo>
                  <a:pt x="303393" y="267239"/>
                  <a:pt x="308408" y="283276"/>
                  <a:pt x="321594" y="290043"/>
                </a:cubicBezTo>
                <a:cubicBezTo>
                  <a:pt x="334687" y="296903"/>
                  <a:pt x="350752" y="291805"/>
                  <a:pt x="357623" y="278734"/>
                </a:cubicBezTo>
                <a:cubicBezTo>
                  <a:pt x="364402" y="265756"/>
                  <a:pt x="359295" y="249625"/>
                  <a:pt x="346202" y="242766"/>
                </a:cubicBezTo>
                <a:cubicBezTo>
                  <a:pt x="339655" y="239336"/>
                  <a:pt x="332342" y="238895"/>
                  <a:pt x="325819" y="240946"/>
                </a:cubicBezTo>
                <a:close/>
                <a:moveTo>
                  <a:pt x="122135" y="226094"/>
                </a:moveTo>
                <a:cubicBezTo>
                  <a:pt x="109135" y="222572"/>
                  <a:pt x="95764" y="230358"/>
                  <a:pt x="92236" y="243333"/>
                </a:cubicBezTo>
                <a:cubicBezTo>
                  <a:pt x="88800" y="256309"/>
                  <a:pt x="96507" y="269656"/>
                  <a:pt x="109600" y="273178"/>
                </a:cubicBezTo>
                <a:cubicBezTo>
                  <a:pt x="122599" y="276607"/>
                  <a:pt x="135970" y="268822"/>
                  <a:pt x="139406" y="255846"/>
                </a:cubicBezTo>
                <a:cubicBezTo>
                  <a:pt x="142934" y="242870"/>
                  <a:pt x="135135" y="229523"/>
                  <a:pt x="122135" y="226094"/>
                </a:cubicBezTo>
                <a:close/>
                <a:moveTo>
                  <a:pt x="382138" y="205407"/>
                </a:moveTo>
                <a:lnTo>
                  <a:pt x="371738" y="225523"/>
                </a:lnTo>
                <a:cubicBezTo>
                  <a:pt x="389753" y="242117"/>
                  <a:pt x="395232" y="269464"/>
                  <a:pt x="383438" y="292176"/>
                </a:cubicBezTo>
                <a:cubicBezTo>
                  <a:pt x="381117" y="296625"/>
                  <a:pt x="378424" y="300611"/>
                  <a:pt x="375174" y="304041"/>
                </a:cubicBezTo>
                <a:lnTo>
                  <a:pt x="388546" y="324899"/>
                </a:lnTo>
                <a:cubicBezTo>
                  <a:pt x="394582" y="318966"/>
                  <a:pt x="399782" y="312199"/>
                  <a:pt x="403868" y="304319"/>
                </a:cubicBezTo>
                <a:cubicBezTo>
                  <a:pt x="421697" y="269834"/>
                  <a:pt x="411854" y="228304"/>
                  <a:pt x="382138" y="205407"/>
                </a:cubicBezTo>
                <a:close/>
                <a:moveTo>
                  <a:pt x="328853" y="188854"/>
                </a:moveTo>
                <a:cubicBezTo>
                  <a:pt x="301861" y="190383"/>
                  <a:pt x="276371" y="205731"/>
                  <a:pt x="262999" y="231456"/>
                </a:cubicBezTo>
                <a:cubicBezTo>
                  <a:pt x="259006" y="239150"/>
                  <a:pt x="256406" y="247215"/>
                  <a:pt x="255199" y="255095"/>
                </a:cubicBezTo>
                <a:lnTo>
                  <a:pt x="279435" y="254075"/>
                </a:lnTo>
                <a:cubicBezTo>
                  <a:pt x="280457" y="249625"/>
                  <a:pt x="282036" y="245176"/>
                  <a:pt x="284264" y="240912"/>
                </a:cubicBezTo>
                <a:cubicBezTo>
                  <a:pt x="296057" y="218107"/>
                  <a:pt x="321594" y="206890"/>
                  <a:pt x="345552" y="212081"/>
                </a:cubicBezTo>
                <a:lnTo>
                  <a:pt x="355952" y="192058"/>
                </a:lnTo>
                <a:cubicBezTo>
                  <a:pt x="347014" y="189369"/>
                  <a:pt x="337850" y="188344"/>
                  <a:pt x="328853" y="188854"/>
                </a:cubicBezTo>
                <a:close/>
                <a:moveTo>
                  <a:pt x="127799" y="186611"/>
                </a:moveTo>
                <a:lnTo>
                  <a:pt x="136620" y="189020"/>
                </a:lnTo>
                <a:cubicBezTo>
                  <a:pt x="139406" y="189762"/>
                  <a:pt x="141170" y="192820"/>
                  <a:pt x="140427" y="195694"/>
                </a:cubicBezTo>
                <a:lnTo>
                  <a:pt x="138292" y="203850"/>
                </a:lnTo>
                <a:cubicBezTo>
                  <a:pt x="144513" y="206816"/>
                  <a:pt x="149806" y="210987"/>
                  <a:pt x="154170" y="215899"/>
                </a:cubicBezTo>
                <a:lnTo>
                  <a:pt x="161505" y="211728"/>
                </a:lnTo>
                <a:cubicBezTo>
                  <a:pt x="164105" y="210245"/>
                  <a:pt x="167448" y="211079"/>
                  <a:pt x="168934" y="213674"/>
                </a:cubicBezTo>
                <a:lnTo>
                  <a:pt x="173483" y="221645"/>
                </a:lnTo>
                <a:cubicBezTo>
                  <a:pt x="174969" y="224240"/>
                  <a:pt x="174133" y="227577"/>
                  <a:pt x="171534" y="229060"/>
                </a:cubicBezTo>
                <a:lnTo>
                  <a:pt x="164198" y="233231"/>
                </a:lnTo>
                <a:cubicBezTo>
                  <a:pt x="166334" y="239441"/>
                  <a:pt x="167262" y="246114"/>
                  <a:pt x="166798" y="252880"/>
                </a:cubicBezTo>
                <a:lnTo>
                  <a:pt x="174969" y="255012"/>
                </a:lnTo>
                <a:cubicBezTo>
                  <a:pt x="177848" y="255753"/>
                  <a:pt x="179519" y="258812"/>
                  <a:pt x="178776" y="261685"/>
                </a:cubicBezTo>
                <a:lnTo>
                  <a:pt x="176455" y="270397"/>
                </a:lnTo>
                <a:cubicBezTo>
                  <a:pt x="175712" y="273270"/>
                  <a:pt x="172648" y="275031"/>
                  <a:pt x="169769" y="274290"/>
                </a:cubicBezTo>
                <a:lnTo>
                  <a:pt x="161598" y="272158"/>
                </a:lnTo>
                <a:cubicBezTo>
                  <a:pt x="158627" y="278368"/>
                  <a:pt x="154448" y="283651"/>
                  <a:pt x="149434" y="288007"/>
                </a:cubicBezTo>
                <a:lnTo>
                  <a:pt x="153705" y="295237"/>
                </a:lnTo>
                <a:cubicBezTo>
                  <a:pt x="155191" y="297832"/>
                  <a:pt x="154263" y="301168"/>
                  <a:pt x="151663" y="302651"/>
                </a:cubicBezTo>
                <a:lnTo>
                  <a:pt x="143770" y="307286"/>
                </a:lnTo>
                <a:cubicBezTo>
                  <a:pt x="141170" y="308768"/>
                  <a:pt x="137827" y="307842"/>
                  <a:pt x="136342" y="305246"/>
                </a:cubicBezTo>
                <a:lnTo>
                  <a:pt x="132163" y="298017"/>
                </a:lnTo>
                <a:cubicBezTo>
                  <a:pt x="125942" y="300056"/>
                  <a:pt x="119256" y="301076"/>
                  <a:pt x="112478" y="300612"/>
                </a:cubicBezTo>
                <a:lnTo>
                  <a:pt x="110342" y="308768"/>
                </a:lnTo>
                <a:cubicBezTo>
                  <a:pt x="109600" y="311549"/>
                  <a:pt x="106535" y="313310"/>
                  <a:pt x="103657" y="312569"/>
                </a:cubicBezTo>
                <a:lnTo>
                  <a:pt x="94836" y="310251"/>
                </a:lnTo>
                <a:cubicBezTo>
                  <a:pt x="92050" y="309510"/>
                  <a:pt x="90286" y="306359"/>
                  <a:pt x="91029" y="303578"/>
                </a:cubicBezTo>
                <a:lnTo>
                  <a:pt x="93164" y="295422"/>
                </a:lnTo>
                <a:cubicBezTo>
                  <a:pt x="86943" y="292456"/>
                  <a:pt x="81650" y="288193"/>
                  <a:pt x="77286" y="283280"/>
                </a:cubicBezTo>
                <a:lnTo>
                  <a:pt x="69951" y="287451"/>
                </a:lnTo>
                <a:cubicBezTo>
                  <a:pt x="67351" y="288934"/>
                  <a:pt x="64008" y="288100"/>
                  <a:pt x="62522" y="285505"/>
                </a:cubicBezTo>
                <a:lnTo>
                  <a:pt x="57973" y="277627"/>
                </a:lnTo>
                <a:cubicBezTo>
                  <a:pt x="56487" y="275031"/>
                  <a:pt x="57323" y="271695"/>
                  <a:pt x="59922" y="270212"/>
                </a:cubicBezTo>
                <a:lnTo>
                  <a:pt x="67258" y="265948"/>
                </a:lnTo>
                <a:cubicBezTo>
                  <a:pt x="65122" y="259831"/>
                  <a:pt x="64194" y="253158"/>
                  <a:pt x="64658" y="246299"/>
                </a:cubicBezTo>
                <a:lnTo>
                  <a:pt x="56487" y="244260"/>
                </a:lnTo>
                <a:cubicBezTo>
                  <a:pt x="53608" y="243519"/>
                  <a:pt x="51937" y="240367"/>
                  <a:pt x="52680" y="237587"/>
                </a:cubicBezTo>
                <a:lnTo>
                  <a:pt x="55001" y="228782"/>
                </a:lnTo>
                <a:cubicBezTo>
                  <a:pt x="55744" y="225909"/>
                  <a:pt x="58808" y="224240"/>
                  <a:pt x="61687" y="224982"/>
                </a:cubicBezTo>
                <a:lnTo>
                  <a:pt x="69858" y="227021"/>
                </a:lnTo>
                <a:cubicBezTo>
                  <a:pt x="72829" y="220904"/>
                  <a:pt x="77008" y="215528"/>
                  <a:pt x="82022" y="211265"/>
                </a:cubicBezTo>
                <a:lnTo>
                  <a:pt x="77751" y="203943"/>
                </a:lnTo>
                <a:cubicBezTo>
                  <a:pt x="76265" y="201347"/>
                  <a:pt x="77193" y="198011"/>
                  <a:pt x="79793" y="196528"/>
                </a:cubicBezTo>
                <a:lnTo>
                  <a:pt x="87686" y="191986"/>
                </a:lnTo>
                <a:cubicBezTo>
                  <a:pt x="90286" y="190503"/>
                  <a:pt x="93629" y="191337"/>
                  <a:pt x="95114" y="193933"/>
                </a:cubicBezTo>
                <a:lnTo>
                  <a:pt x="99293" y="201255"/>
                </a:lnTo>
                <a:cubicBezTo>
                  <a:pt x="105514" y="199123"/>
                  <a:pt x="112200" y="198103"/>
                  <a:pt x="118978" y="198660"/>
                </a:cubicBezTo>
                <a:lnTo>
                  <a:pt x="121114" y="190503"/>
                </a:lnTo>
                <a:cubicBezTo>
                  <a:pt x="121856" y="187630"/>
                  <a:pt x="124921" y="185869"/>
                  <a:pt x="127799" y="186611"/>
                </a:cubicBezTo>
                <a:close/>
                <a:moveTo>
                  <a:pt x="298007" y="125034"/>
                </a:moveTo>
                <a:cubicBezTo>
                  <a:pt x="304600" y="122995"/>
                  <a:pt x="311565" y="126518"/>
                  <a:pt x="313608" y="133099"/>
                </a:cubicBezTo>
                <a:lnTo>
                  <a:pt x="319179" y="150527"/>
                </a:lnTo>
                <a:cubicBezTo>
                  <a:pt x="335058" y="148581"/>
                  <a:pt x="351495" y="149786"/>
                  <a:pt x="367374" y="154606"/>
                </a:cubicBezTo>
                <a:lnTo>
                  <a:pt x="375824" y="138569"/>
                </a:lnTo>
                <a:cubicBezTo>
                  <a:pt x="378888" y="132451"/>
                  <a:pt x="386410" y="130133"/>
                  <a:pt x="392539" y="133192"/>
                </a:cubicBezTo>
                <a:lnTo>
                  <a:pt x="409625" y="141999"/>
                </a:lnTo>
                <a:cubicBezTo>
                  <a:pt x="415661" y="145058"/>
                  <a:pt x="417982" y="152660"/>
                  <a:pt x="414825" y="158407"/>
                </a:cubicBezTo>
                <a:lnTo>
                  <a:pt x="406375" y="174537"/>
                </a:lnTo>
                <a:cubicBezTo>
                  <a:pt x="419375" y="184734"/>
                  <a:pt x="429868" y="197342"/>
                  <a:pt x="437483" y="211432"/>
                </a:cubicBezTo>
                <a:lnTo>
                  <a:pt x="454940" y="205870"/>
                </a:lnTo>
                <a:cubicBezTo>
                  <a:pt x="461441" y="203831"/>
                  <a:pt x="468405" y="207354"/>
                  <a:pt x="470541" y="213935"/>
                </a:cubicBezTo>
                <a:lnTo>
                  <a:pt x="476298" y="232198"/>
                </a:lnTo>
                <a:cubicBezTo>
                  <a:pt x="478434" y="238779"/>
                  <a:pt x="474812" y="245732"/>
                  <a:pt x="468312" y="247771"/>
                </a:cubicBezTo>
                <a:lnTo>
                  <a:pt x="450855" y="253334"/>
                </a:lnTo>
                <a:cubicBezTo>
                  <a:pt x="452712" y="269186"/>
                  <a:pt x="451412" y="285501"/>
                  <a:pt x="446583" y="301353"/>
                </a:cubicBezTo>
                <a:lnTo>
                  <a:pt x="463112" y="309882"/>
                </a:lnTo>
                <a:cubicBezTo>
                  <a:pt x="469148" y="312941"/>
                  <a:pt x="471470" y="320450"/>
                  <a:pt x="468405" y="326568"/>
                </a:cubicBezTo>
                <a:lnTo>
                  <a:pt x="459583" y="343625"/>
                </a:lnTo>
                <a:cubicBezTo>
                  <a:pt x="456519" y="349651"/>
                  <a:pt x="448997" y="351968"/>
                  <a:pt x="442869" y="348909"/>
                </a:cubicBezTo>
                <a:lnTo>
                  <a:pt x="426340" y="340380"/>
                </a:lnTo>
                <a:cubicBezTo>
                  <a:pt x="416125" y="353359"/>
                  <a:pt x="403496" y="363649"/>
                  <a:pt x="389567" y="371157"/>
                </a:cubicBezTo>
                <a:lnTo>
                  <a:pt x="395232" y="389049"/>
                </a:lnTo>
                <a:cubicBezTo>
                  <a:pt x="397367" y="395631"/>
                  <a:pt x="393746" y="402583"/>
                  <a:pt x="387153" y="404623"/>
                </a:cubicBezTo>
                <a:lnTo>
                  <a:pt x="368859" y="410463"/>
                </a:lnTo>
                <a:cubicBezTo>
                  <a:pt x="362266" y="412595"/>
                  <a:pt x="355395" y="408980"/>
                  <a:pt x="353259" y="402398"/>
                </a:cubicBezTo>
                <a:lnTo>
                  <a:pt x="347595" y="384414"/>
                </a:lnTo>
                <a:cubicBezTo>
                  <a:pt x="331808" y="386268"/>
                  <a:pt x="315651" y="384970"/>
                  <a:pt x="299865" y="380335"/>
                </a:cubicBezTo>
                <a:lnTo>
                  <a:pt x="291136" y="397114"/>
                </a:lnTo>
                <a:cubicBezTo>
                  <a:pt x="287979" y="403139"/>
                  <a:pt x="280457" y="405550"/>
                  <a:pt x="274421" y="402398"/>
                </a:cubicBezTo>
                <a:lnTo>
                  <a:pt x="257335" y="393684"/>
                </a:lnTo>
                <a:cubicBezTo>
                  <a:pt x="251206" y="390532"/>
                  <a:pt x="248885" y="383023"/>
                  <a:pt x="251949" y="376998"/>
                </a:cubicBezTo>
                <a:lnTo>
                  <a:pt x="260771" y="360126"/>
                </a:lnTo>
                <a:cubicBezTo>
                  <a:pt x="247863" y="350021"/>
                  <a:pt x="237463" y="337507"/>
                  <a:pt x="229941" y="323694"/>
                </a:cubicBezTo>
                <a:lnTo>
                  <a:pt x="211834" y="329349"/>
                </a:lnTo>
                <a:cubicBezTo>
                  <a:pt x="205333" y="331481"/>
                  <a:pt x="198369" y="327866"/>
                  <a:pt x="196233" y="321377"/>
                </a:cubicBezTo>
                <a:lnTo>
                  <a:pt x="190476" y="303022"/>
                </a:lnTo>
                <a:cubicBezTo>
                  <a:pt x="188340" y="296533"/>
                  <a:pt x="191962" y="289580"/>
                  <a:pt x="198462" y="287448"/>
                </a:cubicBezTo>
                <a:lnTo>
                  <a:pt x="216477" y="281793"/>
                </a:lnTo>
                <a:cubicBezTo>
                  <a:pt x="214434" y="266126"/>
                  <a:pt x="215734" y="249811"/>
                  <a:pt x="220377" y="234052"/>
                </a:cubicBezTo>
                <a:lnTo>
                  <a:pt x="203848" y="225523"/>
                </a:lnTo>
                <a:cubicBezTo>
                  <a:pt x="197719" y="222464"/>
                  <a:pt x="195397" y="214955"/>
                  <a:pt x="198462" y="208837"/>
                </a:cubicBezTo>
                <a:lnTo>
                  <a:pt x="207283" y="191780"/>
                </a:lnTo>
                <a:cubicBezTo>
                  <a:pt x="210348" y="185754"/>
                  <a:pt x="217962" y="183437"/>
                  <a:pt x="223998" y="186496"/>
                </a:cubicBezTo>
                <a:lnTo>
                  <a:pt x="240434" y="195024"/>
                </a:lnTo>
                <a:cubicBezTo>
                  <a:pt x="250649" y="181953"/>
                  <a:pt x="263278" y="171385"/>
                  <a:pt x="277207" y="163876"/>
                </a:cubicBezTo>
                <a:lnTo>
                  <a:pt x="271635" y="146449"/>
                </a:lnTo>
                <a:cubicBezTo>
                  <a:pt x="269592" y="139867"/>
                  <a:pt x="273121" y="133007"/>
                  <a:pt x="279714" y="130875"/>
                </a:cubicBezTo>
                <a:close/>
                <a:moveTo>
                  <a:pt x="171049" y="56993"/>
                </a:moveTo>
                <a:cubicBezTo>
                  <a:pt x="162101" y="56935"/>
                  <a:pt x="153142" y="60295"/>
                  <a:pt x="146271" y="67108"/>
                </a:cubicBezTo>
                <a:cubicBezTo>
                  <a:pt x="132530" y="80733"/>
                  <a:pt x="132344" y="102794"/>
                  <a:pt x="145992" y="116512"/>
                </a:cubicBezTo>
                <a:cubicBezTo>
                  <a:pt x="159640" y="130230"/>
                  <a:pt x="181737" y="130416"/>
                  <a:pt x="195478" y="116790"/>
                </a:cubicBezTo>
                <a:cubicBezTo>
                  <a:pt x="209219" y="103165"/>
                  <a:pt x="209405" y="81104"/>
                  <a:pt x="195757" y="67386"/>
                </a:cubicBezTo>
                <a:cubicBezTo>
                  <a:pt x="188933" y="60527"/>
                  <a:pt x="179997" y="57051"/>
                  <a:pt x="171049" y="56993"/>
                </a:cubicBezTo>
                <a:close/>
                <a:moveTo>
                  <a:pt x="164933" y="0"/>
                </a:moveTo>
                <a:lnTo>
                  <a:pt x="178023" y="93"/>
                </a:lnTo>
                <a:cubicBezTo>
                  <a:pt x="182387" y="278"/>
                  <a:pt x="185822" y="3708"/>
                  <a:pt x="185822" y="8064"/>
                </a:cubicBezTo>
                <a:lnTo>
                  <a:pt x="185729" y="20114"/>
                </a:lnTo>
                <a:cubicBezTo>
                  <a:pt x="195014" y="22153"/>
                  <a:pt x="203927" y="25861"/>
                  <a:pt x="212097" y="31237"/>
                </a:cubicBezTo>
                <a:lnTo>
                  <a:pt x="220639" y="22709"/>
                </a:lnTo>
                <a:cubicBezTo>
                  <a:pt x="223610" y="19650"/>
                  <a:pt x="228530" y="19650"/>
                  <a:pt x="231687" y="22709"/>
                </a:cubicBezTo>
                <a:lnTo>
                  <a:pt x="240971" y="32164"/>
                </a:lnTo>
                <a:cubicBezTo>
                  <a:pt x="244035" y="35130"/>
                  <a:pt x="244035" y="40042"/>
                  <a:pt x="240971" y="43101"/>
                </a:cubicBezTo>
                <a:lnTo>
                  <a:pt x="232430" y="51629"/>
                </a:lnTo>
                <a:cubicBezTo>
                  <a:pt x="237722" y="59785"/>
                  <a:pt x="241343" y="68869"/>
                  <a:pt x="243200" y="78138"/>
                </a:cubicBezTo>
                <a:lnTo>
                  <a:pt x="255269" y="78231"/>
                </a:lnTo>
                <a:cubicBezTo>
                  <a:pt x="259633" y="78323"/>
                  <a:pt x="263068" y="81846"/>
                  <a:pt x="263068" y="86109"/>
                </a:cubicBezTo>
                <a:lnTo>
                  <a:pt x="262975" y="99272"/>
                </a:lnTo>
                <a:cubicBezTo>
                  <a:pt x="262882" y="103535"/>
                  <a:pt x="259354" y="107058"/>
                  <a:pt x="255083" y="107058"/>
                </a:cubicBezTo>
                <a:lnTo>
                  <a:pt x="242921" y="106872"/>
                </a:lnTo>
                <a:cubicBezTo>
                  <a:pt x="240971" y="116141"/>
                  <a:pt x="237258" y="125040"/>
                  <a:pt x="231780" y="133196"/>
                </a:cubicBezTo>
                <a:lnTo>
                  <a:pt x="240321" y="141724"/>
                </a:lnTo>
                <a:cubicBezTo>
                  <a:pt x="243385" y="144690"/>
                  <a:pt x="243385" y="149695"/>
                  <a:pt x="240321" y="152754"/>
                </a:cubicBezTo>
                <a:lnTo>
                  <a:pt x="230944" y="162023"/>
                </a:lnTo>
                <a:cubicBezTo>
                  <a:pt x="227973" y="165082"/>
                  <a:pt x="222960" y="165082"/>
                  <a:pt x="219896" y="162023"/>
                </a:cubicBezTo>
                <a:lnTo>
                  <a:pt x="211354" y="153496"/>
                </a:lnTo>
                <a:cubicBezTo>
                  <a:pt x="203184" y="158779"/>
                  <a:pt x="194178" y="162394"/>
                  <a:pt x="184894" y="164248"/>
                </a:cubicBezTo>
                <a:lnTo>
                  <a:pt x="184708" y="176390"/>
                </a:lnTo>
                <a:cubicBezTo>
                  <a:pt x="184615" y="180654"/>
                  <a:pt x="181180" y="184176"/>
                  <a:pt x="176816" y="184176"/>
                </a:cubicBezTo>
                <a:lnTo>
                  <a:pt x="163726" y="183991"/>
                </a:lnTo>
                <a:cubicBezTo>
                  <a:pt x="159362" y="183898"/>
                  <a:pt x="155927" y="180468"/>
                  <a:pt x="155927" y="176112"/>
                </a:cubicBezTo>
                <a:lnTo>
                  <a:pt x="156020" y="163970"/>
                </a:lnTo>
                <a:cubicBezTo>
                  <a:pt x="146735" y="162023"/>
                  <a:pt x="137822" y="158315"/>
                  <a:pt x="129652" y="152847"/>
                </a:cubicBezTo>
                <a:lnTo>
                  <a:pt x="121110" y="161374"/>
                </a:lnTo>
                <a:cubicBezTo>
                  <a:pt x="118139" y="164526"/>
                  <a:pt x="113219" y="164526"/>
                  <a:pt x="110062" y="161374"/>
                </a:cubicBezTo>
                <a:lnTo>
                  <a:pt x="100778" y="152012"/>
                </a:lnTo>
                <a:cubicBezTo>
                  <a:pt x="97714" y="149046"/>
                  <a:pt x="97714" y="144134"/>
                  <a:pt x="100778" y="140982"/>
                </a:cubicBezTo>
                <a:lnTo>
                  <a:pt x="109319" y="132455"/>
                </a:lnTo>
                <a:cubicBezTo>
                  <a:pt x="104027" y="124298"/>
                  <a:pt x="100406" y="115307"/>
                  <a:pt x="98549" y="106038"/>
                </a:cubicBezTo>
                <a:lnTo>
                  <a:pt x="86480" y="105945"/>
                </a:lnTo>
                <a:cubicBezTo>
                  <a:pt x="82116" y="105760"/>
                  <a:pt x="78681" y="102330"/>
                  <a:pt x="78681" y="97974"/>
                </a:cubicBezTo>
                <a:lnTo>
                  <a:pt x="78774" y="84905"/>
                </a:lnTo>
                <a:cubicBezTo>
                  <a:pt x="78867" y="80548"/>
                  <a:pt x="82395" y="77119"/>
                  <a:pt x="86666" y="77119"/>
                </a:cubicBezTo>
                <a:lnTo>
                  <a:pt x="98828" y="77211"/>
                </a:lnTo>
                <a:cubicBezTo>
                  <a:pt x="100778" y="67942"/>
                  <a:pt x="104491" y="59044"/>
                  <a:pt x="109969" y="50887"/>
                </a:cubicBezTo>
                <a:lnTo>
                  <a:pt x="101428" y="42360"/>
                </a:lnTo>
                <a:cubicBezTo>
                  <a:pt x="98364" y="39393"/>
                  <a:pt x="98364" y="34481"/>
                  <a:pt x="101428" y="31422"/>
                </a:cubicBezTo>
                <a:lnTo>
                  <a:pt x="110805" y="22153"/>
                </a:lnTo>
                <a:cubicBezTo>
                  <a:pt x="113776" y="19002"/>
                  <a:pt x="118789" y="19002"/>
                  <a:pt x="121853" y="22153"/>
                </a:cubicBezTo>
                <a:lnTo>
                  <a:pt x="130395" y="30681"/>
                </a:lnTo>
                <a:cubicBezTo>
                  <a:pt x="138565" y="25305"/>
                  <a:pt x="147571" y="21782"/>
                  <a:pt x="156855" y="19928"/>
                </a:cubicBezTo>
                <a:lnTo>
                  <a:pt x="157041" y="7786"/>
                </a:lnTo>
                <a:cubicBezTo>
                  <a:pt x="157134" y="3430"/>
                  <a:pt x="160569" y="0"/>
                  <a:pt x="164933" y="0"/>
                </a:cubicBezTo>
                <a:close/>
              </a:path>
            </a:pathLst>
          </a:custGeom>
          <a:solidFill>
            <a:srgbClr val="337EDB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/>
              <a:ea typeface="思源黑体 Light"/>
              <a:cs typeface="+mn-cs"/>
            </a:endParaRPr>
          </a:p>
        </p:txBody>
      </p:sp>
      <p:sp>
        <p:nvSpPr>
          <p:cNvPr id="21" name="Hộp Văn bản 4">
            <a:extLst>
              <a:ext uri="{FF2B5EF4-FFF2-40B4-BE49-F238E27FC236}">
                <a16:creationId xmlns:a16="http://schemas.microsoft.com/office/drawing/2014/main" id="{41E92082-ED9A-4825-B43F-6B4916A00774}"/>
              </a:ext>
            </a:extLst>
          </p:cNvPr>
          <p:cNvSpPr txBox="1"/>
          <p:nvPr/>
        </p:nvSpPr>
        <p:spPr>
          <a:xfrm>
            <a:off x="6800850" y="2281508"/>
            <a:ext cx="5267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380990" indent="-380990" algn="just" defTabSz="1219170">
              <a:lnSpc>
                <a:spcPct val="100000"/>
              </a:lnSpc>
              <a:buClr>
                <a:srgbClr val="000000"/>
              </a:buClr>
            </a:pPr>
            <a:r>
              <a:rPr lang="vi-VN" sz="36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Thường xuyên giữ các góc trong gia đình được sạch đẹp và ngăn nắp</a:t>
            </a:r>
            <a:endParaRPr lang="en-US" sz="36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5472003-D476-4571-BF34-388C33A77E0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1783" y="562208"/>
            <a:ext cx="3641660" cy="15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30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2FD756E-9555-4771-BAFD-57250A87B2AE}"/>
              </a:ext>
            </a:extLst>
          </p:cNvPr>
          <p:cNvSpPr/>
          <p:nvPr/>
        </p:nvSpPr>
        <p:spPr>
          <a:xfrm flipH="1">
            <a:off x="-917864" y="-1328770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83EABD30-1C6F-4465-ABB1-2CA63B32B8E8}"/>
              </a:ext>
            </a:extLst>
          </p:cNvPr>
          <p:cNvSpPr/>
          <p:nvPr/>
        </p:nvSpPr>
        <p:spPr>
          <a:xfrm flipH="1">
            <a:off x="-933907" y="-1216567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4215BA8-461A-46F6-A205-C13C869F6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30345" b="65570"/>
          <a:stretch/>
        </p:blipFill>
        <p:spPr>
          <a:xfrm>
            <a:off x="7322461" y="-317681"/>
            <a:ext cx="3822255" cy="414755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F13F1B8-D532-44BB-AAA9-83B5F6BD0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8" t="71407"/>
          <a:stretch/>
        </p:blipFill>
        <p:spPr>
          <a:xfrm>
            <a:off x="10603925" y="4826619"/>
            <a:ext cx="1454150" cy="1960880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7F8CDA22-67E0-4593-93C2-3A87BBA1B6B8}"/>
              </a:ext>
            </a:extLst>
          </p:cNvPr>
          <p:cNvGrpSpPr/>
          <p:nvPr/>
        </p:nvGrpSpPr>
        <p:grpSpPr>
          <a:xfrm>
            <a:off x="6353645" y="407163"/>
            <a:ext cx="4829708" cy="6450837"/>
            <a:chOff x="5107244" y="275303"/>
            <a:chExt cx="5354279" cy="6858000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A3024-2295-4FD9-B543-7FE514D3E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244" y="275303"/>
              <a:ext cx="5143500" cy="6858000"/>
            </a:xfrm>
            <a:prstGeom prst="rect">
              <a:avLst/>
            </a:prstGeom>
          </p:spPr>
        </p:pic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8EBD6A0-06DB-4D14-9E73-C41C86FB8E63}"/>
                </a:ext>
              </a:extLst>
            </p:cNvPr>
            <p:cNvSpPr/>
            <p:nvPr/>
          </p:nvSpPr>
          <p:spPr>
            <a:xfrm>
              <a:off x="9891252" y="3448664"/>
              <a:ext cx="570271" cy="1211826"/>
            </a:xfrm>
            <a:prstGeom prst="ellipse">
              <a:avLst/>
            </a:prstGeom>
            <a:solidFill>
              <a:srgbClr val="2C1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CF28B304-5CDE-4EF3-A47D-75AC771C9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7" r="36173"/>
          <a:stretch/>
        </p:blipFill>
        <p:spPr>
          <a:xfrm>
            <a:off x="0" y="2901928"/>
            <a:ext cx="3939620" cy="40510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A3BE49D-5991-4343-9B09-EE48098277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7" t="12321" b="38228"/>
          <a:stretch/>
        </p:blipFill>
        <p:spPr>
          <a:xfrm>
            <a:off x="10947153" y="1156727"/>
            <a:ext cx="1179058" cy="3391383"/>
          </a:xfrm>
          <a:prstGeom prst="rect">
            <a:avLst/>
          </a:prstGeom>
        </p:spPr>
      </p:pic>
      <p:pic>
        <p:nvPicPr>
          <p:cNvPr id="16" name="Picture 15" descr="Picture2">
            <a:extLst>
              <a:ext uri="{FF2B5EF4-FFF2-40B4-BE49-F238E27FC236}">
                <a16:creationId xmlns:a16="http://schemas.microsoft.com/office/drawing/2014/main" id="{E27DCFD8-BA42-40B5-BDAD-A89D920B2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240" y="1357882"/>
            <a:ext cx="5959260" cy="33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72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2FD756E-9555-4771-BAFD-57250A87B2AE}"/>
              </a:ext>
            </a:extLst>
          </p:cNvPr>
          <p:cNvSpPr/>
          <p:nvPr/>
        </p:nvSpPr>
        <p:spPr>
          <a:xfrm flipH="1">
            <a:off x="-917864" y="-1328770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83EABD30-1C6F-4465-ABB1-2CA63B32B8E8}"/>
              </a:ext>
            </a:extLst>
          </p:cNvPr>
          <p:cNvSpPr/>
          <p:nvPr/>
        </p:nvSpPr>
        <p:spPr>
          <a:xfrm flipH="1">
            <a:off x="-933907" y="-1216567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4215BA8-461A-46F6-A205-C13C869F6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30345" b="65570"/>
          <a:stretch/>
        </p:blipFill>
        <p:spPr>
          <a:xfrm>
            <a:off x="7322461" y="-317681"/>
            <a:ext cx="3822255" cy="414755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F13F1B8-D532-44BB-AAA9-83B5F6BD0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8" t="71407"/>
          <a:stretch/>
        </p:blipFill>
        <p:spPr>
          <a:xfrm>
            <a:off x="10603925" y="4826619"/>
            <a:ext cx="1454150" cy="1960880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7F8CDA22-67E0-4593-93C2-3A87BBA1B6B8}"/>
              </a:ext>
            </a:extLst>
          </p:cNvPr>
          <p:cNvGrpSpPr/>
          <p:nvPr/>
        </p:nvGrpSpPr>
        <p:grpSpPr>
          <a:xfrm>
            <a:off x="6353645" y="407163"/>
            <a:ext cx="4829708" cy="6450837"/>
            <a:chOff x="5107244" y="275303"/>
            <a:chExt cx="5354279" cy="6858000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A3024-2295-4FD9-B543-7FE514D3E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244" y="275303"/>
              <a:ext cx="5143500" cy="6858000"/>
            </a:xfrm>
            <a:prstGeom prst="rect">
              <a:avLst/>
            </a:prstGeom>
          </p:spPr>
        </p:pic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8EBD6A0-06DB-4D14-9E73-C41C86FB8E63}"/>
                </a:ext>
              </a:extLst>
            </p:cNvPr>
            <p:cNvSpPr/>
            <p:nvPr/>
          </p:nvSpPr>
          <p:spPr>
            <a:xfrm>
              <a:off x="9891252" y="3448664"/>
              <a:ext cx="570271" cy="1211826"/>
            </a:xfrm>
            <a:prstGeom prst="ellipse">
              <a:avLst/>
            </a:prstGeom>
            <a:solidFill>
              <a:srgbClr val="2C1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CF28B304-5CDE-4EF3-A47D-75AC771C9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7" r="36173"/>
          <a:stretch/>
        </p:blipFill>
        <p:spPr>
          <a:xfrm>
            <a:off x="0" y="2901928"/>
            <a:ext cx="3939620" cy="40510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A3BE49D-5991-4343-9B09-EE48098277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7" t="12321" b="38228"/>
          <a:stretch/>
        </p:blipFill>
        <p:spPr>
          <a:xfrm>
            <a:off x="10947153" y="1156727"/>
            <a:ext cx="1179058" cy="339138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9F98BF9-5897-4392-8B0F-899DA9CD348B}"/>
              </a:ext>
            </a:extLst>
          </p:cNvPr>
          <p:cNvGrpSpPr/>
          <p:nvPr/>
        </p:nvGrpSpPr>
        <p:grpSpPr>
          <a:xfrm>
            <a:off x="2294566" y="868775"/>
            <a:ext cx="6548377" cy="729361"/>
            <a:chOff x="2750524" y="1447717"/>
            <a:chExt cx="6548377" cy="729361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E59BC132-176D-4FDE-87F2-4448890B87EE}"/>
                </a:ext>
              </a:extLst>
            </p:cNvPr>
            <p:cNvSpPr/>
            <p:nvPr/>
          </p:nvSpPr>
          <p:spPr>
            <a:xfrm>
              <a:off x="2933699" y="1447717"/>
              <a:ext cx="6200775" cy="7293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2DCCCF-8109-4293-9132-466BA95B3FC2}"/>
                </a:ext>
              </a:extLst>
            </p:cNvPr>
            <p:cNvSpPr/>
            <p:nvPr/>
          </p:nvSpPr>
          <p:spPr>
            <a:xfrm>
              <a:off x="2750524" y="1530747"/>
              <a:ext cx="65483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tuần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14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06FCA21-51A9-4B2E-B291-C9B395AC49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556" y="2539165"/>
            <a:ext cx="7742591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510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íŝ1íḑé">
            <a:extLst>
              <a:ext uri="{FF2B5EF4-FFF2-40B4-BE49-F238E27FC236}">
                <a16:creationId xmlns:a16="http://schemas.microsoft.com/office/drawing/2014/main" id="{121F30FB-07B3-45CC-87C6-D732360C0248}"/>
              </a:ext>
            </a:extLst>
          </p:cNvPr>
          <p:cNvSpPr/>
          <p:nvPr/>
        </p:nvSpPr>
        <p:spPr bwMode="auto">
          <a:xfrm rot="828015">
            <a:off x="-3199244" y="-258151"/>
            <a:ext cx="8965994" cy="8822628"/>
          </a:xfrm>
          <a:custGeom>
            <a:avLst/>
            <a:gdLst>
              <a:gd name="T0" fmla="*/ 531 w 1808"/>
              <a:gd name="T1" fmla="*/ 245 h 1713"/>
              <a:gd name="T2" fmla="*/ 406 w 1808"/>
              <a:gd name="T3" fmla="*/ 413 h 1713"/>
              <a:gd name="T4" fmla="*/ 238 w 1808"/>
              <a:gd name="T5" fmla="*/ 503 h 1713"/>
              <a:gd name="T6" fmla="*/ 98 w 1808"/>
              <a:gd name="T7" fmla="*/ 998 h 1713"/>
              <a:gd name="T8" fmla="*/ 126 w 1808"/>
              <a:gd name="T9" fmla="*/ 1040 h 1713"/>
              <a:gd name="T10" fmla="*/ 187 w 1808"/>
              <a:gd name="T11" fmla="*/ 1132 h 1713"/>
              <a:gd name="T12" fmla="*/ 183 w 1808"/>
              <a:gd name="T13" fmla="*/ 1341 h 1713"/>
              <a:gd name="T14" fmla="*/ 245 w 1808"/>
              <a:gd name="T15" fmla="*/ 1437 h 1713"/>
              <a:gd name="T16" fmla="*/ 436 w 1808"/>
              <a:gd name="T17" fmla="*/ 1581 h 1713"/>
              <a:gd name="T18" fmla="*/ 735 w 1808"/>
              <a:gd name="T19" fmla="*/ 1588 h 1713"/>
              <a:gd name="T20" fmla="*/ 865 w 1808"/>
              <a:gd name="T21" fmla="*/ 1645 h 1713"/>
              <a:gd name="T22" fmla="*/ 1338 w 1808"/>
              <a:gd name="T23" fmla="*/ 1537 h 1713"/>
              <a:gd name="T24" fmla="*/ 1412 w 1808"/>
              <a:gd name="T25" fmla="*/ 1459 h 1713"/>
              <a:gd name="T26" fmla="*/ 1663 w 1808"/>
              <a:gd name="T27" fmla="*/ 1403 h 1713"/>
              <a:gd name="T28" fmla="*/ 1770 w 1808"/>
              <a:gd name="T29" fmla="*/ 1155 h 1713"/>
              <a:gd name="T30" fmla="*/ 1675 w 1808"/>
              <a:gd name="T31" fmla="*/ 1000 h 1713"/>
              <a:gd name="T32" fmla="*/ 1693 w 1808"/>
              <a:gd name="T33" fmla="*/ 485 h 1713"/>
              <a:gd name="T34" fmla="*/ 1358 w 1808"/>
              <a:gd name="T35" fmla="*/ 332 h 1713"/>
              <a:gd name="T36" fmla="*/ 1140 w 1808"/>
              <a:gd name="T37" fmla="*/ 320 h 1713"/>
              <a:gd name="T38" fmla="*/ 531 w 1808"/>
              <a:gd name="T39" fmla="*/ 245 h 1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08" h="1713">
                <a:moveTo>
                  <a:pt x="531" y="245"/>
                </a:moveTo>
                <a:cubicBezTo>
                  <a:pt x="485" y="299"/>
                  <a:pt x="459" y="368"/>
                  <a:pt x="406" y="413"/>
                </a:cubicBezTo>
                <a:cubicBezTo>
                  <a:pt x="357" y="455"/>
                  <a:pt x="293" y="472"/>
                  <a:pt x="238" y="503"/>
                </a:cubicBezTo>
                <a:cubicBezTo>
                  <a:pt x="62" y="601"/>
                  <a:pt x="0" y="823"/>
                  <a:pt x="98" y="998"/>
                </a:cubicBezTo>
                <a:cubicBezTo>
                  <a:pt x="106" y="1013"/>
                  <a:pt x="116" y="1027"/>
                  <a:pt x="126" y="1040"/>
                </a:cubicBezTo>
                <a:cubicBezTo>
                  <a:pt x="148" y="1070"/>
                  <a:pt x="176" y="1097"/>
                  <a:pt x="187" y="1132"/>
                </a:cubicBezTo>
                <a:cubicBezTo>
                  <a:pt x="208" y="1199"/>
                  <a:pt x="165" y="1273"/>
                  <a:pt x="183" y="1341"/>
                </a:cubicBezTo>
                <a:cubicBezTo>
                  <a:pt x="193" y="1378"/>
                  <a:pt x="219" y="1408"/>
                  <a:pt x="245" y="1437"/>
                </a:cubicBezTo>
                <a:cubicBezTo>
                  <a:pt x="299" y="1497"/>
                  <a:pt x="358" y="1560"/>
                  <a:pt x="436" y="1581"/>
                </a:cubicBezTo>
                <a:cubicBezTo>
                  <a:pt x="532" y="1607"/>
                  <a:pt x="637" y="1564"/>
                  <a:pt x="735" y="1588"/>
                </a:cubicBezTo>
                <a:cubicBezTo>
                  <a:pt x="781" y="1600"/>
                  <a:pt x="821" y="1626"/>
                  <a:pt x="865" y="1645"/>
                </a:cubicBezTo>
                <a:cubicBezTo>
                  <a:pt x="1024" y="1713"/>
                  <a:pt x="1224" y="1667"/>
                  <a:pt x="1338" y="1537"/>
                </a:cubicBezTo>
                <a:cubicBezTo>
                  <a:pt x="1361" y="1510"/>
                  <a:pt x="1382" y="1480"/>
                  <a:pt x="1412" y="1459"/>
                </a:cubicBezTo>
                <a:cubicBezTo>
                  <a:pt x="1483" y="1410"/>
                  <a:pt x="1582" y="1435"/>
                  <a:pt x="1663" y="1403"/>
                </a:cubicBezTo>
                <a:cubicBezTo>
                  <a:pt x="1756" y="1367"/>
                  <a:pt x="1808" y="1248"/>
                  <a:pt x="1770" y="1155"/>
                </a:cubicBezTo>
                <a:cubicBezTo>
                  <a:pt x="1747" y="1099"/>
                  <a:pt x="1699" y="1056"/>
                  <a:pt x="1675" y="1000"/>
                </a:cubicBezTo>
                <a:cubicBezTo>
                  <a:pt x="1606" y="839"/>
                  <a:pt x="1763" y="645"/>
                  <a:pt x="1693" y="485"/>
                </a:cubicBezTo>
                <a:cubicBezTo>
                  <a:pt x="1640" y="365"/>
                  <a:pt x="1488" y="329"/>
                  <a:pt x="1358" y="332"/>
                </a:cubicBezTo>
                <a:cubicBezTo>
                  <a:pt x="1285" y="334"/>
                  <a:pt x="1210" y="343"/>
                  <a:pt x="1140" y="320"/>
                </a:cubicBezTo>
                <a:cubicBezTo>
                  <a:pt x="934" y="250"/>
                  <a:pt x="738" y="0"/>
                  <a:pt x="531" y="245"/>
                </a:cubicBezTo>
                <a:close/>
              </a:path>
            </a:pathLst>
          </a:custGeom>
          <a:solidFill>
            <a:srgbClr val="85B9E0">
              <a:alpha val="23000"/>
            </a:srgb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10" name="íŝ1íḑé">
            <a:extLst>
              <a:ext uri="{FF2B5EF4-FFF2-40B4-BE49-F238E27FC236}">
                <a16:creationId xmlns:a16="http://schemas.microsoft.com/office/drawing/2014/main" id="{DE87C1EF-21ED-4445-A1E9-CBD9A7E5F09C}"/>
              </a:ext>
            </a:extLst>
          </p:cNvPr>
          <p:cNvSpPr/>
          <p:nvPr/>
        </p:nvSpPr>
        <p:spPr bwMode="auto">
          <a:xfrm rot="828015">
            <a:off x="-2889163" y="-69894"/>
            <a:ext cx="8965994" cy="8822628"/>
          </a:xfrm>
          <a:custGeom>
            <a:avLst/>
            <a:gdLst>
              <a:gd name="T0" fmla="*/ 531 w 1808"/>
              <a:gd name="T1" fmla="*/ 245 h 1713"/>
              <a:gd name="T2" fmla="*/ 406 w 1808"/>
              <a:gd name="T3" fmla="*/ 413 h 1713"/>
              <a:gd name="T4" fmla="*/ 238 w 1808"/>
              <a:gd name="T5" fmla="*/ 503 h 1713"/>
              <a:gd name="T6" fmla="*/ 98 w 1808"/>
              <a:gd name="T7" fmla="*/ 998 h 1713"/>
              <a:gd name="T8" fmla="*/ 126 w 1808"/>
              <a:gd name="T9" fmla="*/ 1040 h 1713"/>
              <a:gd name="T10" fmla="*/ 187 w 1808"/>
              <a:gd name="T11" fmla="*/ 1132 h 1713"/>
              <a:gd name="T12" fmla="*/ 183 w 1808"/>
              <a:gd name="T13" fmla="*/ 1341 h 1713"/>
              <a:gd name="T14" fmla="*/ 245 w 1808"/>
              <a:gd name="T15" fmla="*/ 1437 h 1713"/>
              <a:gd name="T16" fmla="*/ 436 w 1808"/>
              <a:gd name="T17" fmla="*/ 1581 h 1713"/>
              <a:gd name="T18" fmla="*/ 735 w 1808"/>
              <a:gd name="T19" fmla="*/ 1588 h 1713"/>
              <a:gd name="T20" fmla="*/ 865 w 1808"/>
              <a:gd name="T21" fmla="*/ 1645 h 1713"/>
              <a:gd name="T22" fmla="*/ 1338 w 1808"/>
              <a:gd name="T23" fmla="*/ 1537 h 1713"/>
              <a:gd name="T24" fmla="*/ 1412 w 1808"/>
              <a:gd name="T25" fmla="*/ 1459 h 1713"/>
              <a:gd name="T26" fmla="*/ 1663 w 1808"/>
              <a:gd name="T27" fmla="*/ 1403 h 1713"/>
              <a:gd name="T28" fmla="*/ 1770 w 1808"/>
              <a:gd name="T29" fmla="*/ 1155 h 1713"/>
              <a:gd name="T30" fmla="*/ 1675 w 1808"/>
              <a:gd name="T31" fmla="*/ 1000 h 1713"/>
              <a:gd name="T32" fmla="*/ 1693 w 1808"/>
              <a:gd name="T33" fmla="*/ 485 h 1713"/>
              <a:gd name="T34" fmla="*/ 1358 w 1808"/>
              <a:gd name="T35" fmla="*/ 332 h 1713"/>
              <a:gd name="T36" fmla="*/ 1140 w 1808"/>
              <a:gd name="T37" fmla="*/ 320 h 1713"/>
              <a:gd name="T38" fmla="*/ 531 w 1808"/>
              <a:gd name="T39" fmla="*/ 245 h 1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08" h="1713">
                <a:moveTo>
                  <a:pt x="531" y="245"/>
                </a:moveTo>
                <a:cubicBezTo>
                  <a:pt x="485" y="299"/>
                  <a:pt x="459" y="368"/>
                  <a:pt x="406" y="413"/>
                </a:cubicBezTo>
                <a:cubicBezTo>
                  <a:pt x="357" y="455"/>
                  <a:pt x="293" y="472"/>
                  <a:pt x="238" y="503"/>
                </a:cubicBezTo>
                <a:cubicBezTo>
                  <a:pt x="62" y="601"/>
                  <a:pt x="0" y="823"/>
                  <a:pt x="98" y="998"/>
                </a:cubicBezTo>
                <a:cubicBezTo>
                  <a:pt x="106" y="1013"/>
                  <a:pt x="116" y="1027"/>
                  <a:pt x="126" y="1040"/>
                </a:cubicBezTo>
                <a:cubicBezTo>
                  <a:pt x="148" y="1070"/>
                  <a:pt x="176" y="1097"/>
                  <a:pt x="187" y="1132"/>
                </a:cubicBezTo>
                <a:cubicBezTo>
                  <a:pt x="208" y="1199"/>
                  <a:pt x="165" y="1273"/>
                  <a:pt x="183" y="1341"/>
                </a:cubicBezTo>
                <a:cubicBezTo>
                  <a:pt x="193" y="1378"/>
                  <a:pt x="219" y="1408"/>
                  <a:pt x="245" y="1437"/>
                </a:cubicBezTo>
                <a:cubicBezTo>
                  <a:pt x="299" y="1497"/>
                  <a:pt x="358" y="1560"/>
                  <a:pt x="436" y="1581"/>
                </a:cubicBezTo>
                <a:cubicBezTo>
                  <a:pt x="532" y="1607"/>
                  <a:pt x="637" y="1564"/>
                  <a:pt x="735" y="1588"/>
                </a:cubicBezTo>
                <a:cubicBezTo>
                  <a:pt x="781" y="1600"/>
                  <a:pt x="821" y="1626"/>
                  <a:pt x="865" y="1645"/>
                </a:cubicBezTo>
                <a:cubicBezTo>
                  <a:pt x="1024" y="1713"/>
                  <a:pt x="1224" y="1667"/>
                  <a:pt x="1338" y="1537"/>
                </a:cubicBezTo>
                <a:cubicBezTo>
                  <a:pt x="1361" y="1510"/>
                  <a:pt x="1382" y="1480"/>
                  <a:pt x="1412" y="1459"/>
                </a:cubicBezTo>
                <a:cubicBezTo>
                  <a:pt x="1483" y="1410"/>
                  <a:pt x="1582" y="1435"/>
                  <a:pt x="1663" y="1403"/>
                </a:cubicBezTo>
                <a:cubicBezTo>
                  <a:pt x="1756" y="1367"/>
                  <a:pt x="1808" y="1248"/>
                  <a:pt x="1770" y="1155"/>
                </a:cubicBezTo>
                <a:cubicBezTo>
                  <a:pt x="1747" y="1099"/>
                  <a:pt x="1699" y="1056"/>
                  <a:pt x="1675" y="1000"/>
                </a:cubicBezTo>
                <a:cubicBezTo>
                  <a:pt x="1606" y="839"/>
                  <a:pt x="1763" y="645"/>
                  <a:pt x="1693" y="485"/>
                </a:cubicBezTo>
                <a:cubicBezTo>
                  <a:pt x="1640" y="365"/>
                  <a:pt x="1488" y="329"/>
                  <a:pt x="1358" y="332"/>
                </a:cubicBezTo>
                <a:cubicBezTo>
                  <a:pt x="1285" y="334"/>
                  <a:pt x="1210" y="343"/>
                  <a:pt x="1140" y="320"/>
                </a:cubicBezTo>
                <a:cubicBezTo>
                  <a:pt x="934" y="250"/>
                  <a:pt x="738" y="0"/>
                  <a:pt x="531" y="2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79" name="íŝ1íḑé">
            <a:extLst>
              <a:ext uri="{FF2B5EF4-FFF2-40B4-BE49-F238E27FC236}">
                <a16:creationId xmlns:a16="http://schemas.microsoft.com/office/drawing/2014/main" id="{B69B62E2-20A1-4D30-A621-C182235628ED}"/>
              </a:ext>
            </a:extLst>
          </p:cNvPr>
          <p:cNvSpPr/>
          <p:nvPr/>
        </p:nvSpPr>
        <p:spPr bwMode="auto">
          <a:xfrm rot="828015">
            <a:off x="-2201284" y="-13024"/>
            <a:ext cx="8965994" cy="8822628"/>
          </a:xfrm>
          <a:custGeom>
            <a:avLst/>
            <a:gdLst>
              <a:gd name="T0" fmla="*/ 531 w 1808"/>
              <a:gd name="T1" fmla="*/ 245 h 1713"/>
              <a:gd name="T2" fmla="*/ 406 w 1808"/>
              <a:gd name="T3" fmla="*/ 413 h 1713"/>
              <a:gd name="T4" fmla="*/ 238 w 1808"/>
              <a:gd name="T5" fmla="*/ 503 h 1713"/>
              <a:gd name="T6" fmla="*/ 98 w 1808"/>
              <a:gd name="T7" fmla="*/ 998 h 1713"/>
              <a:gd name="T8" fmla="*/ 126 w 1808"/>
              <a:gd name="T9" fmla="*/ 1040 h 1713"/>
              <a:gd name="T10" fmla="*/ 187 w 1808"/>
              <a:gd name="T11" fmla="*/ 1132 h 1713"/>
              <a:gd name="T12" fmla="*/ 183 w 1808"/>
              <a:gd name="T13" fmla="*/ 1341 h 1713"/>
              <a:gd name="T14" fmla="*/ 245 w 1808"/>
              <a:gd name="T15" fmla="*/ 1437 h 1713"/>
              <a:gd name="T16" fmla="*/ 436 w 1808"/>
              <a:gd name="T17" fmla="*/ 1581 h 1713"/>
              <a:gd name="T18" fmla="*/ 735 w 1808"/>
              <a:gd name="T19" fmla="*/ 1588 h 1713"/>
              <a:gd name="T20" fmla="*/ 865 w 1808"/>
              <a:gd name="T21" fmla="*/ 1645 h 1713"/>
              <a:gd name="T22" fmla="*/ 1338 w 1808"/>
              <a:gd name="T23" fmla="*/ 1537 h 1713"/>
              <a:gd name="T24" fmla="*/ 1412 w 1808"/>
              <a:gd name="T25" fmla="*/ 1459 h 1713"/>
              <a:gd name="T26" fmla="*/ 1663 w 1808"/>
              <a:gd name="T27" fmla="*/ 1403 h 1713"/>
              <a:gd name="T28" fmla="*/ 1770 w 1808"/>
              <a:gd name="T29" fmla="*/ 1155 h 1713"/>
              <a:gd name="T30" fmla="*/ 1675 w 1808"/>
              <a:gd name="T31" fmla="*/ 1000 h 1713"/>
              <a:gd name="T32" fmla="*/ 1693 w 1808"/>
              <a:gd name="T33" fmla="*/ 485 h 1713"/>
              <a:gd name="T34" fmla="*/ 1358 w 1808"/>
              <a:gd name="T35" fmla="*/ 332 h 1713"/>
              <a:gd name="T36" fmla="*/ 1140 w 1808"/>
              <a:gd name="T37" fmla="*/ 320 h 1713"/>
              <a:gd name="T38" fmla="*/ 531 w 1808"/>
              <a:gd name="T39" fmla="*/ 245 h 1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08" h="1713">
                <a:moveTo>
                  <a:pt x="531" y="245"/>
                </a:moveTo>
                <a:cubicBezTo>
                  <a:pt x="485" y="299"/>
                  <a:pt x="459" y="368"/>
                  <a:pt x="406" y="413"/>
                </a:cubicBezTo>
                <a:cubicBezTo>
                  <a:pt x="357" y="455"/>
                  <a:pt x="293" y="472"/>
                  <a:pt x="238" y="503"/>
                </a:cubicBezTo>
                <a:cubicBezTo>
                  <a:pt x="62" y="601"/>
                  <a:pt x="0" y="823"/>
                  <a:pt x="98" y="998"/>
                </a:cubicBezTo>
                <a:cubicBezTo>
                  <a:pt x="106" y="1013"/>
                  <a:pt x="116" y="1027"/>
                  <a:pt x="126" y="1040"/>
                </a:cubicBezTo>
                <a:cubicBezTo>
                  <a:pt x="148" y="1070"/>
                  <a:pt x="176" y="1097"/>
                  <a:pt x="187" y="1132"/>
                </a:cubicBezTo>
                <a:cubicBezTo>
                  <a:pt x="208" y="1199"/>
                  <a:pt x="165" y="1273"/>
                  <a:pt x="183" y="1341"/>
                </a:cubicBezTo>
                <a:cubicBezTo>
                  <a:pt x="193" y="1378"/>
                  <a:pt x="219" y="1408"/>
                  <a:pt x="245" y="1437"/>
                </a:cubicBezTo>
                <a:cubicBezTo>
                  <a:pt x="299" y="1497"/>
                  <a:pt x="358" y="1560"/>
                  <a:pt x="436" y="1581"/>
                </a:cubicBezTo>
                <a:cubicBezTo>
                  <a:pt x="532" y="1607"/>
                  <a:pt x="637" y="1564"/>
                  <a:pt x="735" y="1588"/>
                </a:cubicBezTo>
                <a:cubicBezTo>
                  <a:pt x="781" y="1600"/>
                  <a:pt x="821" y="1626"/>
                  <a:pt x="865" y="1645"/>
                </a:cubicBezTo>
                <a:cubicBezTo>
                  <a:pt x="1024" y="1713"/>
                  <a:pt x="1224" y="1667"/>
                  <a:pt x="1338" y="1537"/>
                </a:cubicBezTo>
                <a:cubicBezTo>
                  <a:pt x="1361" y="1510"/>
                  <a:pt x="1382" y="1480"/>
                  <a:pt x="1412" y="1459"/>
                </a:cubicBezTo>
                <a:cubicBezTo>
                  <a:pt x="1483" y="1410"/>
                  <a:pt x="1582" y="1435"/>
                  <a:pt x="1663" y="1403"/>
                </a:cubicBezTo>
                <a:cubicBezTo>
                  <a:pt x="1756" y="1367"/>
                  <a:pt x="1808" y="1248"/>
                  <a:pt x="1770" y="1155"/>
                </a:cubicBezTo>
                <a:cubicBezTo>
                  <a:pt x="1747" y="1099"/>
                  <a:pt x="1699" y="1056"/>
                  <a:pt x="1675" y="1000"/>
                </a:cubicBezTo>
                <a:cubicBezTo>
                  <a:pt x="1606" y="839"/>
                  <a:pt x="1763" y="645"/>
                  <a:pt x="1693" y="485"/>
                </a:cubicBezTo>
                <a:cubicBezTo>
                  <a:pt x="1640" y="365"/>
                  <a:pt x="1488" y="329"/>
                  <a:pt x="1358" y="332"/>
                </a:cubicBezTo>
                <a:cubicBezTo>
                  <a:pt x="1285" y="334"/>
                  <a:pt x="1210" y="343"/>
                  <a:pt x="1140" y="320"/>
                </a:cubicBezTo>
                <a:cubicBezTo>
                  <a:pt x="934" y="250"/>
                  <a:pt x="738" y="0"/>
                  <a:pt x="531" y="245"/>
                </a:cubicBezTo>
                <a:close/>
              </a:path>
            </a:pathLst>
          </a:custGeom>
          <a:solidFill>
            <a:srgbClr val="337EDB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85" name="íŝ1íḑé">
            <a:extLst>
              <a:ext uri="{FF2B5EF4-FFF2-40B4-BE49-F238E27FC236}">
                <a16:creationId xmlns:a16="http://schemas.microsoft.com/office/drawing/2014/main" id="{7140B672-68D4-4A2A-B640-4D26F428C99E}"/>
              </a:ext>
            </a:extLst>
          </p:cNvPr>
          <p:cNvSpPr/>
          <p:nvPr/>
        </p:nvSpPr>
        <p:spPr bwMode="auto">
          <a:xfrm rot="828015">
            <a:off x="-1513005" y="826109"/>
            <a:ext cx="7423303" cy="7304605"/>
          </a:xfrm>
          <a:custGeom>
            <a:avLst/>
            <a:gdLst>
              <a:gd name="T0" fmla="*/ 531 w 1808"/>
              <a:gd name="T1" fmla="*/ 245 h 1713"/>
              <a:gd name="T2" fmla="*/ 406 w 1808"/>
              <a:gd name="T3" fmla="*/ 413 h 1713"/>
              <a:gd name="T4" fmla="*/ 238 w 1808"/>
              <a:gd name="T5" fmla="*/ 503 h 1713"/>
              <a:gd name="T6" fmla="*/ 98 w 1808"/>
              <a:gd name="T7" fmla="*/ 998 h 1713"/>
              <a:gd name="T8" fmla="*/ 126 w 1808"/>
              <a:gd name="T9" fmla="*/ 1040 h 1713"/>
              <a:gd name="T10" fmla="*/ 187 w 1808"/>
              <a:gd name="T11" fmla="*/ 1132 h 1713"/>
              <a:gd name="T12" fmla="*/ 183 w 1808"/>
              <a:gd name="T13" fmla="*/ 1341 h 1713"/>
              <a:gd name="T14" fmla="*/ 245 w 1808"/>
              <a:gd name="T15" fmla="*/ 1437 h 1713"/>
              <a:gd name="T16" fmla="*/ 436 w 1808"/>
              <a:gd name="T17" fmla="*/ 1581 h 1713"/>
              <a:gd name="T18" fmla="*/ 735 w 1808"/>
              <a:gd name="T19" fmla="*/ 1588 h 1713"/>
              <a:gd name="T20" fmla="*/ 865 w 1808"/>
              <a:gd name="T21" fmla="*/ 1645 h 1713"/>
              <a:gd name="T22" fmla="*/ 1338 w 1808"/>
              <a:gd name="T23" fmla="*/ 1537 h 1713"/>
              <a:gd name="T24" fmla="*/ 1412 w 1808"/>
              <a:gd name="T25" fmla="*/ 1459 h 1713"/>
              <a:gd name="T26" fmla="*/ 1663 w 1808"/>
              <a:gd name="T27" fmla="*/ 1403 h 1713"/>
              <a:gd name="T28" fmla="*/ 1770 w 1808"/>
              <a:gd name="T29" fmla="*/ 1155 h 1713"/>
              <a:gd name="T30" fmla="*/ 1675 w 1808"/>
              <a:gd name="T31" fmla="*/ 1000 h 1713"/>
              <a:gd name="T32" fmla="*/ 1693 w 1808"/>
              <a:gd name="T33" fmla="*/ 485 h 1713"/>
              <a:gd name="T34" fmla="*/ 1358 w 1808"/>
              <a:gd name="T35" fmla="*/ 332 h 1713"/>
              <a:gd name="T36" fmla="*/ 1140 w 1808"/>
              <a:gd name="T37" fmla="*/ 320 h 1713"/>
              <a:gd name="T38" fmla="*/ 531 w 1808"/>
              <a:gd name="T39" fmla="*/ 245 h 1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08" h="1713">
                <a:moveTo>
                  <a:pt x="531" y="245"/>
                </a:moveTo>
                <a:cubicBezTo>
                  <a:pt x="485" y="299"/>
                  <a:pt x="459" y="368"/>
                  <a:pt x="406" y="413"/>
                </a:cubicBezTo>
                <a:cubicBezTo>
                  <a:pt x="357" y="455"/>
                  <a:pt x="293" y="472"/>
                  <a:pt x="238" y="503"/>
                </a:cubicBezTo>
                <a:cubicBezTo>
                  <a:pt x="62" y="601"/>
                  <a:pt x="0" y="823"/>
                  <a:pt x="98" y="998"/>
                </a:cubicBezTo>
                <a:cubicBezTo>
                  <a:pt x="106" y="1013"/>
                  <a:pt x="116" y="1027"/>
                  <a:pt x="126" y="1040"/>
                </a:cubicBezTo>
                <a:cubicBezTo>
                  <a:pt x="148" y="1070"/>
                  <a:pt x="176" y="1097"/>
                  <a:pt x="187" y="1132"/>
                </a:cubicBezTo>
                <a:cubicBezTo>
                  <a:pt x="208" y="1199"/>
                  <a:pt x="165" y="1273"/>
                  <a:pt x="183" y="1341"/>
                </a:cubicBezTo>
                <a:cubicBezTo>
                  <a:pt x="193" y="1378"/>
                  <a:pt x="219" y="1408"/>
                  <a:pt x="245" y="1437"/>
                </a:cubicBezTo>
                <a:cubicBezTo>
                  <a:pt x="299" y="1497"/>
                  <a:pt x="358" y="1560"/>
                  <a:pt x="436" y="1581"/>
                </a:cubicBezTo>
                <a:cubicBezTo>
                  <a:pt x="532" y="1607"/>
                  <a:pt x="637" y="1564"/>
                  <a:pt x="735" y="1588"/>
                </a:cubicBezTo>
                <a:cubicBezTo>
                  <a:pt x="781" y="1600"/>
                  <a:pt x="821" y="1626"/>
                  <a:pt x="865" y="1645"/>
                </a:cubicBezTo>
                <a:cubicBezTo>
                  <a:pt x="1024" y="1713"/>
                  <a:pt x="1224" y="1667"/>
                  <a:pt x="1338" y="1537"/>
                </a:cubicBezTo>
                <a:cubicBezTo>
                  <a:pt x="1361" y="1510"/>
                  <a:pt x="1382" y="1480"/>
                  <a:pt x="1412" y="1459"/>
                </a:cubicBezTo>
                <a:cubicBezTo>
                  <a:pt x="1483" y="1410"/>
                  <a:pt x="1582" y="1435"/>
                  <a:pt x="1663" y="1403"/>
                </a:cubicBezTo>
                <a:cubicBezTo>
                  <a:pt x="1756" y="1367"/>
                  <a:pt x="1808" y="1248"/>
                  <a:pt x="1770" y="1155"/>
                </a:cubicBezTo>
                <a:cubicBezTo>
                  <a:pt x="1747" y="1099"/>
                  <a:pt x="1699" y="1056"/>
                  <a:pt x="1675" y="1000"/>
                </a:cubicBezTo>
                <a:cubicBezTo>
                  <a:pt x="1606" y="839"/>
                  <a:pt x="1763" y="645"/>
                  <a:pt x="1693" y="485"/>
                </a:cubicBezTo>
                <a:cubicBezTo>
                  <a:pt x="1640" y="365"/>
                  <a:pt x="1488" y="329"/>
                  <a:pt x="1358" y="332"/>
                </a:cubicBezTo>
                <a:cubicBezTo>
                  <a:pt x="1285" y="334"/>
                  <a:pt x="1210" y="343"/>
                  <a:pt x="1140" y="320"/>
                </a:cubicBezTo>
                <a:cubicBezTo>
                  <a:pt x="934" y="250"/>
                  <a:pt x="738" y="0"/>
                  <a:pt x="531" y="2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0120D70D-DBCC-43F0-B011-FAD94F427A4D}"/>
              </a:ext>
            </a:extLst>
          </p:cNvPr>
          <p:cNvGrpSpPr/>
          <p:nvPr/>
        </p:nvGrpSpPr>
        <p:grpSpPr>
          <a:xfrm flipH="1">
            <a:off x="318422" y="-787900"/>
            <a:ext cx="6821804" cy="8179299"/>
            <a:chOff x="5107244" y="275303"/>
            <a:chExt cx="5354279" cy="6858000"/>
          </a:xfrm>
        </p:grpSpPr>
        <p:pic>
          <p:nvPicPr>
            <p:cNvPr id="83" name="图片 82">
              <a:extLst>
                <a:ext uri="{FF2B5EF4-FFF2-40B4-BE49-F238E27FC236}">
                  <a16:creationId xmlns:a16="http://schemas.microsoft.com/office/drawing/2014/main" id="{C885550A-6B9D-428F-94E2-7EC74376E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244" y="275303"/>
              <a:ext cx="5143500" cy="6858000"/>
            </a:xfrm>
            <a:prstGeom prst="rect">
              <a:avLst/>
            </a:prstGeom>
          </p:spPr>
        </p:pic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883E7666-3128-4074-8403-5FB0F344BF24}"/>
                </a:ext>
              </a:extLst>
            </p:cNvPr>
            <p:cNvSpPr/>
            <p:nvPr/>
          </p:nvSpPr>
          <p:spPr>
            <a:xfrm>
              <a:off x="9891252" y="3448664"/>
              <a:ext cx="570271" cy="1211826"/>
            </a:xfrm>
            <a:prstGeom prst="ellipse">
              <a:avLst/>
            </a:prstGeom>
            <a:solidFill>
              <a:srgbClr val="2C1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sp>
        <p:nvSpPr>
          <p:cNvPr id="88" name="Freeform: Shape 24">
            <a:extLst>
              <a:ext uri="{FF2B5EF4-FFF2-40B4-BE49-F238E27FC236}">
                <a16:creationId xmlns:a16="http://schemas.microsoft.com/office/drawing/2014/main" id="{F94F6D4A-94DF-44A7-AD57-80E8EF778197}"/>
              </a:ext>
            </a:extLst>
          </p:cNvPr>
          <p:cNvSpPr/>
          <p:nvPr/>
        </p:nvSpPr>
        <p:spPr>
          <a:xfrm>
            <a:off x="7377485" y="912707"/>
            <a:ext cx="4212296" cy="5032585"/>
          </a:xfrm>
          <a:prstGeom prst="roundRect">
            <a:avLst>
              <a:gd name="adj" fmla="val 1242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1577886F-C5A1-4527-8CCE-FDA2653B5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40" y="2236304"/>
            <a:ext cx="4005201" cy="16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537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1.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Đánh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giá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quả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cuối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19851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D0CF14B9-2FC5-4C71-8D51-5276C9107308}"/>
              </a:ext>
            </a:extLst>
          </p:cNvPr>
          <p:cNvSpPr/>
          <p:nvPr/>
        </p:nvSpPr>
        <p:spPr>
          <a:xfrm>
            <a:off x="1" y="1"/>
            <a:ext cx="3127209" cy="1616737"/>
          </a:xfrm>
          <a:custGeom>
            <a:avLst/>
            <a:gdLst>
              <a:gd name="connsiteX0" fmla="*/ 0 w 3127209"/>
              <a:gd name="connsiteY0" fmla="*/ 0 h 1616737"/>
              <a:gd name="connsiteX1" fmla="*/ 3127209 w 3127209"/>
              <a:gd name="connsiteY1" fmla="*/ 0 h 1616737"/>
              <a:gd name="connsiteX2" fmla="*/ 3077726 w 3127209"/>
              <a:gd name="connsiteY2" fmla="*/ 88983 h 1616737"/>
              <a:gd name="connsiteX3" fmla="*/ 120225 w 3127209"/>
              <a:gd name="connsiteY3" fmla="*/ 1322577 h 1616737"/>
              <a:gd name="connsiteX4" fmla="*/ 0 w 3127209"/>
              <a:gd name="connsiteY4" fmla="*/ 1253169 h 161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209" h="1616737">
                <a:moveTo>
                  <a:pt x="0" y="0"/>
                </a:moveTo>
                <a:lnTo>
                  <a:pt x="3127209" y="0"/>
                </a:lnTo>
                <a:lnTo>
                  <a:pt x="3077726" y="88983"/>
                </a:lnTo>
                <a:cubicBezTo>
                  <a:pt x="2091893" y="1776438"/>
                  <a:pt x="1106059" y="1859948"/>
                  <a:pt x="120225" y="1322577"/>
                </a:cubicBezTo>
                <a:lnTo>
                  <a:pt x="0" y="125316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2CD7DFDB-0098-4C7F-902F-DA7391C86D8B}"/>
              </a:ext>
            </a:extLst>
          </p:cNvPr>
          <p:cNvSpPr/>
          <p:nvPr/>
        </p:nvSpPr>
        <p:spPr>
          <a:xfrm rot="16200000">
            <a:off x="5986739" y="652739"/>
            <a:ext cx="6858000" cy="5552522"/>
          </a:xfrm>
          <a:custGeom>
            <a:avLst/>
            <a:gdLst>
              <a:gd name="connsiteX0" fmla="*/ 6858000 w 6858000"/>
              <a:gd name="connsiteY0" fmla="*/ 2046781 h 5552522"/>
              <a:gd name="connsiteX1" fmla="*/ 6858000 w 6858000"/>
              <a:gd name="connsiteY1" fmla="*/ 5552522 h 5552522"/>
              <a:gd name="connsiteX2" fmla="*/ 0 w 6858000"/>
              <a:gd name="connsiteY2" fmla="*/ 5552522 h 5552522"/>
              <a:gd name="connsiteX3" fmla="*/ 0 w 6858000"/>
              <a:gd name="connsiteY3" fmla="*/ 43391 h 5552522"/>
              <a:gd name="connsiteX4" fmla="*/ 115360 w 6858000"/>
              <a:gd name="connsiteY4" fmla="*/ 16417 h 5552522"/>
              <a:gd name="connsiteX5" fmla="*/ 6694810 w 6858000"/>
              <a:gd name="connsiteY5" fmla="*/ 2150255 h 555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5552522">
                <a:moveTo>
                  <a:pt x="6858000" y="2046781"/>
                </a:moveTo>
                <a:lnTo>
                  <a:pt x="6858000" y="5552522"/>
                </a:lnTo>
                <a:lnTo>
                  <a:pt x="0" y="5552522"/>
                </a:lnTo>
                <a:lnTo>
                  <a:pt x="0" y="43391"/>
                </a:lnTo>
                <a:lnTo>
                  <a:pt x="115360" y="16417"/>
                </a:lnTo>
                <a:cubicBezTo>
                  <a:pt x="2054852" y="-328122"/>
                  <a:pt x="2193405" y="4894724"/>
                  <a:pt x="6694810" y="2150255"/>
                </a:cubicBez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CEEBB31-889E-4FF0-B1FF-BE990D64D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11" y="2886074"/>
            <a:ext cx="3971925" cy="3971925"/>
          </a:xfrm>
          <a:prstGeom prst="rect">
            <a:avLst/>
          </a:prstGeom>
        </p:spPr>
      </p:pic>
      <p:sp>
        <p:nvSpPr>
          <p:cNvPr id="21" name="Hộp Văn bản 37">
            <a:extLst>
              <a:ext uri="{FF2B5EF4-FFF2-40B4-BE49-F238E27FC236}">
                <a16:creationId xmlns:a16="http://schemas.microsoft.com/office/drawing/2014/main" id="{45111870-D124-4362-A0B4-A99E502AF8B5}"/>
              </a:ext>
            </a:extLst>
          </p:cNvPr>
          <p:cNvSpPr txBox="1"/>
          <p:nvPr/>
        </p:nvSpPr>
        <p:spPr>
          <a:xfrm>
            <a:off x="1266825" y="373103"/>
            <a:ext cx="8486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nhận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xét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algn="ctr" defTabSz="685800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nội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dung:</a:t>
            </a:r>
            <a:endParaRPr lang="vi-VN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Hộp Văn bản 38">
            <a:extLst>
              <a:ext uri="{FF2B5EF4-FFF2-40B4-BE49-F238E27FC236}">
                <a16:creationId xmlns:a16="http://schemas.microsoft.com/office/drawing/2014/main" id="{EB90ECA7-0815-4489-B205-B1705A0A27FE}"/>
              </a:ext>
            </a:extLst>
          </p:cNvPr>
          <p:cNvSpPr txBox="1"/>
          <p:nvPr/>
        </p:nvSpPr>
        <p:spPr>
          <a:xfrm>
            <a:off x="1635757" y="1774371"/>
            <a:ext cx="826071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nề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</a:p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tập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phong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trào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25" name="图片 1" descr="C:/Users/ADMINI~1/AppData/Local/Temp/picturecompress_20210629082829/output_1.pngoutput_1">
            <a:extLst>
              <a:ext uri="{FF2B5EF4-FFF2-40B4-BE49-F238E27FC236}">
                <a16:creationId xmlns:a16="http://schemas.microsoft.com/office/drawing/2014/main" id="{38EB28E1-9AF6-4F8B-B0BF-38B926DE1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7015" y="4513906"/>
            <a:ext cx="5098415" cy="25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66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2.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hoạch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mới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492558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4C8AD665-CAF0-4C00-9F9D-1EE5110F3AB4}"/>
              </a:ext>
            </a:extLst>
          </p:cNvPr>
          <p:cNvSpPr/>
          <p:nvPr/>
        </p:nvSpPr>
        <p:spPr>
          <a:xfrm rot="17574369">
            <a:off x="-787941" y="-647474"/>
            <a:ext cx="5034979" cy="4391620"/>
          </a:xfrm>
          <a:custGeom>
            <a:avLst/>
            <a:gdLst>
              <a:gd name="connsiteX0" fmla="*/ 3270551 w 5034979"/>
              <a:gd name="connsiteY0" fmla="*/ 0 h 4391620"/>
              <a:gd name="connsiteX1" fmla="*/ 5034979 w 5034979"/>
              <a:gd name="connsiteY1" fmla="*/ 4175736 h 4391620"/>
              <a:gd name="connsiteX2" fmla="*/ 4966406 w 5034979"/>
              <a:gd name="connsiteY2" fmla="*/ 4215703 h 4391620"/>
              <a:gd name="connsiteX3" fmla="*/ 141011 w 5034979"/>
              <a:gd name="connsiteY3" fmla="*/ 1483222 h 4391620"/>
              <a:gd name="connsiteX4" fmla="*/ 0 w 5034979"/>
              <a:gd name="connsiteY4" fmla="*/ 1381949 h 439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979" h="4391620">
                <a:moveTo>
                  <a:pt x="3270551" y="0"/>
                </a:moveTo>
                <a:lnTo>
                  <a:pt x="5034979" y="4175736"/>
                </a:lnTo>
                <a:lnTo>
                  <a:pt x="4966406" y="4215703"/>
                </a:lnTo>
                <a:cubicBezTo>
                  <a:pt x="3357941" y="5049517"/>
                  <a:pt x="1749476" y="2715430"/>
                  <a:pt x="141011" y="1483222"/>
                </a:cubicBezTo>
                <a:lnTo>
                  <a:pt x="0" y="138194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5DCC42BB-FA3A-4AF0-9896-91C9190AA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8719">
            <a:off x="2356596" y="941651"/>
            <a:ext cx="1669472" cy="1709832"/>
          </a:xfrm>
          <a:prstGeom prst="rect">
            <a:avLst/>
          </a:prstGeom>
        </p:spPr>
      </p:pic>
      <p:sp>
        <p:nvSpPr>
          <p:cNvPr id="20" name="TextBox 2">
            <a:extLst>
              <a:ext uri="{FF2B5EF4-FFF2-40B4-BE49-F238E27FC236}">
                <a16:creationId xmlns:a16="http://schemas.microsoft.com/office/drawing/2014/main" id="{D34B3718-D4E7-4F47-88B8-46F8AA4C33B4}"/>
              </a:ext>
            </a:extLst>
          </p:cNvPr>
          <p:cNvSpPr txBox="1"/>
          <p:nvPr/>
        </p:nvSpPr>
        <p:spPr>
          <a:xfrm>
            <a:off x="1485487" y="3719804"/>
            <a:ext cx="9963150" cy="269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vi-VN" sz="3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 tục ổn định, duy trì nền nếp quy định.</a:t>
            </a: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vi-VN" sz="3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 tục thực hiện tốt các nội quy của nhà trường đề ra.</a:t>
            </a: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vi-VN" sz="3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 cực học tập để nâng cao chất lượng. </a:t>
            </a: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vi-VN" sz="3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 tục duy trì các hoạt động: thể dục, vệ sinh trường, lớp xanh, sạch, đẹp và cả ý thức nói lời hay, làm việc tốt ...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280E4A63-1E0B-4210-980B-C2C9D5E47F78}"/>
              </a:ext>
            </a:extLst>
          </p:cNvPr>
          <p:cNvSpPr txBox="1"/>
          <p:nvPr/>
        </p:nvSpPr>
        <p:spPr>
          <a:xfrm>
            <a:off x="2931660" y="2714425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15</a:t>
            </a:r>
            <a:endParaRPr lang="zh-CN" alt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08272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238250" y="1584052"/>
            <a:ext cx="5714999" cy="2761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3. </a:t>
            </a: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Trưng bày tranh ảnh và giới thiệu về góc yêu thích của em ở nhà.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04283" y="280316"/>
            <a:ext cx="1554677" cy="159226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2505492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A-任意多边形 5">
            <a:extLst>
              <a:ext uri="{FF2B5EF4-FFF2-40B4-BE49-F238E27FC236}">
                <a16:creationId xmlns:a16="http://schemas.microsoft.com/office/drawing/2014/main" id="{772CEE82-CD74-46A8-962F-E651D4AB6A75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flipV="1">
            <a:off x="0" y="3639191"/>
            <a:ext cx="2331042" cy="3218809"/>
          </a:xfrm>
          <a:custGeom>
            <a:avLst/>
            <a:gdLst>
              <a:gd name="T0" fmla="*/ 7421 w 7526"/>
              <a:gd name="T1" fmla="*/ 0 h 8065"/>
              <a:gd name="T2" fmla="*/ 5118 w 7526"/>
              <a:gd name="T3" fmla="*/ 3445 h 8065"/>
              <a:gd name="T4" fmla="*/ 2011 w 7526"/>
              <a:gd name="T5" fmla="*/ 6210 h 8065"/>
              <a:gd name="T6" fmla="*/ 0 w 7526"/>
              <a:gd name="T7" fmla="*/ 7984 h 8065"/>
              <a:gd name="T8" fmla="*/ 0 w 7526"/>
              <a:gd name="T9" fmla="*/ 0 h 8065"/>
              <a:gd name="T10" fmla="*/ 7421 w 7526"/>
              <a:gd name="T11" fmla="*/ 0 h 8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26" h="8065">
                <a:moveTo>
                  <a:pt x="7421" y="0"/>
                </a:moveTo>
                <a:cubicBezTo>
                  <a:pt x="7421" y="0"/>
                  <a:pt x="7526" y="2446"/>
                  <a:pt x="5118" y="3445"/>
                </a:cubicBezTo>
                <a:cubicBezTo>
                  <a:pt x="3830" y="3979"/>
                  <a:pt x="3083" y="3787"/>
                  <a:pt x="2011" y="6210"/>
                </a:cubicBezTo>
                <a:cubicBezTo>
                  <a:pt x="1189" y="8065"/>
                  <a:pt x="0" y="7984"/>
                  <a:pt x="0" y="7984"/>
                </a:cubicBezTo>
                <a:cubicBezTo>
                  <a:pt x="0" y="0"/>
                  <a:pt x="0" y="0"/>
                  <a:pt x="0" y="0"/>
                </a:cubicBezTo>
                <a:lnTo>
                  <a:pt x="7421" y="0"/>
                </a:lnTo>
                <a:close/>
              </a:path>
            </a:pathLst>
          </a:custGeom>
          <a:solidFill>
            <a:srgbClr val="D5F3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D74F57-9386-4F71-9859-7EF2565EF7B3}"/>
              </a:ext>
            </a:extLst>
          </p:cNvPr>
          <p:cNvSpPr/>
          <p:nvPr/>
        </p:nvSpPr>
        <p:spPr>
          <a:xfrm>
            <a:off x="638175" y="114300"/>
            <a:ext cx="10991850" cy="11715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nl-NL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án, sắp xếp hoặc treo tranh để trưng bày trong triển lãm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“Góc nhỏ của tôi”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E70A9-7648-452F-B119-34D46BD8E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12" y="1614487"/>
            <a:ext cx="7586663" cy="47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021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Oth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Oth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209</Words>
  <Application>Microsoft Office PowerPoint</Application>
  <PresentationFormat>Widescreen</PresentationFormat>
  <Paragraphs>33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字魂70号-灵悦黑体</vt:lpstr>
      <vt:lpstr>思源黑体 Light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huongtt153@outlook.com</cp:lastModifiedBy>
  <cp:revision>14</cp:revision>
  <dcterms:created xsi:type="dcterms:W3CDTF">2022-09-26T11:58:00Z</dcterms:created>
  <dcterms:modified xsi:type="dcterms:W3CDTF">2023-12-11T06:41:24Z</dcterms:modified>
</cp:coreProperties>
</file>