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2" r:id="rId2"/>
  </p:sldMasterIdLst>
  <p:notesMasterIdLst>
    <p:notesMasterId r:id="rId21"/>
  </p:notesMasterIdLst>
  <p:sldIdLst>
    <p:sldId id="314" r:id="rId3"/>
    <p:sldId id="301" r:id="rId4"/>
    <p:sldId id="303" r:id="rId5"/>
    <p:sldId id="304" r:id="rId6"/>
    <p:sldId id="305" r:id="rId7"/>
    <p:sldId id="306" r:id="rId8"/>
    <p:sldId id="2649" r:id="rId9"/>
    <p:sldId id="307" r:id="rId10"/>
    <p:sldId id="308" r:id="rId11"/>
    <p:sldId id="309" r:id="rId12"/>
    <p:sldId id="2650" r:id="rId13"/>
    <p:sldId id="310" r:id="rId14"/>
    <p:sldId id="2618" r:id="rId15"/>
    <p:sldId id="287" r:id="rId16"/>
    <p:sldId id="2646" r:id="rId17"/>
    <p:sldId id="2647" r:id="rId18"/>
    <p:sldId id="291" r:id="rId19"/>
    <p:sldId id="264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FAB9C3-66E0-46CB-B777-5E32463C0650}" type="datetimeFigureOut">
              <a:rPr lang="en-US" smtClean="0"/>
              <a:t>11-Dec-23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1A7522-C91E-4163-B72E-4A4595769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369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E2E42-D511-4905-8891-46A57A5080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121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E2E42-D511-4905-8891-46A57A5080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498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E2E42-D511-4905-8891-46A57A5080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878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,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, </a:t>
            </a:r>
            <a:r>
              <a:rPr lang="en-US" dirty="0" err="1"/>
              <a:t>xong</a:t>
            </a:r>
            <a:r>
              <a:rPr lang="en-US" dirty="0"/>
              <a:t> 4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giỏ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vi-VN" dirty="0"/>
              <a:t>ơ</a:t>
            </a:r>
            <a:r>
              <a:rPr lang="en-US" dirty="0"/>
              <a:t>n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hoạch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C5D16-A332-457B-87A7-BDD908A32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7034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4036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0216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4760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C5D16-A332-457B-87A7-BDD908A32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6285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E2E42-D511-4905-8891-46A57A5080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198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A01F3E-6FB8-B6FC-9DC6-E296FA5689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5B6841E-8D34-97DA-029B-4484E49F58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A297EC-8D77-8FEF-881F-F1172924CC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55F49E-A319-416C-A1F7-EAE9C9C027B3}" type="datetimeFigureOut">
              <a:rPr lang="zh-CN" altLang="en-US" smtClean="0"/>
              <a:t>2023/12/11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A2E5A-AC5C-A26D-1F6C-54E999793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5A7C9B-5BC0-9EB3-6094-69D1F847B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E7C575-79F1-4BC6-B39A-F5A1B2DF94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077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37816BA-9458-E4C1-BF22-A270F1180B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3" b="25971"/>
          <a:stretch/>
        </p:blipFill>
        <p:spPr>
          <a:xfrm>
            <a:off x="491836" y="0"/>
            <a:ext cx="11589327" cy="68580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DC26014-8009-C994-BC34-12C055DDA508}"/>
              </a:ext>
            </a:extLst>
          </p:cNvPr>
          <p:cNvSpPr/>
          <p:nvPr userDrawn="1"/>
        </p:nvSpPr>
        <p:spPr>
          <a:xfrm>
            <a:off x="0" y="6650182"/>
            <a:ext cx="12205855" cy="207818"/>
          </a:xfrm>
          <a:prstGeom prst="rect">
            <a:avLst/>
          </a:prstGeom>
          <a:solidFill>
            <a:srgbClr val="755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9D4EA8D-A4F7-584A-5C97-168F6FB9AC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884" y="4481941"/>
            <a:ext cx="2736279" cy="27362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499EF56-200E-AF6F-6835-7D9241B71E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3" t="54949" b="5928"/>
          <a:stretch/>
        </p:blipFill>
        <p:spPr>
          <a:xfrm>
            <a:off x="6096000" y="5306292"/>
            <a:ext cx="2015414" cy="13716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95A02AD-0B28-B2BE-E564-A70A5F4A05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350" y="3851564"/>
            <a:ext cx="2488417" cy="324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2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6B35FF8-9DE0-C93F-FEEE-160D42D2E3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718" y="0"/>
            <a:ext cx="4552282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D2D7594-2CA3-DD98-682B-A634F169E5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191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15D27E5C-37FC-1055-1FA0-08A9E4C885F9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1ED6BF3-B200-B235-6485-D285A05895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F8510D2-8263-2D3A-2E39-2800E04A5D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8F08502-F24E-ED07-8F75-4F50842B7CC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5B35CC4-2E0F-A2E5-9F8D-C573BCD64C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3" y="1662545"/>
            <a:ext cx="10224654" cy="445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2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7746EA0-7C13-0EDF-D6CD-D5774928FC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15" y="1437462"/>
            <a:ext cx="10224654" cy="445494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D337803-9B89-6E16-72F4-9E13058A54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19" b="5648"/>
          <a:stretch/>
        </p:blipFill>
        <p:spPr>
          <a:xfrm>
            <a:off x="0" y="2405114"/>
            <a:ext cx="12192000" cy="4452886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145D751A-0483-5E46-16C7-45FBE8B19A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103" b="73831"/>
          <a:stretch/>
        </p:blipFill>
        <p:spPr>
          <a:xfrm flipV="1">
            <a:off x="0" y="0"/>
            <a:ext cx="12192000" cy="1980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AEDAFFD-D6E9-782E-FA81-DF4451FBDBA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591" y="2228498"/>
            <a:ext cx="3283941" cy="328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9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9C4EEBD-4E8D-AB21-4DCA-957C8D49D4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35" y="4940418"/>
            <a:ext cx="12192000" cy="191758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2727EE2-F3B3-6425-707D-E1DCD665A8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90"/>
          <a:stretch/>
        </p:blipFill>
        <p:spPr>
          <a:xfrm flipV="1">
            <a:off x="-27235" y="-1"/>
            <a:ext cx="12192000" cy="14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35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C086885-193E-E8E0-BB88-FAF688A8B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70"/>
          <a:stretch/>
        </p:blipFill>
        <p:spPr>
          <a:xfrm>
            <a:off x="4237920" y="3247220"/>
            <a:ext cx="7197970" cy="361078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FF4B5B2-1AE4-3B4A-F45A-6AD0E1EAE1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233788" y="3022339"/>
            <a:ext cx="4069449" cy="360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29EE0D0-FD7A-98A8-C2FE-07E65A9B1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90"/>
          <a:stretch/>
        </p:blipFill>
        <p:spPr>
          <a:xfrm flipV="1">
            <a:off x="-27235" y="-1"/>
            <a:ext cx="12192000" cy="14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5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884FCBE3-0C5C-BAA4-2B61-0D5961AC1CC3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156566D-684F-66A3-7AF4-BADC6DAC58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EDE0380-C959-3C91-8FC2-B9D23EDFCD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D23E669-1500-F6E2-7CB9-1C5D5A9C4C0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6AA2582C-80B8-9B93-8BFA-3930B478B62D}"/>
              </a:ext>
            </a:extLst>
          </p:cNvPr>
          <p:cNvGrpSpPr/>
          <p:nvPr userDrawn="1"/>
        </p:nvGrpSpPr>
        <p:grpSpPr>
          <a:xfrm flipV="1">
            <a:off x="-27235" y="0"/>
            <a:ext cx="12219235" cy="865198"/>
            <a:chOff x="-27235" y="5992802"/>
            <a:chExt cx="12219235" cy="865198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0AA38A5-6C43-54EA-4A25-F1BEB7A083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8293B93-83D3-2A3F-8CCA-548AC05CDC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A2B7734-ADE8-3FBA-007F-9A8699BC5CA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465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122DD0BF-7DA4-0491-C697-8A03F19772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3" y="2154684"/>
            <a:ext cx="10224654" cy="47033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5F5417C-A29F-894E-832F-083595FFE9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67" t="16970" r="25084" b="62784"/>
          <a:stretch/>
        </p:blipFill>
        <p:spPr>
          <a:xfrm>
            <a:off x="9683818" y="1690255"/>
            <a:ext cx="1492079" cy="138846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52645E2-0FC0-783F-68C2-68C5824878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67" t="16970" r="25084" b="62784"/>
          <a:stretch/>
        </p:blipFill>
        <p:spPr>
          <a:xfrm flipH="1">
            <a:off x="872327" y="1690255"/>
            <a:ext cx="1492079" cy="138846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174E5E16-129C-5FD3-0F01-5C5C45B741F8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90D016C-05FE-F8FF-FEA5-32C5218CC5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A60D15E8-BDF4-4A8A-2F95-8FB699F18C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08EADDD-563B-9C27-028C-C1660545F6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073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11-Dec-23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739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11-Dec-23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591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121AFA2-93E5-C37D-A07A-3196B20E84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7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10363200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11-Dec-23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3089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11-Dec-23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417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11-Dec-23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0553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11-Dec-23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6144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11-Dec-23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9432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4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11-Dec-23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9193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11-Dec-23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5306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11-Dec-23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8811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11-Dec-23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688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B5BF55-6090-04BC-7392-E210D88F94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7096" y="241488"/>
            <a:ext cx="4855561" cy="63549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243895B-836F-E484-9EFC-86C123A8B7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32" t="54005"/>
          <a:stretch/>
        </p:blipFill>
        <p:spPr>
          <a:xfrm>
            <a:off x="6496467" y="705163"/>
            <a:ext cx="1568866" cy="59211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D556BC4-A0C0-A400-C2CB-1950EAFF0E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35" y="4940418"/>
            <a:ext cx="12192000" cy="191758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61A711D-E867-BCB9-5BD5-20B4E33793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718" y="1782871"/>
            <a:ext cx="3673550" cy="3673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D533B94-5522-0290-8588-9EC2DA1FEB8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235" y="2383436"/>
            <a:ext cx="4615536" cy="447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0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形 13">
            <a:extLst>
              <a:ext uri="{FF2B5EF4-FFF2-40B4-BE49-F238E27FC236}">
                <a16:creationId xmlns:a16="http://schemas.microsoft.com/office/drawing/2014/main" id="{3C081ADA-5BFA-3937-332A-1858C18B7E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333" b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EB9A81B-E1E1-30DA-EC60-EC55C7B8A0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90" b="45151"/>
          <a:stretch/>
        </p:blipFill>
        <p:spPr>
          <a:xfrm>
            <a:off x="9551427" y="299307"/>
            <a:ext cx="1898976" cy="376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4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68078C4D-6897-9DC9-8F71-5039196161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96" y="516835"/>
            <a:ext cx="10744200" cy="573487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F32E4ED-7CAA-F535-897D-F5A7DAA59E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35" y="4940418"/>
            <a:ext cx="12192000" cy="191758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8650886-B079-B589-8B4D-CDE53F7502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4" b="98173" l="37108" r="95771">
                        <a14:foregroundMark x1="37108" y1="67005" x2="37108" y2="67005"/>
                        <a14:foregroundMark x1="67667" y1="94518" x2="67667" y2="94518"/>
                        <a14:foregroundMark x1="68759" y1="98274" x2="68759" y2="98274"/>
                        <a14:foregroundMark x1="61119" y1="5584" x2="61119" y2="5584"/>
                        <a14:foregroundMark x1="95771" y1="2538" x2="95771" y2="2538"/>
                        <a14:foregroundMark x1="93452" y1="1624" x2="93452" y2="1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32"/>
          <a:stretch/>
        </p:blipFill>
        <p:spPr>
          <a:xfrm flipV="1">
            <a:off x="10057739" y="2840636"/>
            <a:ext cx="1960185" cy="401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0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F0D710F-6007-E67F-233D-BD3FD562C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8" r="33097"/>
          <a:stretch/>
        </p:blipFill>
        <p:spPr>
          <a:xfrm>
            <a:off x="0" y="0"/>
            <a:ext cx="4711700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DC2A7569-2A68-EEEA-E1FE-1D1A1F03F226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BE67181-4570-37BC-7149-EBC46CFAE3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257F9023-E8B9-C4B9-C1ED-2C3A74424A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EB477AE-936F-8460-AD83-5578A19F7D2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351B9D62-ACAD-1D73-8BED-C57DA3A0A403}"/>
              </a:ext>
            </a:extLst>
          </p:cNvPr>
          <p:cNvGrpSpPr/>
          <p:nvPr userDrawn="1"/>
        </p:nvGrpSpPr>
        <p:grpSpPr>
          <a:xfrm>
            <a:off x="2624543" y="1942277"/>
            <a:ext cx="2959100" cy="3346262"/>
            <a:chOff x="3663950" y="1802577"/>
            <a:chExt cx="2959100" cy="334626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E27C930-5642-1FA9-6105-A3296352EE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662241">
              <a:off x="3466277" y="2057702"/>
              <a:ext cx="3252846" cy="2742596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3BC739C5-5021-736F-2870-DE62C740F38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64" t="28333" r="34569" b="28519"/>
            <a:stretch/>
          </p:blipFill>
          <p:spPr>
            <a:xfrm rot="16640329">
              <a:off x="3473450" y="1999239"/>
              <a:ext cx="3340100" cy="2959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164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9C4EEBD-4E8D-AB21-4DCA-957C8D49D4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35" y="4940418"/>
            <a:ext cx="12192000" cy="191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8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BE5E4D8F-6C10-CC0C-F19B-311896E10833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8706FC2-EDCC-7D5C-48C9-DCDAF91F68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084EBFC-015D-48B1-CC8C-75F001BBC8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956B072-51ED-5892-DD14-A6B2347D02A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  <p:pic>
        <p:nvPicPr>
          <p:cNvPr id="12" name="图形 11">
            <a:extLst>
              <a:ext uri="{FF2B5EF4-FFF2-40B4-BE49-F238E27FC236}">
                <a16:creationId xmlns:a16="http://schemas.microsoft.com/office/drawing/2014/main" id="{35C5411B-94D6-D99A-0D23-01CA44AC19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103" b="73831"/>
          <a:stretch/>
        </p:blipFill>
        <p:spPr>
          <a:xfrm>
            <a:off x="0" y="4877510"/>
            <a:ext cx="12192000" cy="198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9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37816BA-9458-E4C1-BF22-A270F1180B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3" b="25971"/>
          <a:stretch/>
        </p:blipFill>
        <p:spPr>
          <a:xfrm>
            <a:off x="491836" y="0"/>
            <a:ext cx="11589327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5DEBCC4-33C3-42A3-6AA6-CD8A0C82E6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27" y="4073239"/>
            <a:ext cx="3241964" cy="3241964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DC26014-8009-C994-BC34-12C055DDA508}"/>
              </a:ext>
            </a:extLst>
          </p:cNvPr>
          <p:cNvSpPr/>
          <p:nvPr userDrawn="1"/>
        </p:nvSpPr>
        <p:spPr>
          <a:xfrm>
            <a:off x="2355273" y="6650182"/>
            <a:ext cx="9850582" cy="207818"/>
          </a:xfrm>
          <a:prstGeom prst="rect">
            <a:avLst/>
          </a:prstGeom>
          <a:solidFill>
            <a:srgbClr val="755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9D4EA8D-A4F7-584A-5C97-168F6FB9AC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721" y="4578924"/>
            <a:ext cx="2736279" cy="273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0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26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CB4A46F-271C-5E94-38D5-9D2F303F2B7E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352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11-Dec-23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580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5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5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6" Type="http://schemas.openxmlformats.org/officeDocument/2006/relationships/slide" Target="slide17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14.xml"/><Relationship Id="rId11" Type="http://schemas.openxmlformats.org/officeDocument/2006/relationships/slide" Target="slide16.xml"/><Relationship Id="rId5" Type="http://schemas.openxmlformats.org/officeDocument/2006/relationships/image" Target="../media/image51.png"/><Relationship Id="rId15" Type="http://schemas.openxmlformats.org/officeDocument/2006/relationships/image" Target="../media/image57.png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openxmlformats.org/officeDocument/2006/relationships/slide" Target="slide15.xml"/><Relationship Id="rId1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19.xml"/><Relationship Id="rId7" Type="http://schemas.openxmlformats.org/officeDocument/2006/relationships/slide" Target="slide13.xml"/><Relationship Id="rId12" Type="http://schemas.openxmlformats.org/officeDocument/2006/relationships/image" Target="../media/image6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9.png"/><Relationship Id="rId11" Type="http://schemas.openxmlformats.org/officeDocument/2006/relationships/image" Target="../media/image61.png"/><Relationship Id="rId5" Type="http://schemas.openxmlformats.org/officeDocument/2006/relationships/image" Target="../media/image58.jpg"/><Relationship Id="rId10" Type="http://schemas.openxmlformats.org/officeDocument/2006/relationships/image" Target="../media/image56.png"/><Relationship Id="rId4" Type="http://schemas.openxmlformats.org/officeDocument/2006/relationships/notesSlide" Target="../notesSlides/notesSlide5.xml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3.png"/><Relationship Id="rId3" Type="http://schemas.openxmlformats.org/officeDocument/2006/relationships/slideLayout" Target="../slideLayouts/slideLayout19.xml"/><Relationship Id="rId7" Type="http://schemas.openxmlformats.org/officeDocument/2006/relationships/slide" Target="slide13.xml"/><Relationship Id="rId12" Type="http://schemas.openxmlformats.org/officeDocument/2006/relationships/image" Target="../media/image6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9.png"/><Relationship Id="rId11" Type="http://schemas.openxmlformats.org/officeDocument/2006/relationships/image" Target="../media/image61.png"/><Relationship Id="rId5" Type="http://schemas.openxmlformats.org/officeDocument/2006/relationships/image" Target="../media/image58.jpg"/><Relationship Id="rId10" Type="http://schemas.openxmlformats.org/officeDocument/2006/relationships/image" Target="../media/image56.png"/><Relationship Id="rId4" Type="http://schemas.openxmlformats.org/officeDocument/2006/relationships/notesSlide" Target="../notesSlides/notesSlide6.xml"/><Relationship Id="rId9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jpeg"/><Relationship Id="rId3" Type="http://schemas.openxmlformats.org/officeDocument/2006/relationships/slideLayout" Target="../slideLayouts/slideLayout19.xml"/><Relationship Id="rId7" Type="http://schemas.openxmlformats.org/officeDocument/2006/relationships/slide" Target="slide13.xml"/><Relationship Id="rId12" Type="http://schemas.openxmlformats.org/officeDocument/2006/relationships/image" Target="../media/image6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9.png"/><Relationship Id="rId11" Type="http://schemas.openxmlformats.org/officeDocument/2006/relationships/image" Target="../media/image61.png"/><Relationship Id="rId5" Type="http://schemas.openxmlformats.org/officeDocument/2006/relationships/image" Target="../media/image58.jpg"/><Relationship Id="rId10" Type="http://schemas.openxmlformats.org/officeDocument/2006/relationships/image" Target="../media/image56.png"/><Relationship Id="rId4" Type="http://schemas.openxmlformats.org/officeDocument/2006/relationships/notesSlide" Target="../notesSlides/notesSlide7.xml"/><Relationship Id="rId9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6.wdp"/><Relationship Id="rId3" Type="http://schemas.openxmlformats.org/officeDocument/2006/relationships/image" Target="../media/image58.jpg"/><Relationship Id="rId7" Type="http://schemas.openxmlformats.org/officeDocument/2006/relationships/image" Target="../media/image67.png"/><Relationship Id="rId12" Type="http://schemas.openxmlformats.org/officeDocument/2006/relationships/image" Target="../media/image68.png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6.png"/><Relationship Id="rId11" Type="http://schemas.openxmlformats.org/officeDocument/2006/relationships/image" Target="../media/image56.png"/><Relationship Id="rId5" Type="http://schemas.openxmlformats.org/officeDocument/2006/relationships/image" Target="../media/image65.png"/><Relationship Id="rId15" Type="http://schemas.openxmlformats.org/officeDocument/2006/relationships/image" Target="../media/image50.png"/><Relationship Id="rId10" Type="http://schemas.openxmlformats.org/officeDocument/2006/relationships/image" Target="../media/image52.png"/><Relationship Id="rId4" Type="http://schemas.openxmlformats.org/officeDocument/2006/relationships/slide" Target="slide17.xml"/><Relationship Id="rId9" Type="http://schemas.openxmlformats.org/officeDocument/2006/relationships/slide" Target="slide16.xml"/><Relationship Id="rId1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7A769E-EA47-4020-BE3F-18CFA6532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37" y="638175"/>
            <a:ext cx="9648825" cy="723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07F363-D0A5-4831-9798-4A6840057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075" y="1576387"/>
            <a:ext cx="8734425" cy="3419475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A5C4C38-4C86-41C1-8160-4E26C7992A7F}"/>
              </a:ext>
            </a:extLst>
          </p:cNvPr>
          <p:cNvSpPr/>
          <p:nvPr/>
        </p:nvSpPr>
        <p:spPr>
          <a:xfrm>
            <a:off x="1695449" y="5133975"/>
            <a:ext cx="2019301" cy="738874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it-IT" sz="2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Hai trăm năm mươi mi – li - lít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42842B5-244F-47B5-B039-0C91AAC4B42D}"/>
              </a:ext>
            </a:extLst>
          </p:cNvPr>
          <p:cNvSpPr/>
          <p:nvPr/>
        </p:nvSpPr>
        <p:spPr>
          <a:xfrm>
            <a:off x="3857626" y="5114925"/>
            <a:ext cx="1981200" cy="738874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it-IT" sz="2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Bảy trăm năm mươi mi – li - lít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2B78546-B7C0-4CA0-BF4D-1AC84F7B9319}"/>
              </a:ext>
            </a:extLst>
          </p:cNvPr>
          <p:cNvSpPr/>
          <p:nvPr/>
        </p:nvSpPr>
        <p:spPr>
          <a:xfrm>
            <a:off x="5972176" y="5086350"/>
            <a:ext cx="1790699" cy="738874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it-IT" sz="2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 </a:t>
            </a:r>
            <a:r>
              <a:rPr lang="it-IT" sz="2000" b="1" ker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trăm </a:t>
            </a:r>
          </a:p>
          <a:p>
            <a:pPr lvl="0" algn="ctr">
              <a:buClr>
                <a:srgbClr val="000000"/>
              </a:buClr>
              <a:defRPr/>
            </a:pPr>
            <a:r>
              <a:rPr lang="it-IT" sz="2000" b="1" ker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 </a:t>
            </a:r>
            <a:r>
              <a:rPr lang="it-IT" sz="2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– li - lít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70D7085-6B97-4A99-9E33-6F02B0B54CD9}"/>
              </a:ext>
            </a:extLst>
          </p:cNvPr>
          <p:cNvSpPr/>
          <p:nvPr/>
        </p:nvSpPr>
        <p:spPr>
          <a:xfrm>
            <a:off x="7915275" y="5048250"/>
            <a:ext cx="2019300" cy="738874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it-IT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 lít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7871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1B6C62-6705-412E-B698-EC2823DE3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" y="766762"/>
            <a:ext cx="8705850" cy="600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6F9A14-5B9E-46C4-BEE0-B5C7A6121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912" y="1904999"/>
            <a:ext cx="1414463" cy="20515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483DD1-B7FB-4B6D-A18F-88C8AAB37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3762" y="1700212"/>
            <a:ext cx="1285875" cy="31718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ED723A-036E-4B0F-A8D5-15DE10446C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9237" y="1619250"/>
            <a:ext cx="1171575" cy="3333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CB5683-B277-4D73-9645-709B734923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1875" y="1585912"/>
            <a:ext cx="194310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6289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22B534-0DD6-400C-A85E-78E80514F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390" y="2767526"/>
            <a:ext cx="5761219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0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8A203C1-FAE3-4C13-A7DA-D55148DBA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0141" y="2803183"/>
            <a:ext cx="1071411" cy="22958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D1E9F0-9D00-4F66-9420-423B331A7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980" y="3327021"/>
            <a:ext cx="1398004" cy="22855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2C91FA-6654-469A-9893-F1EB6AF73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3625" y="3488354"/>
            <a:ext cx="1855376" cy="1916053"/>
          </a:xfrm>
          <a:prstGeom prst="rect">
            <a:avLst/>
          </a:prstGeom>
        </p:spPr>
      </p:pic>
      <p:pic>
        <p:nvPicPr>
          <p:cNvPr id="24" name="Picture 23" descr="bd81bbb18139c6b7a3c3be45a0b5eaa8.png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9630" t="-2027" r="29629" b="2027"/>
          <a:stretch/>
        </p:blipFill>
        <p:spPr>
          <a:xfrm>
            <a:off x="3976681" y="4222680"/>
            <a:ext cx="1006565" cy="2470660"/>
          </a:xfrm>
          <a:prstGeom prst="rect">
            <a:avLst/>
          </a:prstGeom>
        </p:spPr>
      </p:pic>
      <p:pic>
        <p:nvPicPr>
          <p:cNvPr id="25" name="Picture 24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r="29629"/>
          <a:stretch/>
        </p:blipFill>
        <p:spPr>
          <a:xfrm>
            <a:off x="6100914" y="4235461"/>
            <a:ext cx="990241" cy="2430591"/>
          </a:xfrm>
          <a:prstGeom prst="rect">
            <a:avLst/>
          </a:prstGeom>
        </p:spPr>
      </p:pic>
      <p:pic>
        <p:nvPicPr>
          <p:cNvPr id="26" name="Picture 25" descr="bd81bbb18139c6b7a3c3be45a0b5eaa8.png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7778" r="27778"/>
          <a:stretch/>
        </p:blipFill>
        <p:spPr>
          <a:xfrm>
            <a:off x="8249348" y="4198151"/>
            <a:ext cx="1080263" cy="2430591"/>
          </a:xfrm>
          <a:prstGeom prst="rect">
            <a:avLst/>
          </a:prstGeom>
        </p:spPr>
      </p:pic>
      <p:pic>
        <p:nvPicPr>
          <p:cNvPr id="28" name="Picture 27" descr="2ddded3c47508e0775bea75a55625106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25654" y="6323553"/>
            <a:ext cx="9140693" cy="533208"/>
          </a:xfrm>
          <a:prstGeom prst="rect">
            <a:avLst/>
          </a:prstGeom>
        </p:spPr>
      </p:pic>
      <p:pic>
        <p:nvPicPr>
          <p:cNvPr id="31" name="Picture 30" descr="6131d3148657a26e1bfe386e7ba65811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60548" y="3782767"/>
            <a:ext cx="2261277" cy="3593957"/>
          </a:xfrm>
          <a:prstGeom prst="rect">
            <a:avLst/>
          </a:prstGeom>
        </p:spPr>
      </p:pic>
      <p:pic>
        <p:nvPicPr>
          <p:cNvPr id="32" name="Picture 31" descr="1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205" y="6026065"/>
            <a:ext cx="12339937" cy="830697"/>
          </a:xfrm>
          <a:prstGeom prst="rect">
            <a:avLst/>
          </a:prstGeom>
        </p:spPr>
      </p:pic>
      <p:pic>
        <p:nvPicPr>
          <p:cNvPr id="33" name="Picture 32" descr="3f7e749c750b79cbde134e7bcf00a140.png"/>
          <p:cNvPicPr>
            <a:picLocks noChangeAspect="1"/>
          </p:cNvPicPr>
          <p:nvPr/>
        </p:nvPicPr>
        <p:blipFill rotWithShape="1">
          <a:blip r:embed="rId15" cstate="print"/>
          <a:srcRect l="16851" t="28886" r="4545" b="28317"/>
          <a:stretch/>
        </p:blipFill>
        <p:spPr>
          <a:xfrm>
            <a:off x="9873005" y="3526950"/>
            <a:ext cx="2634479" cy="2589863"/>
          </a:xfrm>
          <a:prstGeom prst="rect">
            <a:avLst/>
          </a:prstGeom>
        </p:spPr>
      </p:pic>
      <p:sp>
        <p:nvSpPr>
          <p:cNvPr id="19" name="Rounded Rectangular Callout 18"/>
          <p:cNvSpPr/>
          <p:nvPr/>
        </p:nvSpPr>
        <p:spPr>
          <a:xfrm>
            <a:off x="375271" y="319538"/>
            <a:ext cx="11441458" cy="1191540"/>
          </a:xfrm>
          <a:prstGeom prst="wedgeRoundRectCallout">
            <a:avLst>
              <a:gd name="adj1" fmla="val -43752"/>
              <a:gd name="adj2" fmla="val 77723"/>
              <a:gd name="adj3" fmla="val 16667"/>
            </a:avLst>
          </a:prstGeom>
          <a:solidFill>
            <a:schemeClr val="bg1">
              <a:alpha val="94000"/>
            </a:schemeClr>
          </a:solidFill>
          <a:ln w="38100">
            <a:solidFill>
              <a:srgbClr val="75EC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Hãy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giúp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gia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đình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nhà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thỏ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thu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hoạch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cà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rốt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bằng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cách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tính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đúng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phép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tính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ở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củ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cà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rốt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nhé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!</a:t>
            </a:r>
            <a:endParaRPr kumimoji="0" lang="zh-CN" altLang="en-US" sz="31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088723" y="5670275"/>
            <a:ext cx="799811" cy="1168269"/>
            <a:chOff x="2228624" y="5768564"/>
            <a:chExt cx="800100" cy="1168691"/>
          </a:xfrm>
        </p:grpSpPr>
        <p:sp>
          <p:nvSpPr>
            <p:cNvPr id="2" name="Oval 1"/>
            <p:cNvSpPr/>
            <p:nvPr/>
          </p:nvSpPr>
          <p:spPr>
            <a:xfrm>
              <a:off x="2302458" y="6105083"/>
              <a:ext cx="652435" cy="59927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228624" y="5768564"/>
              <a:ext cx="800100" cy="1168691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7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1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266256" y="5845235"/>
            <a:ext cx="896401" cy="830805"/>
            <a:chOff x="4551573" y="6065103"/>
            <a:chExt cx="896725" cy="831105"/>
          </a:xfrm>
        </p:grpSpPr>
        <p:sp>
          <p:nvSpPr>
            <p:cNvPr id="21" name="Oval 20"/>
            <p:cNvSpPr/>
            <p:nvPr/>
          </p:nvSpPr>
          <p:spPr>
            <a:xfrm>
              <a:off x="4551573" y="6180963"/>
              <a:ext cx="652435" cy="59927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648198" y="6065103"/>
              <a:ext cx="800100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7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2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475018" y="5892438"/>
            <a:ext cx="896401" cy="830805"/>
            <a:chOff x="4551573" y="6065103"/>
            <a:chExt cx="896725" cy="831105"/>
          </a:xfrm>
        </p:grpSpPr>
        <p:sp>
          <p:nvSpPr>
            <p:cNvPr id="41" name="Oval 40"/>
            <p:cNvSpPr/>
            <p:nvPr/>
          </p:nvSpPr>
          <p:spPr>
            <a:xfrm>
              <a:off x="4551573" y="6180963"/>
              <a:ext cx="652435" cy="59927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648198" y="6065103"/>
              <a:ext cx="800100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7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sp>
        <p:nvSpPr>
          <p:cNvPr id="5" name="Arrow: Right 4">
            <a:hlinkClick r:id="rId16" action="ppaction://hlinksldjump"/>
            <a:extLst>
              <a:ext uri="{FF2B5EF4-FFF2-40B4-BE49-F238E27FC236}">
                <a16:creationId xmlns:a16="http://schemas.microsoft.com/office/drawing/2014/main" id="{7E251E80-7D2C-4415-8F13-404CB97C0D6E}"/>
              </a:ext>
            </a:extLst>
          </p:cNvPr>
          <p:cNvSpPr/>
          <p:nvPr/>
        </p:nvSpPr>
        <p:spPr>
          <a:xfrm>
            <a:off x="9896625" y="5958458"/>
            <a:ext cx="949106" cy="7438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134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237 -0.00949 L 0.2957 -0.0094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57 -0.00949 L 0.44779 -0.01343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-20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779 -0.01343 L 0.66927 -0.01181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68" y="6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0B26855-AFA8-434F-BB5B-A05D5F42C3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966721"/>
            <a:ext cx="12187591" cy="5667720"/>
          </a:xfrm>
          <a:prstGeom prst="rect">
            <a:avLst/>
          </a:prstGeom>
        </p:spPr>
      </p:pic>
      <p:pic>
        <p:nvPicPr>
          <p:cNvPr id="6" name="Picture 5" descr="6131d3148657a26e1bfe386e7ba65811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5182" y="3810393"/>
            <a:ext cx="1916693" cy="3046370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6839" y="5676087"/>
            <a:ext cx="12206635" cy="1142587"/>
          </a:xfrm>
          <a:prstGeom prst="rect">
            <a:avLst/>
          </a:prstGeom>
        </p:spPr>
      </p:pic>
      <p:pic>
        <p:nvPicPr>
          <p:cNvPr id="13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5485" y="-1237804"/>
            <a:ext cx="609380" cy="60938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4405212-C809-42EA-9AA4-046BBF1AC234}"/>
              </a:ext>
            </a:extLst>
          </p:cNvPr>
          <p:cNvSpPr/>
          <p:nvPr/>
        </p:nvSpPr>
        <p:spPr>
          <a:xfrm>
            <a:off x="4119984" y="3971158"/>
            <a:ext cx="3647230" cy="11396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  <a:sym typeface="Arial"/>
              </a:rPr>
              <a:t>1 000 ml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626551-7F6B-47DC-84E2-407C38634392}"/>
              </a:ext>
            </a:extLst>
          </p:cNvPr>
          <p:cNvGrpSpPr/>
          <p:nvPr/>
        </p:nvGrpSpPr>
        <p:grpSpPr>
          <a:xfrm>
            <a:off x="4419600" y="663785"/>
            <a:ext cx="2763311" cy="3144128"/>
            <a:chOff x="4419600" y="663785"/>
            <a:chExt cx="2763311" cy="314412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A1C517E-F4A5-40AC-A743-AAB503B5E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04289" y="663785"/>
              <a:ext cx="2478621" cy="3144128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565CCFA-498F-425C-AA9D-F9D8F3DC9A51}"/>
                </a:ext>
              </a:extLst>
            </p:cNvPr>
            <p:cNvSpPr/>
            <p:nvPr/>
          </p:nvSpPr>
          <p:spPr>
            <a:xfrm>
              <a:off x="4419600" y="2621280"/>
              <a:ext cx="2763311" cy="11866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1 l = …? 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402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73D92CF-1AFA-42B8-B822-70CC3FF9BC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966721"/>
            <a:ext cx="12187591" cy="5667720"/>
          </a:xfrm>
          <a:prstGeom prst="rect">
            <a:avLst/>
          </a:prstGeom>
        </p:spPr>
      </p:pic>
      <p:pic>
        <p:nvPicPr>
          <p:cNvPr id="10" name="Picture 9" descr="6131d3148657a26e1bfe386e7ba65811.png">
            <a:hlinkClick r:id="rId7" action="ppaction://hlinksldjump"/>
            <a:extLst>
              <a:ext uri="{FF2B5EF4-FFF2-40B4-BE49-F238E27FC236}">
                <a16:creationId xmlns:a16="http://schemas.microsoft.com/office/drawing/2014/main" id="{9A419199-05AF-4361-9D2A-62143EA5BC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5182" y="3810393"/>
            <a:ext cx="1916693" cy="3046370"/>
          </a:xfrm>
          <a:prstGeom prst="rect">
            <a:avLst/>
          </a:prstGeom>
        </p:spPr>
      </p:pic>
      <p:pic>
        <p:nvPicPr>
          <p:cNvPr id="11" name="Picture 10" descr="1.png">
            <a:extLst>
              <a:ext uri="{FF2B5EF4-FFF2-40B4-BE49-F238E27FC236}">
                <a16:creationId xmlns:a16="http://schemas.microsoft.com/office/drawing/2014/main" id="{1B5CAFE9-25E3-47BB-90BE-4F83D5A70628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6839" y="5676087"/>
            <a:ext cx="12206635" cy="1142587"/>
          </a:xfrm>
          <a:prstGeom prst="rect">
            <a:avLst/>
          </a:prstGeom>
        </p:spPr>
      </p:pic>
      <p:pic>
        <p:nvPicPr>
          <p:cNvPr id="1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42FE42DD-23D0-43BA-9A65-AEE777A90A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5485" y="-1237804"/>
            <a:ext cx="609380" cy="60938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3D2C427-F082-42C7-9C7B-EEBAD2EE170A}"/>
              </a:ext>
            </a:extLst>
          </p:cNvPr>
          <p:cNvSpPr/>
          <p:nvPr/>
        </p:nvSpPr>
        <p:spPr>
          <a:xfrm>
            <a:off x="4119984" y="3971158"/>
            <a:ext cx="3647230" cy="11396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>
                <a:solidFill>
                  <a:srgbClr val="FF0000"/>
                </a:solidFill>
                <a:latin typeface="+mj-lt"/>
                <a:cs typeface="Arial" panose="020B0604020202020204" pitchFamily="34" charset="0"/>
                <a:sym typeface="Arial"/>
              </a:rPr>
              <a:t>500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  <a:sym typeface="Arial"/>
              </a:rPr>
              <a:t> ml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8727E23-0810-420E-8BB9-52C0EFA413D5}"/>
              </a:ext>
            </a:extLst>
          </p:cNvPr>
          <p:cNvGrpSpPr/>
          <p:nvPr/>
        </p:nvGrpSpPr>
        <p:grpSpPr>
          <a:xfrm>
            <a:off x="3771899" y="663785"/>
            <a:ext cx="4791075" cy="3144128"/>
            <a:chOff x="3771899" y="663785"/>
            <a:chExt cx="4791075" cy="314412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010B0F6-0A70-477C-912C-BB3E3DA58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04289" y="663785"/>
              <a:ext cx="2478621" cy="3144128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9CF1E1BF-43C7-416A-B071-3CABDED2A561}"/>
                </a:ext>
              </a:extLst>
            </p:cNvPr>
            <p:cNvSpPr/>
            <p:nvPr/>
          </p:nvSpPr>
          <p:spPr>
            <a:xfrm>
              <a:off x="3771899" y="2621280"/>
              <a:ext cx="4791075" cy="11866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chứa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bao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nhiêu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ml?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B8540FF-EC58-48F0-9CE6-91F99EF9D6F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9575" y="1385887"/>
            <a:ext cx="3333750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8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FD20E79-9322-45C9-8FE3-095E54955C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966721"/>
            <a:ext cx="12187591" cy="5667720"/>
          </a:xfrm>
          <a:prstGeom prst="rect">
            <a:avLst/>
          </a:prstGeom>
        </p:spPr>
      </p:pic>
      <p:pic>
        <p:nvPicPr>
          <p:cNvPr id="10" name="Picture 9" descr="6131d3148657a26e1bfe386e7ba65811.png">
            <a:hlinkClick r:id="rId7" action="ppaction://hlinksldjump"/>
            <a:extLst>
              <a:ext uri="{FF2B5EF4-FFF2-40B4-BE49-F238E27FC236}">
                <a16:creationId xmlns:a16="http://schemas.microsoft.com/office/drawing/2014/main" id="{A5B9FCDC-5764-43AC-A83C-0AD9879298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5182" y="3810393"/>
            <a:ext cx="1916693" cy="3046370"/>
          </a:xfrm>
          <a:prstGeom prst="rect">
            <a:avLst/>
          </a:prstGeom>
        </p:spPr>
      </p:pic>
      <p:pic>
        <p:nvPicPr>
          <p:cNvPr id="11" name="Picture 10" descr="1.png">
            <a:extLst>
              <a:ext uri="{FF2B5EF4-FFF2-40B4-BE49-F238E27FC236}">
                <a16:creationId xmlns:a16="http://schemas.microsoft.com/office/drawing/2014/main" id="{2FFAE1E6-567F-49C0-9923-9FAFBEB7198D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6839" y="5676087"/>
            <a:ext cx="12206635" cy="1142587"/>
          </a:xfrm>
          <a:prstGeom prst="rect">
            <a:avLst/>
          </a:prstGeom>
        </p:spPr>
      </p:pic>
      <p:pic>
        <p:nvPicPr>
          <p:cNvPr id="1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258533B0-46D1-4359-B441-E5AF6081D8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5485" y="-1237804"/>
            <a:ext cx="609380" cy="60938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56F31B6-F9BE-4A43-8013-BB9E1B9C4DEC}"/>
              </a:ext>
            </a:extLst>
          </p:cNvPr>
          <p:cNvSpPr/>
          <p:nvPr/>
        </p:nvSpPr>
        <p:spPr>
          <a:xfrm>
            <a:off x="6158334" y="4028308"/>
            <a:ext cx="3647230" cy="11396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  <a:sym typeface="Arial"/>
              </a:rPr>
              <a:t>300 ml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119412F-08CF-4391-9267-6619989F6AB8}"/>
              </a:ext>
            </a:extLst>
          </p:cNvPr>
          <p:cNvGrpSpPr/>
          <p:nvPr/>
        </p:nvGrpSpPr>
        <p:grpSpPr>
          <a:xfrm>
            <a:off x="5472429" y="-200136"/>
            <a:ext cx="5538471" cy="3144128"/>
            <a:chOff x="3586479" y="663785"/>
            <a:chExt cx="5538471" cy="314412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AEDE6E4-484C-44DC-8667-CEAC51FA9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04289" y="663785"/>
              <a:ext cx="2478621" cy="3144128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9689677-162D-4A86-B92C-2680C44DC0F4}"/>
                </a:ext>
              </a:extLst>
            </p:cNvPr>
            <p:cNvSpPr/>
            <p:nvPr/>
          </p:nvSpPr>
          <p:spPr>
            <a:xfrm>
              <a:off x="3586479" y="2621280"/>
              <a:ext cx="5538471" cy="11866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Cốc chứa bao nhiêu ml?</a:t>
              </a:r>
            </a:p>
          </p:txBody>
        </p:sp>
      </p:grpSp>
      <p:pic>
        <p:nvPicPr>
          <p:cNvPr id="1026" name="Picture 2" descr="CỐC THUỶ TINH CHIA VẠCH | Đồ Gia Dụng Hoàng Anh | Tiki">
            <a:extLst>
              <a:ext uri="{FF2B5EF4-FFF2-40B4-BE49-F238E27FC236}">
                <a16:creationId xmlns:a16="http://schemas.microsoft.com/office/drawing/2014/main" id="{C4E625BE-73F6-42AF-AA37-3BF131BCF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8224"/>
            <a:ext cx="5400675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74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-309027_1280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5654" y="1241"/>
            <a:ext cx="2361345" cy="2361345"/>
          </a:xfrm>
          <a:prstGeom prst="rect">
            <a:avLst/>
          </a:prstGeom>
        </p:spPr>
      </p:pic>
      <p:pic>
        <p:nvPicPr>
          <p:cNvPr id="5" name="Picture 4" descr="cloud-303181_128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43727" y="-233680"/>
            <a:ext cx="6626661" cy="2685219"/>
          </a:xfrm>
          <a:prstGeom prst="rect">
            <a:avLst/>
          </a:prstGeom>
        </p:spPr>
      </p:pic>
      <p:pic>
        <p:nvPicPr>
          <p:cNvPr id="9" name="Picture 8" descr="6131d3148657a26e1bfe386e7ba65811.p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7794" y="1998383"/>
            <a:ext cx="3224843" cy="5125529"/>
          </a:xfrm>
          <a:prstGeom prst="rect">
            <a:avLst/>
          </a:prstGeom>
        </p:spPr>
      </p:pic>
      <p:pic>
        <p:nvPicPr>
          <p:cNvPr id="12" name="Picture 11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20319967">
            <a:off x="3190991" y="3774768"/>
            <a:ext cx="837897" cy="2056656"/>
          </a:xfrm>
          <a:prstGeom prst="rect">
            <a:avLst/>
          </a:prstGeom>
        </p:spPr>
      </p:pic>
      <p:pic>
        <p:nvPicPr>
          <p:cNvPr id="13" name="Picture 12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20869270">
            <a:off x="3713690" y="3385196"/>
            <a:ext cx="837897" cy="2056656"/>
          </a:xfrm>
          <a:prstGeom prst="rect">
            <a:avLst/>
          </a:prstGeom>
        </p:spPr>
      </p:pic>
      <p:pic>
        <p:nvPicPr>
          <p:cNvPr id="14" name="Picture 13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900000">
            <a:off x="4095402" y="3492286"/>
            <a:ext cx="837897" cy="2056656"/>
          </a:xfrm>
          <a:prstGeom prst="rect">
            <a:avLst/>
          </a:prstGeom>
        </p:spPr>
      </p:pic>
      <p:pic>
        <p:nvPicPr>
          <p:cNvPr id="15" name="Picture 14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1246317">
            <a:off x="4142295" y="3692732"/>
            <a:ext cx="837897" cy="2056656"/>
          </a:xfrm>
          <a:prstGeom prst="rect">
            <a:avLst/>
          </a:prstGeom>
        </p:spPr>
      </p:pic>
      <p:pic>
        <p:nvPicPr>
          <p:cNvPr id="10" name="Picture 9" descr="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205" y="5422557"/>
            <a:ext cx="12339937" cy="1523450"/>
          </a:xfrm>
          <a:prstGeom prst="rect">
            <a:avLst/>
          </a:prstGeom>
        </p:spPr>
      </p:pic>
      <p:pic>
        <p:nvPicPr>
          <p:cNvPr id="1026" name="Picture 2" descr="Picnic basket cartoon Royalty Free Vector Image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81" t="9612" r="10002" b="16059"/>
          <a:stretch/>
        </p:blipFill>
        <p:spPr bwMode="auto">
          <a:xfrm>
            <a:off x="3510477" y="4332201"/>
            <a:ext cx="1486294" cy="152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446949" y="283204"/>
            <a:ext cx="4820216" cy="1753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Cảm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ơn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các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bạn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nhiều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nhé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,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giờ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tớ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về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 chia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cà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rốt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cho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các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bạn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đây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Arial"/>
                <a:sym typeface="Arial"/>
              </a:rPr>
              <a:t>!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13E0B75-6E96-4B3E-9D50-5A4EE8A065A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92333" y="2544878"/>
            <a:ext cx="1071411" cy="22958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021D08-BB9F-4871-97FD-C08FA98E4A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93358" y="3567131"/>
            <a:ext cx="1398004" cy="22855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1DA32F1-9F5C-44FD-B1EA-40F4F1AE61F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35264" y="3328599"/>
            <a:ext cx="1855376" cy="19160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9A6A35D-DD46-4306-9D14-99E930CCB65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70388" y="3319956"/>
            <a:ext cx="1521832" cy="25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0780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872202-1538-4339-9C1D-A763954FF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191" y="2121294"/>
            <a:ext cx="6291617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9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D7DA30-98F3-4DD2-8F45-CE0313679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176" y="2151777"/>
            <a:ext cx="5535648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7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E07DB6-BEE7-4BE7-80FF-C998E2466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054" y="1010862"/>
            <a:ext cx="2438611" cy="13412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7AA676-D9C9-4483-B1A1-7D6E92A5E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147" y="2352622"/>
            <a:ext cx="7102456" cy="12193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EE6CCA-3199-4402-8ADC-7D587CC4A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3171" y="3536010"/>
            <a:ext cx="323725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1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34C4EF-FF6D-4EDE-A6BF-A6FF7F2EC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143" y="2657789"/>
            <a:ext cx="6297714" cy="15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83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6177C6-3184-429C-9EC8-DE9BB3714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175" y="1109662"/>
            <a:ext cx="9105900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440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D6EE7D-CE6E-45C3-A3FF-7FD070AD1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262" y="619125"/>
            <a:ext cx="3324225" cy="3086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1BE0F8-2154-4FB1-88B6-E740E5FA2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8300" y="671512"/>
            <a:ext cx="4743450" cy="307657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0944545-9C95-4170-81A6-41EB1833404F}"/>
              </a:ext>
            </a:extLst>
          </p:cNvPr>
          <p:cNvSpPr/>
          <p:nvPr/>
        </p:nvSpPr>
        <p:spPr>
          <a:xfrm>
            <a:off x="2724150" y="4210050"/>
            <a:ext cx="6486525" cy="168592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C0A3AC-636F-48F6-8C8B-D79743BC3359}"/>
              </a:ext>
            </a:extLst>
          </p:cNvPr>
          <p:cNvSpPr txBox="1"/>
          <p:nvPr/>
        </p:nvSpPr>
        <p:spPr>
          <a:xfrm>
            <a:off x="2809875" y="4267200"/>
            <a:ext cx="649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Mi-li-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68206C-C523-4F80-852E-74657A9118F3}"/>
              </a:ext>
            </a:extLst>
          </p:cNvPr>
          <p:cNvSpPr txBox="1"/>
          <p:nvPr/>
        </p:nvSpPr>
        <p:spPr>
          <a:xfrm>
            <a:off x="2847975" y="4752975"/>
            <a:ext cx="649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Mi-li-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ml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51D2C4-F83D-4624-AA38-A2978C2FF053}"/>
              </a:ext>
            </a:extLst>
          </p:cNvPr>
          <p:cNvSpPr txBox="1"/>
          <p:nvPr/>
        </p:nvSpPr>
        <p:spPr>
          <a:xfrm>
            <a:off x="2867025" y="5295900"/>
            <a:ext cx="649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1 000 ml; 1 000 ml = 1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738816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46600913-3068-4D6E-9D6B-60137262BB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5181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C09A0B-BB0F-490B-BE73-7A958A5DB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481" y="2599872"/>
            <a:ext cx="6255038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253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ACF519-D91E-4F6A-A5AC-27AD627A7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95312"/>
            <a:ext cx="8020050" cy="752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85137C-E32C-44AC-8A59-1E3B72F3E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150" y="1538287"/>
            <a:ext cx="8763000" cy="354267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C72FD7B-256E-40DB-A8C6-7DF370C97EE1}"/>
              </a:ext>
            </a:extLst>
          </p:cNvPr>
          <p:cNvSpPr/>
          <p:nvPr/>
        </p:nvSpPr>
        <p:spPr>
          <a:xfrm>
            <a:off x="1495425" y="5238750"/>
            <a:ext cx="2604664" cy="7388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400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ml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818F066E-7612-41FE-8EDB-B29674EC4ADA}"/>
              </a:ext>
            </a:extLst>
          </p:cNvPr>
          <p:cNvSpPr/>
          <p:nvPr/>
        </p:nvSpPr>
        <p:spPr>
          <a:xfrm rot="19923779">
            <a:off x="2228850" y="3390900"/>
            <a:ext cx="266700" cy="39052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1980D8-F017-43D8-AF74-C1ADC7A4ED9A}"/>
              </a:ext>
            </a:extLst>
          </p:cNvPr>
          <p:cNvSpPr/>
          <p:nvPr/>
        </p:nvSpPr>
        <p:spPr>
          <a:xfrm>
            <a:off x="4371975" y="5229225"/>
            <a:ext cx="2352675" cy="7388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150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ml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F0B1DD99-B1AF-4CBE-ACAF-FAF1F68458AE}"/>
              </a:ext>
            </a:extLst>
          </p:cNvPr>
          <p:cNvSpPr/>
          <p:nvPr/>
        </p:nvSpPr>
        <p:spPr>
          <a:xfrm rot="19923779">
            <a:off x="4791076" y="3952875"/>
            <a:ext cx="266700" cy="39052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7EAAC38E-FEB9-414E-A781-8804CFE7B3CF}"/>
              </a:ext>
            </a:extLst>
          </p:cNvPr>
          <p:cNvSpPr/>
          <p:nvPr/>
        </p:nvSpPr>
        <p:spPr>
          <a:xfrm rot="19923779">
            <a:off x="8039101" y="2657475"/>
            <a:ext cx="266700" cy="39052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DB87DB1-775E-4EE5-A712-7962DD706F27}"/>
              </a:ext>
            </a:extLst>
          </p:cNvPr>
          <p:cNvSpPr/>
          <p:nvPr/>
        </p:nvSpPr>
        <p:spPr>
          <a:xfrm>
            <a:off x="7553325" y="5257800"/>
            <a:ext cx="2352675" cy="7388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950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ml</a:t>
            </a:r>
          </a:p>
        </p:txBody>
      </p:sp>
    </p:spTree>
    <p:extLst>
      <p:ext uri="{BB962C8B-B14F-4D97-AF65-F5344CB8AC3E}">
        <p14:creationId xmlns:p14="http://schemas.microsoft.com/office/powerpoint/2010/main" val="38913412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 animBg="1"/>
      <p:bldP spid="17" grpId="0" animBg="1"/>
      <p:bldP spid="18" grpId="0" animBg="1"/>
      <p:bldP spid="20" grpId="0" animBg="1"/>
      <p:bldP spid="27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237</Words>
  <Application>Microsoft Office PowerPoint</Application>
  <PresentationFormat>Widescreen</PresentationFormat>
  <Paragraphs>41</Paragraphs>
  <Slides>18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等线</vt:lpstr>
      <vt:lpstr>等线 Light</vt:lpstr>
      <vt:lpstr>Arial</vt:lpstr>
      <vt:lpstr>Calibri</vt:lpstr>
      <vt:lpstr>Nunito</vt:lpstr>
      <vt:lpstr>Times New Roman</vt:lpstr>
      <vt:lpstr>Office 主题​​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huongtt153@outlook.com</cp:lastModifiedBy>
  <cp:revision>19</cp:revision>
  <dcterms:created xsi:type="dcterms:W3CDTF">2022-09-14T02:14:22Z</dcterms:created>
  <dcterms:modified xsi:type="dcterms:W3CDTF">2023-12-11T04:57:19Z</dcterms:modified>
</cp:coreProperties>
</file>