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</p:sldMasterIdLst>
  <p:notesMasterIdLst>
    <p:notesMasterId r:id="rId18"/>
  </p:notesMasterIdLst>
  <p:sldIdLst>
    <p:sldId id="2637" r:id="rId3"/>
    <p:sldId id="2635" r:id="rId4"/>
    <p:sldId id="257" r:id="rId5"/>
    <p:sldId id="258" r:id="rId6"/>
    <p:sldId id="259" r:id="rId7"/>
    <p:sldId id="2632" r:id="rId8"/>
    <p:sldId id="2633" r:id="rId9"/>
    <p:sldId id="281" r:id="rId10"/>
    <p:sldId id="2631" r:id="rId11"/>
    <p:sldId id="2634" r:id="rId12"/>
    <p:sldId id="285" r:id="rId13"/>
    <p:sldId id="287" r:id="rId14"/>
    <p:sldId id="282" r:id="rId15"/>
    <p:sldId id="260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291" y="-1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A404B-83AB-4378-A007-21EBD2AC42AC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BB41A-BD34-4B51-A2AC-96A32C0F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9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1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90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1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9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641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6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8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42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99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6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0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3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9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59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38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12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42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84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7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3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99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0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0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13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06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14ADE98C-0908-41CB-80AC-4C07EA0F229A}"/>
              </a:ext>
            </a:extLst>
          </p:cNvPr>
          <p:cNvSpPr/>
          <p:nvPr userDrawn="1"/>
        </p:nvSpPr>
        <p:spPr>
          <a:xfrm rot="21392418">
            <a:off x="-1487528" y="-901220"/>
            <a:ext cx="14712892" cy="7613476"/>
          </a:xfrm>
          <a:custGeom>
            <a:avLst/>
            <a:gdLst>
              <a:gd name="connsiteX0" fmla="*/ 1079477 w 14260421"/>
              <a:gd name="connsiteY0" fmla="*/ 3076139 h 7613476"/>
              <a:gd name="connsiteX1" fmla="*/ 1871957 w 14260421"/>
              <a:gd name="connsiteY1" fmla="*/ 2954219 h 7613476"/>
              <a:gd name="connsiteX2" fmla="*/ 2877797 w 14260421"/>
              <a:gd name="connsiteY2" fmla="*/ 2801819 h 7613476"/>
              <a:gd name="connsiteX3" fmla="*/ 4980917 w 14260421"/>
              <a:gd name="connsiteY3" fmla="*/ 3198059 h 7613476"/>
              <a:gd name="connsiteX4" fmla="*/ 7266917 w 14260421"/>
              <a:gd name="connsiteY4" fmla="*/ 4783019 h 7613476"/>
              <a:gd name="connsiteX5" fmla="*/ 8699477 w 14260421"/>
              <a:gd name="connsiteY5" fmla="*/ 6032699 h 7613476"/>
              <a:gd name="connsiteX6" fmla="*/ 13149557 w 14260421"/>
              <a:gd name="connsiteY6" fmla="*/ 7069019 h 7613476"/>
              <a:gd name="connsiteX7" fmla="*/ 13332437 w 14260421"/>
              <a:gd name="connsiteY7" fmla="*/ 7099499 h 7613476"/>
              <a:gd name="connsiteX8" fmla="*/ 13332437 w 14260421"/>
              <a:gd name="connsiteY8" fmla="*/ 576779 h 7613476"/>
              <a:gd name="connsiteX9" fmla="*/ 896597 w 14260421"/>
              <a:gd name="connsiteY9" fmla="*/ 607259 h 7613476"/>
              <a:gd name="connsiteX10" fmla="*/ 1079477 w 14260421"/>
              <a:gd name="connsiteY10" fmla="*/ 3076139 h 761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60421" h="7613476">
                <a:moveTo>
                  <a:pt x="1079477" y="3076139"/>
                </a:moveTo>
                <a:cubicBezTo>
                  <a:pt x="1242037" y="3467299"/>
                  <a:pt x="1572237" y="2999939"/>
                  <a:pt x="1871957" y="2954219"/>
                </a:cubicBezTo>
                <a:cubicBezTo>
                  <a:pt x="2171677" y="2908499"/>
                  <a:pt x="2359637" y="2761179"/>
                  <a:pt x="2877797" y="2801819"/>
                </a:cubicBezTo>
                <a:cubicBezTo>
                  <a:pt x="3395957" y="2842459"/>
                  <a:pt x="4249397" y="2867859"/>
                  <a:pt x="4980917" y="3198059"/>
                </a:cubicBezTo>
                <a:cubicBezTo>
                  <a:pt x="5712437" y="3528259"/>
                  <a:pt x="6647157" y="4310579"/>
                  <a:pt x="7266917" y="4783019"/>
                </a:cubicBezTo>
                <a:cubicBezTo>
                  <a:pt x="7886677" y="5255459"/>
                  <a:pt x="7719037" y="5651699"/>
                  <a:pt x="8699477" y="6032699"/>
                </a:cubicBezTo>
                <a:cubicBezTo>
                  <a:pt x="9679917" y="6413699"/>
                  <a:pt x="12377397" y="6891219"/>
                  <a:pt x="13149557" y="7069019"/>
                </a:cubicBezTo>
                <a:cubicBezTo>
                  <a:pt x="13921717" y="7246819"/>
                  <a:pt x="13301957" y="8181539"/>
                  <a:pt x="13332437" y="7099499"/>
                </a:cubicBezTo>
                <a:cubicBezTo>
                  <a:pt x="13362917" y="6017459"/>
                  <a:pt x="15405077" y="1658819"/>
                  <a:pt x="13332437" y="576779"/>
                </a:cubicBezTo>
                <a:cubicBezTo>
                  <a:pt x="11259797" y="-505261"/>
                  <a:pt x="2938757" y="190699"/>
                  <a:pt x="896597" y="607259"/>
                </a:cubicBezTo>
                <a:cubicBezTo>
                  <a:pt x="-1145563" y="1023819"/>
                  <a:pt x="916917" y="2684979"/>
                  <a:pt x="1079477" y="3076139"/>
                </a:cubicBezTo>
                <a:close/>
              </a:path>
            </a:pathLst>
          </a:cu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863DBC2-8BA1-486C-99CF-FFCE4DB78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12098" y="-1813717"/>
            <a:ext cx="2796782" cy="3627434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1EDBA76D-6041-4014-8E28-F48085900AB4}"/>
              </a:ext>
            </a:extLst>
          </p:cNvPr>
          <p:cNvSpPr/>
          <p:nvPr userDrawn="1"/>
        </p:nvSpPr>
        <p:spPr>
          <a:xfrm>
            <a:off x="2295835" y="-450700"/>
            <a:ext cx="10627685" cy="5720960"/>
          </a:xfrm>
          <a:custGeom>
            <a:avLst/>
            <a:gdLst>
              <a:gd name="connsiteX0" fmla="*/ 128120 w 10684231"/>
              <a:gd name="connsiteY0" fmla="*/ 433504 h 5710279"/>
              <a:gd name="connsiteX1" fmla="*/ 128120 w 10684231"/>
              <a:gd name="connsiteY1" fmla="*/ 317758 h 5710279"/>
              <a:gd name="connsiteX2" fmla="*/ 798 w 10684231"/>
              <a:gd name="connsiteY2" fmla="*/ 803894 h 5710279"/>
              <a:gd name="connsiteX3" fmla="*/ 197568 w 10684231"/>
              <a:gd name="connsiteY3" fmla="*/ 1498375 h 5710279"/>
              <a:gd name="connsiteX4" fmla="*/ 440636 w 10684231"/>
              <a:gd name="connsiteY4" fmla="*/ 1671996 h 5710279"/>
              <a:gd name="connsiteX5" fmla="*/ 463786 w 10684231"/>
              <a:gd name="connsiteY5" fmla="*/ 1648846 h 5710279"/>
              <a:gd name="connsiteX6" fmla="*/ 648981 w 10684231"/>
              <a:gd name="connsiteY6" fmla="*/ 1671996 h 5710279"/>
              <a:gd name="connsiteX7" fmla="*/ 706854 w 10684231"/>
              <a:gd name="connsiteY7" fmla="*/ 1799317 h 5710279"/>
              <a:gd name="connsiteX8" fmla="*/ 915198 w 10684231"/>
              <a:gd name="connsiteY8" fmla="*/ 1891914 h 5710279"/>
              <a:gd name="connsiteX9" fmla="*/ 1632829 w 10684231"/>
              <a:gd name="connsiteY9" fmla="*/ 2158132 h 5710279"/>
              <a:gd name="connsiteX10" fmla="*/ 2292586 w 10684231"/>
              <a:gd name="connsiteY10" fmla="*/ 2412775 h 5710279"/>
              <a:gd name="connsiteX11" fmla="*/ 3149112 w 10684231"/>
              <a:gd name="connsiteY11" fmla="*/ 3107256 h 5710279"/>
              <a:gd name="connsiteX12" fmla="*/ 3808869 w 10684231"/>
              <a:gd name="connsiteY12" fmla="*/ 3905909 h 5710279"/>
              <a:gd name="connsiteX13" fmla="*/ 5290429 w 10684231"/>
              <a:gd name="connsiteY13" fmla="*/ 4669839 h 5710279"/>
              <a:gd name="connsiteX14" fmla="*/ 7906307 w 10684231"/>
              <a:gd name="connsiteY14" fmla="*/ 5202274 h 5710279"/>
              <a:gd name="connsiteX15" fmla="*/ 9781406 w 10684231"/>
              <a:gd name="connsiteY15" fmla="*/ 5329596 h 5710279"/>
              <a:gd name="connsiteX16" fmla="*/ 9931877 w 10684231"/>
              <a:gd name="connsiteY16" fmla="*/ 5341170 h 5710279"/>
              <a:gd name="connsiteX17" fmla="*/ 9955026 w 10684231"/>
              <a:gd name="connsiteY17" fmla="*/ 375631 h 5710279"/>
              <a:gd name="connsiteX18" fmla="*/ 93396 w 10684231"/>
              <a:gd name="connsiteY18" fmla="*/ 352482 h 5710279"/>
              <a:gd name="connsiteX19" fmla="*/ 128120 w 10684231"/>
              <a:gd name="connsiteY19" fmla="*/ 352482 h 5710279"/>
              <a:gd name="connsiteX0" fmla="*/ 128120 w 10688098"/>
              <a:gd name="connsiteY0" fmla="*/ 435218 h 5730030"/>
              <a:gd name="connsiteX1" fmla="*/ 128120 w 10688098"/>
              <a:gd name="connsiteY1" fmla="*/ 319472 h 5730030"/>
              <a:gd name="connsiteX2" fmla="*/ 798 w 10688098"/>
              <a:gd name="connsiteY2" fmla="*/ 805608 h 5730030"/>
              <a:gd name="connsiteX3" fmla="*/ 197568 w 10688098"/>
              <a:gd name="connsiteY3" fmla="*/ 1500089 h 5730030"/>
              <a:gd name="connsiteX4" fmla="*/ 440636 w 10688098"/>
              <a:gd name="connsiteY4" fmla="*/ 1673710 h 5730030"/>
              <a:gd name="connsiteX5" fmla="*/ 463786 w 10688098"/>
              <a:gd name="connsiteY5" fmla="*/ 1650560 h 5730030"/>
              <a:gd name="connsiteX6" fmla="*/ 648981 w 10688098"/>
              <a:gd name="connsiteY6" fmla="*/ 1673710 h 5730030"/>
              <a:gd name="connsiteX7" fmla="*/ 706854 w 10688098"/>
              <a:gd name="connsiteY7" fmla="*/ 1801031 h 5730030"/>
              <a:gd name="connsiteX8" fmla="*/ 915198 w 10688098"/>
              <a:gd name="connsiteY8" fmla="*/ 1893628 h 5730030"/>
              <a:gd name="connsiteX9" fmla="*/ 1632829 w 10688098"/>
              <a:gd name="connsiteY9" fmla="*/ 2159846 h 5730030"/>
              <a:gd name="connsiteX10" fmla="*/ 2292586 w 10688098"/>
              <a:gd name="connsiteY10" fmla="*/ 2414489 h 5730030"/>
              <a:gd name="connsiteX11" fmla="*/ 3149112 w 10688098"/>
              <a:gd name="connsiteY11" fmla="*/ 3108970 h 5730030"/>
              <a:gd name="connsiteX12" fmla="*/ 3808869 w 10688098"/>
              <a:gd name="connsiteY12" fmla="*/ 3907623 h 5730030"/>
              <a:gd name="connsiteX13" fmla="*/ 5290429 w 10688098"/>
              <a:gd name="connsiteY13" fmla="*/ 4671553 h 5730030"/>
              <a:gd name="connsiteX14" fmla="*/ 7906307 w 10688098"/>
              <a:gd name="connsiteY14" fmla="*/ 5203988 h 5730030"/>
              <a:gd name="connsiteX15" fmla="*/ 9781406 w 10688098"/>
              <a:gd name="connsiteY15" fmla="*/ 5331310 h 5730030"/>
              <a:gd name="connsiteX16" fmla="*/ 9943452 w 10688098"/>
              <a:gd name="connsiteY16" fmla="*/ 5366034 h 5730030"/>
              <a:gd name="connsiteX17" fmla="*/ 9955026 w 10688098"/>
              <a:gd name="connsiteY17" fmla="*/ 377345 h 5730030"/>
              <a:gd name="connsiteX18" fmla="*/ 93396 w 10688098"/>
              <a:gd name="connsiteY18" fmla="*/ 354196 h 5730030"/>
              <a:gd name="connsiteX19" fmla="*/ 128120 w 10688098"/>
              <a:gd name="connsiteY19" fmla="*/ 354196 h 5730030"/>
              <a:gd name="connsiteX0" fmla="*/ 128120 w 10715133"/>
              <a:gd name="connsiteY0" fmla="*/ 353152 h 5639391"/>
              <a:gd name="connsiteX1" fmla="*/ 128120 w 10715133"/>
              <a:gd name="connsiteY1" fmla="*/ 237406 h 5639391"/>
              <a:gd name="connsiteX2" fmla="*/ 798 w 10715133"/>
              <a:gd name="connsiteY2" fmla="*/ 723542 h 5639391"/>
              <a:gd name="connsiteX3" fmla="*/ 197568 w 10715133"/>
              <a:gd name="connsiteY3" fmla="*/ 1418023 h 5639391"/>
              <a:gd name="connsiteX4" fmla="*/ 440636 w 10715133"/>
              <a:gd name="connsiteY4" fmla="*/ 1591644 h 5639391"/>
              <a:gd name="connsiteX5" fmla="*/ 463786 w 10715133"/>
              <a:gd name="connsiteY5" fmla="*/ 1568494 h 5639391"/>
              <a:gd name="connsiteX6" fmla="*/ 648981 w 10715133"/>
              <a:gd name="connsiteY6" fmla="*/ 1591644 h 5639391"/>
              <a:gd name="connsiteX7" fmla="*/ 706854 w 10715133"/>
              <a:gd name="connsiteY7" fmla="*/ 1718965 h 5639391"/>
              <a:gd name="connsiteX8" fmla="*/ 915198 w 10715133"/>
              <a:gd name="connsiteY8" fmla="*/ 1811562 h 5639391"/>
              <a:gd name="connsiteX9" fmla="*/ 1632829 w 10715133"/>
              <a:gd name="connsiteY9" fmla="*/ 2077780 h 5639391"/>
              <a:gd name="connsiteX10" fmla="*/ 2292586 w 10715133"/>
              <a:gd name="connsiteY10" fmla="*/ 2332423 h 5639391"/>
              <a:gd name="connsiteX11" fmla="*/ 3149112 w 10715133"/>
              <a:gd name="connsiteY11" fmla="*/ 3026904 h 5639391"/>
              <a:gd name="connsiteX12" fmla="*/ 3808869 w 10715133"/>
              <a:gd name="connsiteY12" fmla="*/ 3825557 h 5639391"/>
              <a:gd name="connsiteX13" fmla="*/ 5290429 w 10715133"/>
              <a:gd name="connsiteY13" fmla="*/ 4589487 h 5639391"/>
              <a:gd name="connsiteX14" fmla="*/ 7906307 w 10715133"/>
              <a:gd name="connsiteY14" fmla="*/ 5121922 h 5639391"/>
              <a:gd name="connsiteX15" fmla="*/ 9781406 w 10715133"/>
              <a:gd name="connsiteY15" fmla="*/ 5249244 h 5639391"/>
              <a:gd name="connsiteX16" fmla="*/ 9943452 w 10715133"/>
              <a:gd name="connsiteY16" fmla="*/ 5283968 h 5639391"/>
              <a:gd name="connsiteX17" fmla="*/ 9989750 w 10715133"/>
              <a:gd name="connsiteY17" fmla="*/ 411026 h 5639391"/>
              <a:gd name="connsiteX18" fmla="*/ 93396 w 10715133"/>
              <a:gd name="connsiteY18" fmla="*/ 272130 h 5639391"/>
              <a:gd name="connsiteX19" fmla="*/ 128120 w 10715133"/>
              <a:gd name="connsiteY19" fmla="*/ 272130 h 5639391"/>
              <a:gd name="connsiteX0" fmla="*/ 128120 w 10627685"/>
              <a:gd name="connsiteY0" fmla="*/ 434721 h 5720960"/>
              <a:gd name="connsiteX1" fmla="*/ 128120 w 10627685"/>
              <a:gd name="connsiteY1" fmla="*/ 318975 h 5720960"/>
              <a:gd name="connsiteX2" fmla="*/ 798 w 10627685"/>
              <a:gd name="connsiteY2" fmla="*/ 805111 h 5720960"/>
              <a:gd name="connsiteX3" fmla="*/ 197568 w 10627685"/>
              <a:gd name="connsiteY3" fmla="*/ 1499592 h 5720960"/>
              <a:gd name="connsiteX4" fmla="*/ 440636 w 10627685"/>
              <a:gd name="connsiteY4" fmla="*/ 1673213 h 5720960"/>
              <a:gd name="connsiteX5" fmla="*/ 463786 w 10627685"/>
              <a:gd name="connsiteY5" fmla="*/ 1650063 h 5720960"/>
              <a:gd name="connsiteX6" fmla="*/ 648981 w 10627685"/>
              <a:gd name="connsiteY6" fmla="*/ 1673213 h 5720960"/>
              <a:gd name="connsiteX7" fmla="*/ 706854 w 10627685"/>
              <a:gd name="connsiteY7" fmla="*/ 1800534 h 5720960"/>
              <a:gd name="connsiteX8" fmla="*/ 915198 w 10627685"/>
              <a:gd name="connsiteY8" fmla="*/ 1893131 h 5720960"/>
              <a:gd name="connsiteX9" fmla="*/ 1632829 w 10627685"/>
              <a:gd name="connsiteY9" fmla="*/ 2159349 h 5720960"/>
              <a:gd name="connsiteX10" fmla="*/ 2292586 w 10627685"/>
              <a:gd name="connsiteY10" fmla="*/ 2413992 h 5720960"/>
              <a:gd name="connsiteX11" fmla="*/ 3149112 w 10627685"/>
              <a:gd name="connsiteY11" fmla="*/ 3108473 h 5720960"/>
              <a:gd name="connsiteX12" fmla="*/ 3808869 w 10627685"/>
              <a:gd name="connsiteY12" fmla="*/ 3907126 h 5720960"/>
              <a:gd name="connsiteX13" fmla="*/ 5290429 w 10627685"/>
              <a:gd name="connsiteY13" fmla="*/ 4671056 h 5720960"/>
              <a:gd name="connsiteX14" fmla="*/ 7906307 w 10627685"/>
              <a:gd name="connsiteY14" fmla="*/ 5203491 h 5720960"/>
              <a:gd name="connsiteX15" fmla="*/ 9781406 w 10627685"/>
              <a:gd name="connsiteY15" fmla="*/ 5330813 h 5720960"/>
              <a:gd name="connsiteX16" fmla="*/ 9943452 w 10627685"/>
              <a:gd name="connsiteY16" fmla="*/ 5365537 h 5720960"/>
              <a:gd name="connsiteX17" fmla="*/ 9989750 w 10627685"/>
              <a:gd name="connsiteY17" fmla="*/ 492595 h 5720960"/>
              <a:gd name="connsiteX18" fmla="*/ 93396 w 10627685"/>
              <a:gd name="connsiteY18" fmla="*/ 353699 h 5720960"/>
              <a:gd name="connsiteX19" fmla="*/ 128120 w 10627685"/>
              <a:gd name="connsiteY19" fmla="*/ 353699 h 572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627685" h="5720960">
                <a:moveTo>
                  <a:pt x="128120" y="434721"/>
                </a:moveTo>
                <a:cubicBezTo>
                  <a:pt x="138730" y="345982"/>
                  <a:pt x="149340" y="257243"/>
                  <a:pt x="128120" y="318975"/>
                </a:cubicBezTo>
                <a:cubicBezTo>
                  <a:pt x="106900" y="380707"/>
                  <a:pt x="-10777" y="608341"/>
                  <a:pt x="798" y="805111"/>
                </a:cubicBezTo>
                <a:cubicBezTo>
                  <a:pt x="12373" y="1001881"/>
                  <a:pt x="124262" y="1354908"/>
                  <a:pt x="197568" y="1499592"/>
                </a:cubicBezTo>
                <a:cubicBezTo>
                  <a:pt x="270874" y="1644276"/>
                  <a:pt x="396266" y="1648135"/>
                  <a:pt x="440636" y="1673213"/>
                </a:cubicBezTo>
                <a:cubicBezTo>
                  <a:pt x="485006" y="1698292"/>
                  <a:pt x="429062" y="1650063"/>
                  <a:pt x="463786" y="1650063"/>
                </a:cubicBezTo>
                <a:cubicBezTo>
                  <a:pt x="498510" y="1650063"/>
                  <a:pt x="608470" y="1648135"/>
                  <a:pt x="648981" y="1673213"/>
                </a:cubicBezTo>
                <a:cubicBezTo>
                  <a:pt x="689492" y="1698292"/>
                  <a:pt x="662485" y="1763881"/>
                  <a:pt x="706854" y="1800534"/>
                </a:cubicBezTo>
                <a:cubicBezTo>
                  <a:pt x="751223" y="1837187"/>
                  <a:pt x="760869" y="1833329"/>
                  <a:pt x="915198" y="1893131"/>
                </a:cubicBezTo>
                <a:cubicBezTo>
                  <a:pt x="1069527" y="1952933"/>
                  <a:pt x="1632829" y="2159349"/>
                  <a:pt x="1632829" y="2159349"/>
                </a:cubicBezTo>
                <a:cubicBezTo>
                  <a:pt x="1862394" y="2246159"/>
                  <a:pt x="2039872" y="2255805"/>
                  <a:pt x="2292586" y="2413992"/>
                </a:cubicBezTo>
                <a:cubicBezTo>
                  <a:pt x="2545300" y="2572179"/>
                  <a:pt x="2896398" y="2859617"/>
                  <a:pt x="3149112" y="3108473"/>
                </a:cubicBezTo>
                <a:cubicBezTo>
                  <a:pt x="3401826" y="3357329"/>
                  <a:pt x="3451983" y="3646696"/>
                  <a:pt x="3808869" y="3907126"/>
                </a:cubicBezTo>
                <a:cubicBezTo>
                  <a:pt x="4165755" y="4167557"/>
                  <a:pt x="4607523" y="4454995"/>
                  <a:pt x="5290429" y="4671056"/>
                </a:cubicBezTo>
                <a:cubicBezTo>
                  <a:pt x="5973335" y="4887117"/>
                  <a:pt x="7157811" y="5093532"/>
                  <a:pt x="7906307" y="5203491"/>
                </a:cubicBezTo>
                <a:cubicBezTo>
                  <a:pt x="8654803" y="5313450"/>
                  <a:pt x="9441882" y="5303805"/>
                  <a:pt x="9781406" y="5330813"/>
                </a:cubicBezTo>
                <a:cubicBezTo>
                  <a:pt x="10120930" y="5357821"/>
                  <a:pt x="9908728" y="6171907"/>
                  <a:pt x="9943452" y="5365537"/>
                </a:cubicBezTo>
                <a:cubicBezTo>
                  <a:pt x="9978176" y="4559167"/>
                  <a:pt x="11434656" y="1513096"/>
                  <a:pt x="9989750" y="492595"/>
                </a:cubicBezTo>
                <a:cubicBezTo>
                  <a:pt x="8544844" y="-527906"/>
                  <a:pt x="93396" y="353699"/>
                  <a:pt x="93396" y="353699"/>
                </a:cubicBezTo>
                <a:lnTo>
                  <a:pt x="128120" y="353699"/>
                </a:lnTo>
              </a:path>
            </a:pathLst>
          </a:cu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A25C3CE3-BCB1-4D9F-8920-DBD46CDDCE00}"/>
              </a:ext>
            </a:extLst>
          </p:cNvPr>
          <p:cNvSpPr/>
          <p:nvPr userDrawn="1"/>
        </p:nvSpPr>
        <p:spPr>
          <a:xfrm>
            <a:off x="1025276" y="1096834"/>
            <a:ext cx="3134192" cy="1468025"/>
          </a:xfrm>
          <a:custGeom>
            <a:avLst/>
            <a:gdLst>
              <a:gd name="connsiteX0" fmla="*/ 39014 w 3057459"/>
              <a:gd name="connsiteY0" fmla="*/ 1128411 h 1433765"/>
              <a:gd name="connsiteX1" fmla="*/ 8534 w 3057459"/>
              <a:gd name="connsiteY1" fmla="*/ 854091 h 1433765"/>
              <a:gd name="connsiteX2" fmla="*/ 221894 w 3057459"/>
              <a:gd name="connsiteY2" fmla="*/ 762651 h 1433765"/>
              <a:gd name="connsiteX3" fmla="*/ 221894 w 3057459"/>
              <a:gd name="connsiteY3" fmla="*/ 518811 h 1433765"/>
              <a:gd name="connsiteX4" fmla="*/ 587654 w 3057459"/>
              <a:gd name="connsiteY4" fmla="*/ 427371 h 1433765"/>
              <a:gd name="connsiteX5" fmla="*/ 740054 w 3057459"/>
              <a:gd name="connsiteY5" fmla="*/ 61611 h 1433765"/>
              <a:gd name="connsiteX6" fmla="*/ 1014374 w 3057459"/>
              <a:gd name="connsiteY6" fmla="*/ 183531 h 1433765"/>
              <a:gd name="connsiteX7" fmla="*/ 1349654 w 3057459"/>
              <a:gd name="connsiteY7" fmla="*/ 651 h 1433765"/>
              <a:gd name="connsiteX8" fmla="*/ 1806854 w 3057459"/>
              <a:gd name="connsiteY8" fmla="*/ 122571 h 1433765"/>
              <a:gd name="connsiteX9" fmla="*/ 2050694 w 3057459"/>
              <a:gd name="connsiteY9" fmla="*/ 122571 h 1433765"/>
              <a:gd name="connsiteX10" fmla="*/ 2264054 w 3057459"/>
              <a:gd name="connsiteY10" fmla="*/ 366411 h 1433765"/>
              <a:gd name="connsiteX11" fmla="*/ 2934614 w 3057459"/>
              <a:gd name="connsiteY11" fmla="*/ 335931 h 1433765"/>
              <a:gd name="connsiteX12" fmla="*/ 2873654 w 3057459"/>
              <a:gd name="connsiteY12" fmla="*/ 823611 h 1433765"/>
              <a:gd name="connsiteX13" fmla="*/ 3056534 w 3057459"/>
              <a:gd name="connsiteY13" fmla="*/ 1067451 h 1433765"/>
              <a:gd name="connsiteX14" fmla="*/ 2782214 w 3057459"/>
              <a:gd name="connsiteY14" fmla="*/ 1250331 h 1433765"/>
              <a:gd name="connsiteX15" fmla="*/ 2934614 w 3057459"/>
              <a:gd name="connsiteY15" fmla="*/ 1433211 h 1433765"/>
              <a:gd name="connsiteX16" fmla="*/ 2172614 w 3057459"/>
              <a:gd name="connsiteY16" fmla="*/ 1189371 h 1433765"/>
              <a:gd name="connsiteX17" fmla="*/ 953414 w 3057459"/>
              <a:gd name="connsiteY17" fmla="*/ 1006491 h 1433765"/>
              <a:gd name="connsiteX18" fmla="*/ 130454 w 3057459"/>
              <a:gd name="connsiteY18" fmla="*/ 1067451 h 1433765"/>
              <a:gd name="connsiteX19" fmla="*/ 8534 w 3057459"/>
              <a:gd name="connsiteY19" fmla="*/ 1067451 h 1433765"/>
              <a:gd name="connsiteX20" fmla="*/ 39014 w 3057459"/>
              <a:gd name="connsiteY20" fmla="*/ 1128411 h 1433765"/>
              <a:gd name="connsiteX0" fmla="*/ 39014 w 3057459"/>
              <a:gd name="connsiteY0" fmla="*/ 1128411 h 1433765"/>
              <a:gd name="connsiteX1" fmla="*/ 8534 w 3057459"/>
              <a:gd name="connsiteY1" fmla="*/ 854091 h 1433765"/>
              <a:gd name="connsiteX2" fmla="*/ 221894 w 3057459"/>
              <a:gd name="connsiteY2" fmla="*/ 762651 h 1433765"/>
              <a:gd name="connsiteX3" fmla="*/ 221894 w 3057459"/>
              <a:gd name="connsiteY3" fmla="*/ 518811 h 1433765"/>
              <a:gd name="connsiteX4" fmla="*/ 587654 w 3057459"/>
              <a:gd name="connsiteY4" fmla="*/ 427371 h 1433765"/>
              <a:gd name="connsiteX5" fmla="*/ 740054 w 3057459"/>
              <a:gd name="connsiteY5" fmla="*/ 61611 h 1433765"/>
              <a:gd name="connsiteX6" fmla="*/ 1014374 w 3057459"/>
              <a:gd name="connsiteY6" fmla="*/ 183531 h 1433765"/>
              <a:gd name="connsiteX7" fmla="*/ 1349654 w 3057459"/>
              <a:gd name="connsiteY7" fmla="*/ 651 h 1433765"/>
              <a:gd name="connsiteX8" fmla="*/ 1806854 w 3057459"/>
              <a:gd name="connsiteY8" fmla="*/ 122571 h 1433765"/>
              <a:gd name="connsiteX9" fmla="*/ 2050694 w 3057459"/>
              <a:gd name="connsiteY9" fmla="*/ 122571 h 1433765"/>
              <a:gd name="connsiteX10" fmla="*/ 2264054 w 3057459"/>
              <a:gd name="connsiteY10" fmla="*/ 366411 h 1433765"/>
              <a:gd name="connsiteX11" fmla="*/ 2934614 w 3057459"/>
              <a:gd name="connsiteY11" fmla="*/ 335931 h 1433765"/>
              <a:gd name="connsiteX12" fmla="*/ 2873654 w 3057459"/>
              <a:gd name="connsiteY12" fmla="*/ 823611 h 1433765"/>
              <a:gd name="connsiteX13" fmla="*/ 3056534 w 3057459"/>
              <a:gd name="connsiteY13" fmla="*/ 1067451 h 1433765"/>
              <a:gd name="connsiteX14" fmla="*/ 2782214 w 3057459"/>
              <a:gd name="connsiteY14" fmla="*/ 1250331 h 1433765"/>
              <a:gd name="connsiteX15" fmla="*/ 2934614 w 3057459"/>
              <a:gd name="connsiteY15" fmla="*/ 1433211 h 1433765"/>
              <a:gd name="connsiteX16" fmla="*/ 2172614 w 3057459"/>
              <a:gd name="connsiteY16" fmla="*/ 1189371 h 1433765"/>
              <a:gd name="connsiteX17" fmla="*/ 964988 w 3057459"/>
              <a:gd name="connsiteY17" fmla="*/ 1052790 h 1433765"/>
              <a:gd name="connsiteX18" fmla="*/ 130454 w 3057459"/>
              <a:gd name="connsiteY18" fmla="*/ 1067451 h 1433765"/>
              <a:gd name="connsiteX19" fmla="*/ 8534 w 3057459"/>
              <a:gd name="connsiteY19" fmla="*/ 1067451 h 1433765"/>
              <a:gd name="connsiteX20" fmla="*/ 39014 w 3057459"/>
              <a:gd name="connsiteY20" fmla="*/ 1128411 h 1433765"/>
              <a:gd name="connsiteX0" fmla="*/ 39014 w 3057459"/>
              <a:gd name="connsiteY0" fmla="*/ 1128411 h 1433321"/>
              <a:gd name="connsiteX1" fmla="*/ 8534 w 3057459"/>
              <a:gd name="connsiteY1" fmla="*/ 854091 h 1433321"/>
              <a:gd name="connsiteX2" fmla="*/ 221894 w 3057459"/>
              <a:gd name="connsiteY2" fmla="*/ 762651 h 1433321"/>
              <a:gd name="connsiteX3" fmla="*/ 221894 w 3057459"/>
              <a:gd name="connsiteY3" fmla="*/ 518811 h 1433321"/>
              <a:gd name="connsiteX4" fmla="*/ 587654 w 3057459"/>
              <a:gd name="connsiteY4" fmla="*/ 427371 h 1433321"/>
              <a:gd name="connsiteX5" fmla="*/ 740054 w 3057459"/>
              <a:gd name="connsiteY5" fmla="*/ 61611 h 1433321"/>
              <a:gd name="connsiteX6" fmla="*/ 1014374 w 3057459"/>
              <a:gd name="connsiteY6" fmla="*/ 183531 h 1433321"/>
              <a:gd name="connsiteX7" fmla="*/ 1349654 w 3057459"/>
              <a:gd name="connsiteY7" fmla="*/ 651 h 1433321"/>
              <a:gd name="connsiteX8" fmla="*/ 1806854 w 3057459"/>
              <a:gd name="connsiteY8" fmla="*/ 122571 h 1433321"/>
              <a:gd name="connsiteX9" fmla="*/ 2050694 w 3057459"/>
              <a:gd name="connsiteY9" fmla="*/ 122571 h 1433321"/>
              <a:gd name="connsiteX10" fmla="*/ 2264054 w 3057459"/>
              <a:gd name="connsiteY10" fmla="*/ 366411 h 1433321"/>
              <a:gd name="connsiteX11" fmla="*/ 2934614 w 3057459"/>
              <a:gd name="connsiteY11" fmla="*/ 335931 h 1433321"/>
              <a:gd name="connsiteX12" fmla="*/ 2873654 w 3057459"/>
              <a:gd name="connsiteY12" fmla="*/ 823611 h 1433321"/>
              <a:gd name="connsiteX13" fmla="*/ 3056534 w 3057459"/>
              <a:gd name="connsiteY13" fmla="*/ 1067451 h 1433321"/>
              <a:gd name="connsiteX14" fmla="*/ 2782214 w 3057459"/>
              <a:gd name="connsiteY14" fmla="*/ 1250331 h 1433321"/>
              <a:gd name="connsiteX15" fmla="*/ 2934614 w 3057459"/>
              <a:gd name="connsiteY15" fmla="*/ 1433211 h 1433321"/>
              <a:gd name="connsiteX16" fmla="*/ 2161039 w 3057459"/>
              <a:gd name="connsiteY16" fmla="*/ 1224095 h 1433321"/>
              <a:gd name="connsiteX17" fmla="*/ 964988 w 3057459"/>
              <a:gd name="connsiteY17" fmla="*/ 1052790 h 1433321"/>
              <a:gd name="connsiteX18" fmla="*/ 130454 w 3057459"/>
              <a:gd name="connsiteY18" fmla="*/ 1067451 h 1433321"/>
              <a:gd name="connsiteX19" fmla="*/ 8534 w 3057459"/>
              <a:gd name="connsiteY19" fmla="*/ 1067451 h 1433321"/>
              <a:gd name="connsiteX20" fmla="*/ 39014 w 3057459"/>
              <a:gd name="connsiteY20" fmla="*/ 1128411 h 1433321"/>
              <a:gd name="connsiteX0" fmla="*/ 39014 w 3057459"/>
              <a:gd name="connsiteY0" fmla="*/ 1128411 h 1468025"/>
              <a:gd name="connsiteX1" fmla="*/ 8534 w 3057459"/>
              <a:gd name="connsiteY1" fmla="*/ 854091 h 1468025"/>
              <a:gd name="connsiteX2" fmla="*/ 221894 w 3057459"/>
              <a:gd name="connsiteY2" fmla="*/ 762651 h 1468025"/>
              <a:gd name="connsiteX3" fmla="*/ 221894 w 3057459"/>
              <a:gd name="connsiteY3" fmla="*/ 518811 h 1468025"/>
              <a:gd name="connsiteX4" fmla="*/ 587654 w 3057459"/>
              <a:gd name="connsiteY4" fmla="*/ 427371 h 1468025"/>
              <a:gd name="connsiteX5" fmla="*/ 740054 w 3057459"/>
              <a:gd name="connsiteY5" fmla="*/ 61611 h 1468025"/>
              <a:gd name="connsiteX6" fmla="*/ 1014374 w 3057459"/>
              <a:gd name="connsiteY6" fmla="*/ 183531 h 1468025"/>
              <a:gd name="connsiteX7" fmla="*/ 1349654 w 3057459"/>
              <a:gd name="connsiteY7" fmla="*/ 651 h 1468025"/>
              <a:gd name="connsiteX8" fmla="*/ 1806854 w 3057459"/>
              <a:gd name="connsiteY8" fmla="*/ 122571 h 1468025"/>
              <a:gd name="connsiteX9" fmla="*/ 2050694 w 3057459"/>
              <a:gd name="connsiteY9" fmla="*/ 122571 h 1468025"/>
              <a:gd name="connsiteX10" fmla="*/ 2264054 w 3057459"/>
              <a:gd name="connsiteY10" fmla="*/ 366411 h 1468025"/>
              <a:gd name="connsiteX11" fmla="*/ 2934614 w 3057459"/>
              <a:gd name="connsiteY11" fmla="*/ 335931 h 1468025"/>
              <a:gd name="connsiteX12" fmla="*/ 2873654 w 3057459"/>
              <a:gd name="connsiteY12" fmla="*/ 823611 h 1468025"/>
              <a:gd name="connsiteX13" fmla="*/ 3056534 w 3057459"/>
              <a:gd name="connsiteY13" fmla="*/ 1067451 h 1468025"/>
              <a:gd name="connsiteX14" fmla="*/ 2782214 w 3057459"/>
              <a:gd name="connsiteY14" fmla="*/ 1250331 h 1468025"/>
              <a:gd name="connsiteX15" fmla="*/ 2923039 w 3057459"/>
              <a:gd name="connsiteY15" fmla="*/ 1467935 h 1468025"/>
              <a:gd name="connsiteX16" fmla="*/ 2161039 w 3057459"/>
              <a:gd name="connsiteY16" fmla="*/ 1224095 h 1468025"/>
              <a:gd name="connsiteX17" fmla="*/ 964988 w 3057459"/>
              <a:gd name="connsiteY17" fmla="*/ 1052790 h 1468025"/>
              <a:gd name="connsiteX18" fmla="*/ 130454 w 3057459"/>
              <a:gd name="connsiteY18" fmla="*/ 1067451 h 1468025"/>
              <a:gd name="connsiteX19" fmla="*/ 8534 w 3057459"/>
              <a:gd name="connsiteY19" fmla="*/ 1067451 h 1468025"/>
              <a:gd name="connsiteX20" fmla="*/ 39014 w 3057459"/>
              <a:gd name="connsiteY20" fmla="*/ 1128411 h 1468025"/>
              <a:gd name="connsiteX0" fmla="*/ 0 w 3134192"/>
              <a:gd name="connsiteY0" fmla="*/ 1151560 h 1468025"/>
              <a:gd name="connsiteX1" fmla="*/ 85267 w 3134192"/>
              <a:gd name="connsiteY1" fmla="*/ 854091 h 1468025"/>
              <a:gd name="connsiteX2" fmla="*/ 298627 w 3134192"/>
              <a:gd name="connsiteY2" fmla="*/ 762651 h 1468025"/>
              <a:gd name="connsiteX3" fmla="*/ 298627 w 3134192"/>
              <a:gd name="connsiteY3" fmla="*/ 518811 h 1468025"/>
              <a:gd name="connsiteX4" fmla="*/ 664387 w 3134192"/>
              <a:gd name="connsiteY4" fmla="*/ 427371 h 1468025"/>
              <a:gd name="connsiteX5" fmla="*/ 816787 w 3134192"/>
              <a:gd name="connsiteY5" fmla="*/ 61611 h 1468025"/>
              <a:gd name="connsiteX6" fmla="*/ 1091107 w 3134192"/>
              <a:gd name="connsiteY6" fmla="*/ 183531 h 1468025"/>
              <a:gd name="connsiteX7" fmla="*/ 1426387 w 3134192"/>
              <a:gd name="connsiteY7" fmla="*/ 651 h 1468025"/>
              <a:gd name="connsiteX8" fmla="*/ 1883587 w 3134192"/>
              <a:gd name="connsiteY8" fmla="*/ 122571 h 1468025"/>
              <a:gd name="connsiteX9" fmla="*/ 2127427 w 3134192"/>
              <a:gd name="connsiteY9" fmla="*/ 122571 h 1468025"/>
              <a:gd name="connsiteX10" fmla="*/ 2340787 w 3134192"/>
              <a:gd name="connsiteY10" fmla="*/ 366411 h 1468025"/>
              <a:gd name="connsiteX11" fmla="*/ 3011347 w 3134192"/>
              <a:gd name="connsiteY11" fmla="*/ 335931 h 1468025"/>
              <a:gd name="connsiteX12" fmla="*/ 2950387 w 3134192"/>
              <a:gd name="connsiteY12" fmla="*/ 823611 h 1468025"/>
              <a:gd name="connsiteX13" fmla="*/ 3133267 w 3134192"/>
              <a:gd name="connsiteY13" fmla="*/ 1067451 h 1468025"/>
              <a:gd name="connsiteX14" fmla="*/ 2858947 w 3134192"/>
              <a:gd name="connsiteY14" fmla="*/ 1250331 h 1468025"/>
              <a:gd name="connsiteX15" fmla="*/ 2999772 w 3134192"/>
              <a:gd name="connsiteY15" fmla="*/ 1467935 h 1468025"/>
              <a:gd name="connsiteX16" fmla="*/ 2237772 w 3134192"/>
              <a:gd name="connsiteY16" fmla="*/ 1224095 h 1468025"/>
              <a:gd name="connsiteX17" fmla="*/ 1041721 w 3134192"/>
              <a:gd name="connsiteY17" fmla="*/ 1052790 h 1468025"/>
              <a:gd name="connsiteX18" fmla="*/ 207187 w 3134192"/>
              <a:gd name="connsiteY18" fmla="*/ 1067451 h 1468025"/>
              <a:gd name="connsiteX19" fmla="*/ 85267 w 3134192"/>
              <a:gd name="connsiteY19" fmla="*/ 1067451 h 1468025"/>
              <a:gd name="connsiteX20" fmla="*/ 0 w 3134192"/>
              <a:gd name="connsiteY20" fmla="*/ 1151560 h 146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34192" h="1468025">
                <a:moveTo>
                  <a:pt x="0" y="1151560"/>
                </a:moveTo>
                <a:cubicBezTo>
                  <a:pt x="0" y="1116000"/>
                  <a:pt x="35496" y="918909"/>
                  <a:pt x="85267" y="854091"/>
                </a:cubicBezTo>
                <a:cubicBezTo>
                  <a:pt x="135038" y="789273"/>
                  <a:pt x="263067" y="818531"/>
                  <a:pt x="298627" y="762651"/>
                </a:cubicBezTo>
                <a:cubicBezTo>
                  <a:pt x="334187" y="706771"/>
                  <a:pt x="237667" y="574691"/>
                  <a:pt x="298627" y="518811"/>
                </a:cubicBezTo>
                <a:cubicBezTo>
                  <a:pt x="359587" y="462931"/>
                  <a:pt x="578027" y="503571"/>
                  <a:pt x="664387" y="427371"/>
                </a:cubicBezTo>
                <a:cubicBezTo>
                  <a:pt x="750747" y="351171"/>
                  <a:pt x="745667" y="102251"/>
                  <a:pt x="816787" y="61611"/>
                </a:cubicBezTo>
                <a:cubicBezTo>
                  <a:pt x="887907" y="20971"/>
                  <a:pt x="989507" y="193691"/>
                  <a:pt x="1091107" y="183531"/>
                </a:cubicBezTo>
                <a:cubicBezTo>
                  <a:pt x="1192707" y="173371"/>
                  <a:pt x="1294307" y="10811"/>
                  <a:pt x="1426387" y="651"/>
                </a:cubicBezTo>
                <a:cubicBezTo>
                  <a:pt x="1558467" y="-9509"/>
                  <a:pt x="1766747" y="102251"/>
                  <a:pt x="1883587" y="122571"/>
                </a:cubicBezTo>
                <a:cubicBezTo>
                  <a:pt x="2000427" y="142891"/>
                  <a:pt x="2051227" y="81931"/>
                  <a:pt x="2127427" y="122571"/>
                </a:cubicBezTo>
                <a:cubicBezTo>
                  <a:pt x="2203627" y="163211"/>
                  <a:pt x="2193467" y="330851"/>
                  <a:pt x="2340787" y="366411"/>
                </a:cubicBezTo>
                <a:cubicBezTo>
                  <a:pt x="2488107" y="401971"/>
                  <a:pt x="2909747" y="259731"/>
                  <a:pt x="3011347" y="335931"/>
                </a:cubicBezTo>
                <a:cubicBezTo>
                  <a:pt x="3112947" y="412131"/>
                  <a:pt x="2930067" y="701691"/>
                  <a:pt x="2950387" y="823611"/>
                </a:cubicBezTo>
                <a:cubicBezTo>
                  <a:pt x="2970707" y="945531"/>
                  <a:pt x="3148507" y="996331"/>
                  <a:pt x="3133267" y="1067451"/>
                </a:cubicBezTo>
                <a:cubicBezTo>
                  <a:pt x="3118027" y="1138571"/>
                  <a:pt x="2881196" y="1183584"/>
                  <a:pt x="2858947" y="1250331"/>
                </a:cubicBezTo>
                <a:cubicBezTo>
                  <a:pt x="2836698" y="1317078"/>
                  <a:pt x="3103301" y="1472308"/>
                  <a:pt x="2999772" y="1467935"/>
                </a:cubicBezTo>
                <a:cubicBezTo>
                  <a:pt x="2896243" y="1463562"/>
                  <a:pt x="2564114" y="1293286"/>
                  <a:pt x="2237772" y="1224095"/>
                </a:cubicBezTo>
                <a:cubicBezTo>
                  <a:pt x="1911430" y="1154904"/>
                  <a:pt x="1380152" y="1078897"/>
                  <a:pt x="1041721" y="1052790"/>
                </a:cubicBezTo>
                <a:cubicBezTo>
                  <a:pt x="703290" y="1026683"/>
                  <a:pt x="207187" y="1067451"/>
                  <a:pt x="207187" y="1067451"/>
                </a:cubicBezTo>
                <a:cubicBezTo>
                  <a:pt x="49707" y="1077611"/>
                  <a:pt x="119798" y="1053433"/>
                  <a:pt x="85267" y="1067451"/>
                </a:cubicBezTo>
                <a:cubicBezTo>
                  <a:pt x="50736" y="1081469"/>
                  <a:pt x="0" y="1187120"/>
                  <a:pt x="0" y="1151560"/>
                </a:cubicBezTo>
                <a:close/>
              </a:path>
            </a:pathLst>
          </a:cu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="" xmlns:a16="http://schemas.microsoft.com/office/drawing/2014/main" id="{E9E3A427-368D-44F3-B972-F211C8103A2D}"/>
              </a:ext>
            </a:extLst>
          </p:cNvPr>
          <p:cNvSpPr/>
          <p:nvPr userDrawn="1"/>
        </p:nvSpPr>
        <p:spPr>
          <a:xfrm>
            <a:off x="5162902" y="-27595"/>
            <a:ext cx="3134191" cy="2248858"/>
          </a:xfrm>
          <a:custGeom>
            <a:avLst/>
            <a:gdLst>
              <a:gd name="connsiteX0" fmla="*/ 282947 w 3134191"/>
              <a:gd name="connsiteY0" fmla="*/ 748057 h 2248858"/>
              <a:gd name="connsiteX1" fmla="*/ 407952 w 3134191"/>
              <a:gd name="connsiteY1" fmla="*/ 359556 h 2248858"/>
              <a:gd name="connsiteX2" fmla="*/ 1016072 w 3134191"/>
              <a:gd name="connsiteY2" fmla="*/ 270799 h 2248858"/>
              <a:gd name="connsiteX3" fmla="*/ 1629198 w 3134191"/>
              <a:gd name="connsiteY3" fmla="*/ 178659 h 2248858"/>
              <a:gd name="connsiteX4" fmla="*/ 1868108 w 3134191"/>
              <a:gd name="connsiteY4" fmla="*/ 10411 h 2248858"/>
              <a:gd name="connsiteX5" fmla="*/ 2164405 w 3134191"/>
              <a:gd name="connsiteY5" fmla="*/ 129153 h 2248858"/>
              <a:gd name="connsiteX6" fmla="*/ 2572866 w 3134191"/>
              <a:gd name="connsiteY6" fmla="*/ 35919 h 2248858"/>
              <a:gd name="connsiteX7" fmla="*/ 2779998 w 3134191"/>
              <a:gd name="connsiteY7" fmla="*/ 290269 h 2248858"/>
              <a:gd name="connsiteX8" fmla="*/ 3045824 w 3134191"/>
              <a:gd name="connsiteY8" fmla="*/ 537123 h 2248858"/>
              <a:gd name="connsiteX9" fmla="*/ 3033925 w 3134191"/>
              <a:gd name="connsiteY9" fmla="*/ 804799 h 2248858"/>
              <a:gd name="connsiteX10" fmla="*/ 3120841 w 3134191"/>
              <a:gd name="connsiteY10" fmla="*/ 1214070 h 2248858"/>
              <a:gd name="connsiteX11" fmla="*/ 2713687 w 3134191"/>
              <a:gd name="connsiteY11" fmla="*/ 1572326 h 2248858"/>
              <a:gd name="connsiteX12" fmla="*/ 2567932 w 3134191"/>
              <a:gd name="connsiteY12" fmla="*/ 1879306 h 2248858"/>
              <a:gd name="connsiteX13" fmla="*/ 2071685 w 3134191"/>
              <a:gd name="connsiteY13" fmla="*/ 1916474 h 2248858"/>
              <a:gd name="connsiteX14" fmla="*/ 1717057 w 3134191"/>
              <a:gd name="connsiteY14" fmla="*/ 2243964 h 2248858"/>
              <a:gd name="connsiteX15" fmla="*/ 1195635 w 3134191"/>
              <a:gd name="connsiteY15" fmla="*/ 2044066 h 2248858"/>
              <a:gd name="connsiteX16" fmla="*/ 421084 w 3134191"/>
              <a:gd name="connsiteY16" fmla="*/ 1846562 h 2248858"/>
              <a:gd name="connsiteX17" fmla="*/ 80531 w 3134191"/>
              <a:gd name="connsiteY17" fmla="*/ 1626778 h 2248858"/>
              <a:gd name="connsiteX18" fmla="*/ 153299 w 3134191"/>
              <a:gd name="connsiteY18" fmla="*/ 1330105 h 2248858"/>
              <a:gd name="connsiteX19" fmla="*/ -363 w 3134191"/>
              <a:gd name="connsiteY19" fmla="*/ 1025729 h 2248858"/>
              <a:gd name="connsiteX20" fmla="*/ 280263 w 3134191"/>
              <a:gd name="connsiteY20" fmla="*/ 755189 h 2248858"/>
              <a:gd name="connsiteX21" fmla="*/ 282947 w 3134191"/>
              <a:gd name="connsiteY21" fmla="*/ 748057 h 2248858"/>
              <a:gd name="connsiteX0" fmla="*/ 340480 w 3134191"/>
              <a:gd name="connsiteY0" fmla="*/ 1362693 h 2248858"/>
              <a:gd name="connsiteX1" fmla="*/ 156709 w 3134191"/>
              <a:gd name="connsiteY1" fmla="*/ 1321204 h 2248858"/>
              <a:gd name="connsiteX2" fmla="*/ 502631 w 3134191"/>
              <a:gd name="connsiteY2" fmla="*/ 1816733 h 2248858"/>
              <a:gd name="connsiteX3" fmla="*/ 422245 w 3134191"/>
              <a:gd name="connsiteY3" fmla="*/ 1836567 h 2248858"/>
              <a:gd name="connsiteX4" fmla="*/ 1195490 w 3134191"/>
              <a:gd name="connsiteY4" fmla="*/ 2034904 h 2248858"/>
              <a:gd name="connsiteX5" fmla="*/ 1147026 w 3134191"/>
              <a:gd name="connsiteY5" fmla="*/ 1944325 h 2248858"/>
              <a:gd name="connsiteX6" fmla="*/ 2091419 w 3134191"/>
              <a:gd name="connsiteY6" fmla="*/ 1809029 h 2248858"/>
              <a:gd name="connsiteX7" fmla="*/ 2072048 w 3134191"/>
              <a:gd name="connsiteY7" fmla="*/ 1908405 h 2248858"/>
              <a:gd name="connsiteX8" fmla="*/ 2476083 w 3134191"/>
              <a:gd name="connsiteY8" fmla="*/ 1194914 h 2248858"/>
              <a:gd name="connsiteX9" fmla="*/ 2711945 w 3134191"/>
              <a:gd name="connsiteY9" fmla="*/ 1566392 h 2248858"/>
              <a:gd name="connsiteX10" fmla="*/ 3032474 w 3134191"/>
              <a:gd name="connsiteY10" fmla="*/ 799281 h 2248858"/>
              <a:gd name="connsiteX11" fmla="*/ 2927421 w 3134191"/>
              <a:gd name="connsiteY11" fmla="*/ 938585 h 2248858"/>
              <a:gd name="connsiteX12" fmla="*/ 2780433 w 3134191"/>
              <a:gd name="connsiteY12" fmla="*/ 282460 h 2248858"/>
              <a:gd name="connsiteX13" fmla="*/ 2785947 w 3134191"/>
              <a:gd name="connsiteY13" fmla="*/ 348260 h 2248858"/>
              <a:gd name="connsiteX14" fmla="*/ 2109629 w 3134191"/>
              <a:gd name="connsiteY14" fmla="*/ 205728 h 2248858"/>
              <a:gd name="connsiteX15" fmla="*/ 2163462 w 3134191"/>
              <a:gd name="connsiteY15" fmla="*/ 121813 h 2248858"/>
              <a:gd name="connsiteX16" fmla="*/ 1606345 w 3134191"/>
              <a:gd name="connsiteY16" fmla="*/ 245708 h 2248858"/>
              <a:gd name="connsiteX17" fmla="*/ 1632391 w 3134191"/>
              <a:gd name="connsiteY17" fmla="*/ 173349 h 2248858"/>
              <a:gd name="connsiteX18" fmla="*/ 1015710 w 3134191"/>
              <a:gd name="connsiteY18" fmla="*/ 270279 h 2248858"/>
              <a:gd name="connsiteX19" fmla="*/ 1110025 w 3134191"/>
              <a:gd name="connsiteY19" fmla="*/ 340452 h 2248858"/>
              <a:gd name="connsiteX20" fmla="*/ 299416 w 3134191"/>
              <a:gd name="connsiteY20" fmla="*/ 821926 h 2248858"/>
              <a:gd name="connsiteX21" fmla="*/ 282947 w 3134191"/>
              <a:gd name="connsiteY21" fmla="*/ 748057 h 224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34191" h="2248858" fill="none" extrusionOk="0">
                <a:moveTo>
                  <a:pt x="282947" y="748057"/>
                </a:moveTo>
                <a:cubicBezTo>
                  <a:pt x="261785" y="615772"/>
                  <a:pt x="269825" y="476499"/>
                  <a:pt x="407952" y="359556"/>
                </a:cubicBezTo>
                <a:cubicBezTo>
                  <a:pt x="589613" y="235005"/>
                  <a:pt x="810460" y="124280"/>
                  <a:pt x="1016072" y="270799"/>
                </a:cubicBezTo>
                <a:cubicBezTo>
                  <a:pt x="1120410" y="97493"/>
                  <a:pt x="1445248" y="-7191"/>
                  <a:pt x="1629198" y="178659"/>
                </a:cubicBezTo>
                <a:cubicBezTo>
                  <a:pt x="1685688" y="65627"/>
                  <a:pt x="1769081" y="2354"/>
                  <a:pt x="1868108" y="10411"/>
                </a:cubicBezTo>
                <a:cubicBezTo>
                  <a:pt x="1981613" y="1368"/>
                  <a:pt x="2100898" y="63797"/>
                  <a:pt x="2164405" y="129153"/>
                </a:cubicBezTo>
                <a:cubicBezTo>
                  <a:pt x="2249686" y="34648"/>
                  <a:pt x="2415222" y="-38314"/>
                  <a:pt x="2572866" y="35919"/>
                </a:cubicBezTo>
                <a:cubicBezTo>
                  <a:pt x="2658360" y="105039"/>
                  <a:pt x="2745156" y="187788"/>
                  <a:pt x="2779998" y="290269"/>
                </a:cubicBezTo>
                <a:cubicBezTo>
                  <a:pt x="2907247" y="315157"/>
                  <a:pt x="2993113" y="408036"/>
                  <a:pt x="3045824" y="537123"/>
                </a:cubicBezTo>
                <a:cubicBezTo>
                  <a:pt x="3065666" y="630185"/>
                  <a:pt x="3083855" y="737243"/>
                  <a:pt x="3033925" y="804799"/>
                </a:cubicBezTo>
                <a:cubicBezTo>
                  <a:pt x="3139201" y="914823"/>
                  <a:pt x="3191650" y="1094949"/>
                  <a:pt x="3120841" y="1214070"/>
                </a:cubicBezTo>
                <a:cubicBezTo>
                  <a:pt x="3127933" y="1421838"/>
                  <a:pt x="2859841" y="1537873"/>
                  <a:pt x="2713687" y="1572326"/>
                </a:cubicBezTo>
                <a:cubicBezTo>
                  <a:pt x="2727244" y="1709402"/>
                  <a:pt x="2654878" y="1787239"/>
                  <a:pt x="2567932" y="1879306"/>
                </a:cubicBezTo>
                <a:cubicBezTo>
                  <a:pt x="2394134" y="1955113"/>
                  <a:pt x="2194908" y="2024350"/>
                  <a:pt x="2071685" y="1916474"/>
                </a:cubicBezTo>
                <a:cubicBezTo>
                  <a:pt x="2040511" y="2073662"/>
                  <a:pt x="1880856" y="2238383"/>
                  <a:pt x="1717057" y="2243964"/>
                </a:cubicBezTo>
                <a:cubicBezTo>
                  <a:pt x="1529607" y="2285623"/>
                  <a:pt x="1273780" y="2201670"/>
                  <a:pt x="1195635" y="2044066"/>
                </a:cubicBezTo>
                <a:cubicBezTo>
                  <a:pt x="920773" y="2165680"/>
                  <a:pt x="588920" y="2151199"/>
                  <a:pt x="421084" y="1846562"/>
                </a:cubicBezTo>
                <a:cubicBezTo>
                  <a:pt x="268757" y="1842280"/>
                  <a:pt x="130209" y="1746816"/>
                  <a:pt x="80531" y="1626778"/>
                </a:cubicBezTo>
                <a:cubicBezTo>
                  <a:pt x="51947" y="1521569"/>
                  <a:pt x="86176" y="1405089"/>
                  <a:pt x="153299" y="1330105"/>
                </a:cubicBezTo>
                <a:cubicBezTo>
                  <a:pt x="60584" y="1300195"/>
                  <a:pt x="-38086" y="1167311"/>
                  <a:pt x="-363" y="1025729"/>
                </a:cubicBezTo>
                <a:cubicBezTo>
                  <a:pt x="35242" y="921891"/>
                  <a:pt x="103655" y="744328"/>
                  <a:pt x="280263" y="755189"/>
                </a:cubicBezTo>
                <a:cubicBezTo>
                  <a:pt x="280838" y="752452"/>
                  <a:pt x="282451" y="750183"/>
                  <a:pt x="282947" y="748057"/>
                </a:cubicBezTo>
                <a:close/>
              </a:path>
              <a:path w="3134191" h="2248858" fill="none" extrusionOk="0">
                <a:moveTo>
                  <a:pt x="340480" y="1362693"/>
                </a:moveTo>
                <a:cubicBezTo>
                  <a:pt x="274589" y="1365035"/>
                  <a:pt x="225742" y="1359588"/>
                  <a:pt x="156709" y="1321204"/>
                </a:cubicBezTo>
                <a:moveTo>
                  <a:pt x="502631" y="1816733"/>
                </a:moveTo>
                <a:cubicBezTo>
                  <a:pt x="477656" y="1821264"/>
                  <a:pt x="451702" y="1832683"/>
                  <a:pt x="422245" y="1836567"/>
                </a:cubicBezTo>
                <a:moveTo>
                  <a:pt x="1195490" y="2034904"/>
                </a:moveTo>
                <a:cubicBezTo>
                  <a:pt x="1167708" y="2001727"/>
                  <a:pt x="1153337" y="1976072"/>
                  <a:pt x="1147026" y="1944325"/>
                </a:cubicBezTo>
                <a:moveTo>
                  <a:pt x="2091419" y="1809029"/>
                </a:moveTo>
                <a:cubicBezTo>
                  <a:pt x="2079958" y="1843241"/>
                  <a:pt x="2087895" y="1873587"/>
                  <a:pt x="2072048" y="1908405"/>
                </a:cubicBezTo>
                <a:moveTo>
                  <a:pt x="2476083" y="1194914"/>
                </a:moveTo>
                <a:cubicBezTo>
                  <a:pt x="2587100" y="1254973"/>
                  <a:pt x="2705125" y="1408772"/>
                  <a:pt x="2711945" y="1566392"/>
                </a:cubicBezTo>
                <a:moveTo>
                  <a:pt x="3032474" y="799281"/>
                </a:moveTo>
                <a:cubicBezTo>
                  <a:pt x="3010224" y="862449"/>
                  <a:pt x="2964820" y="895256"/>
                  <a:pt x="2927421" y="938585"/>
                </a:cubicBezTo>
                <a:moveTo>
                  <a:pt x="2780433" y="282460"/>
                </a:moveTo>
                <a:cubicBezTo>
                  <a:pt x="2786666" y="306679"/>
                  <a:pt x="2787406" y="325005"/>
                  <a:pt x="2785947" y="348260"/>
                </a:cubicBezTo>
                <a:moveTo>
                  <a:pt x="2109629" y="205728"/>
                </a:moveTo>
                <a:cubicBezTo>
                  <a:pt x="2116772" y="175742"/>
                  <a:pt x="2142440" y="146196"/>
                  <a:pt x="2163462" y="121813"/>
                </a:cubicBezTo>
                <a:moveTo>
                  <a:pt x="1606345" y="245708"/>
                </a:moveTo>
                <a:cubicBezTo>
                  <a:pt x="1611421" y="221470"/>
                  <a:pt x="1621893" y="195587"/>
                  <a:pt x="1632391" y="173349"/>
                </a:cubicBezTo>
                <a:moveTo>
                  <a:pt x="1015710" y="270279"/>
                </a:moveTo>
                <a:cubicBezTo>
                  <a:pt x="1038588" y="288501"/>
                  <a:pt x="1079634" y="307224"/>
                  <a:pt x="1110025" y="340452"/>
                </a:cubicBezTo>
                <a:moveTo>
                  <a:pt x="299416" y="821926"/>
                </a:moveTo>
                <a:cubicBezTo>
                  <a:pt x="289848" y="801166"/>
                  <a:pt x="290085" y="767241"/>
                  <a:pt x="282947" y="748057"/>
                </a:cubicBezTo>
              </a:path>
              <a:path w="3134191" h="2248858" stroke="0" extrusionOk="0">
                <a:moveTo>
                  <a:pt x="282947" y="748057"/>
                </a:moveTo>
                <a:cubicBezTo>
                  <a:pt x="256566" y="593675"/>
                  <a:pt x="297668" y="465037"/>
                  <a:pt x="407952" y="359556"/>
                </a:cubicBezTo>
                <a:cubicBezTo>
                  <a:pt x="618043" y="207284"/>
                  <a:pt x="792895" y="101600"/>
                  <a:pt x="1016072" y="270799"/>
                </a:cubicBezTo>
                <a:cubicBezTo>
                  <a:pt x="1145062" y="61957"/>
                  <a:pt x="1473489" y="21309"/>
                  <a:pt x="1629198" y="178659"/>
                </a:cubicBezTo>
                <a:cubicBezTo>
                  <a:pt x="1648981" y="91686"/>
                  <a:pt x="1779989" y="29086"/>
                  <a:pt x="1868108" y="10411"/>
                </a:cubicBezTo>
                <a:cubicBezTo>
                  <a:pt x="1983206" y="-2970"/>
                  <a:pt x="2092722" y="55425"/>
                  <a:pt x="2164405" y="129153"/>
                </a:cubicBezTo>
                <a:cubicBezTo>
                  <a:pt x="2269150" y="13719"/>
                  <a:pt x="2430451" y="-793"/>
                  <a:pt x="2572866" y="35919"/>
                </a:cubicBezTo>
                <a:cubicBezTo>
                  <a:pt x="2666918" y="86910"/>
                  <a:pt x="2761543" y="155716"/>
                  <a:pt x="2779998" y="290269"/>
                </a:cubicBezTo>
                <a:cubicBezTo>
                  <a:pt x="2908300" y="354274"/>
                  <a:pt x="3012175" y="400767"/>
                  <a:pt x="3045824" y="537123"/>
                </a:cubicBezTo>
                <a:cubicBezTo>
                  <a:pt x="3082590" y="601566"/>
                  <a:pt x="3048407" y="719191"/>
                  <a:pt x="3033925" y="804799"/>
                </a:cubicBezTo>
                <a:cubicBezTo>
                  <a:pt x="3116116" y="903944"/>
                  <a:pt x="3148222" y="1065082"/>
                  <a:pt x="3120841" y="1214070"/>
                </a:cubicBezTo>
                <a:cubicBezTo>
                  <a:pt x="3056169" y="1440809"/>
                  <a:pt x="2927767" y="1551339"/>
                  <a:pt x="2713687" y="1572326"/>
                </a:cubicBezTo>
                <a:cubicBezTo>
                  <a:pt x="2716828" y="1673768"/>
                  <a:pt x="2671175" y="1828306"/>
                  <a:pt x="2567932" y="1879306"/>
                </a:cubicBezTo>
                <a:cubicBezTo>
                  <a:pt x="2447843" y="2035111"/>
                  <a:pt x="2248005" y="2010250"/>
                  <a:pt x="2071685" y="1916474"/>
                </a:cubicBezTo>
                <a:cubicBezTo>
                  <a:pt x="2018324" y="2043243"/>
                  <a:pt x="1874632" y="2211989"/>
                  <a:pt x="1717057" y="2243964"/>
                </a:cubicBezTo>
                <a:cubicBezTo>
                  <a:pt x="1514270" y="2241927"/>
                  <a:pt x="1292174" y="2174451"/>
                  <a:pt x="1195635" y="2044066"/>
                </a:cubicBezTo>
                <a:cubicBezTo>
                  <a:pt x="936530" y="2197907"/>
                  <a:pt x="585853" y="2035055"/>
                  <a:pt x="421084" y="1846562"/>
                </a:cubicBezTo>
                <a:cubicBezTo>
                  <a:pt x="273924" y="1862618"/>
                  <a:pt x="114896" y="1786954"/>
                  <a:pt x="80531" y="1626778"/>
                </a:cubicBezTo>
                <a:cubicBezTo>
                  <a:pt x="52649" y="1518700"/>
                  <a:pt x="58410" y="1386158"/>
                  <a:pt x="153299" y="1330105"/>
                </a:cubicBezTo>
                <a:cubicBezTo>
                  <a:pt x="40097" y="1254622"/>
                  <a:pt x="-19833" y="1168906"/>
                  <a:pt x="-363" y="1025729"/>
                </a:cubicBezTo>
                <a:cubicBezTo>
                  <a:pt x="27321" y="923701"/>
                  <a:pt x="133857" y="740910"/>
                  <a:pt x="280263" y="755189"/>
                </a:cubicBezTo>
                <a:cubicBezTo>
                  <a:pt x="280874" y="752535"/>
                  <a:pt x="282782" y="750722"/>
                  <a:pt x="282947" y="748057"/>
                </a:cubicBezTo>
                <a:close/>
              </a:path>
              <a:path w="3134191" h="2248858" fill="none" stroke="0" extrusionOk="0">
                <a:moveTo>
                  <a:pt x="340480" y="1362693"/>
                </a:moveTo>
                <a:cubicBezTo>
                  <a:pt x="274762" y="1371469"/>
                  <a:pt x="215763" y="1366752"/>
                  <a:pt x="156709" y="1321204"/>
                </a:cubicBezTo>
                <a:moveTo>
                  <a:pt x="502631" y="1816733"/>
                </a:moveTo>
                <a:cubicBezTo>
                  <a:pt x="477667" y="1825124"/>
                  <a:pt x="451135" y="1836231"/>
                  <a:pt x="422245" y="1836567"/>
                </a:cubicBezTo>
                <a:moveTo>
                  <a:pt x="1195490" y="2034904"/>
                </a:moveTo>
                <a:cubicBezTo>
                  <a:pt x="1171819" y="2008094"/>
                  <a:pt x="1150371" y="1972664"/>
                  <a:pt x="1147026" y="1944325"/>
                </a:cubicBezTo>
                <a:moveTo>
                  <a:pt x="2091419" y="1809029"/>
                </a:moveTo>
                <a:cubicBezTo>
                  <a:pt x="2090375" y="1845816"/>
                  <a:pt x="2086880" y="1875344"/>
                  <a:pt x="2072048" y="1908405"/>
                </a:cubicBezTo>
                <a:moveTo>
                  <a:pt x="2476083" y="1194914"/>
                </a:moveTo>
                <a:cubicBezTo>
                  <a:pt x="2619412" y="1239618"/>
                  <a:pt x="2712223" y="1404084"/>
                  <a:pt x="2711945" y="1566392"/>
                </a:cubicBezTo>
                <a:moveTo>
                  <a:pt x="3032474" y="799281"/>
                </a:moveTo>
                <a:cubicBezTo>
                  <a:pt x="3015051" y="857425"/>
                  <a:pt x="2981892" y="890315"/>
                  <a:pt x="2927421" y="938585"/>
                </a:cubicBezTo>
                <a:moveTo>
                  <a:pt x="2780433" y="282460"/>
                </a:moveTo>
                <a:cubicBezTo>
                  <a:pt x="2790669" y="306121"/>
                  <a:pt x="2787558" y="324243"/>
                  <a:pt x="2785947" y="348260"/>
                </a:cubicBezTo>
                <a:moveTo>
                  <a:pt x="2109629" y="205728"/>
                </a:moveTo>
                <a:cubicBezTo>
                  <a:pt x="2123871" y="177340"/>
                  <a:pt x="2141705" y="144605"/>
                  <a:pt x="2163462" y="121813"/>
                </a:cubicBezTo>
                <a:moveTo>
                  <a:pt x="1606345" y="245708"/>
                </a:moveTo>
                <a:cubicBezTo>
                  <a:pt x="1610497" y="219552"/>
                  <a:pt x="1620054" y="194999"/>
                  <a:pt x="1632391" y="173349"/>
                </a:cubicBezTo>
                <a:moveTo>
                  <a:pt x="1015710" y="270279"/>
                </a:moveTo>
                <a:cubicBezTo>
                  <a:pt x="1053767" y="295338"/>
                  <a:pt x="1091423" y="315597"/>
                  <a:pt x="1110025" y="340452"/>
                </a:cubicBezTo>
                <a:moveTo>
                  <a:pt x="299416" y="821926"/>
                </a:moveTo>
                <a:cubicBezTo>
                  <a:pt x="292443" y="796442"/>
                  <a:pt x="288891" y="775895"/>
                  <a:pt x="282947" y="748057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409673108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1C0B25D8-BBEE-4B0F-8CB8-CCDE9690CFE9}"/>
              </a:ext>
            </a:extLst>
          </p:cNvPr>
          <p:cNvSpPr/>
          <p:nvPr userDrawn="1"/>
        </p:nvSpPr>
        <p:spPr>
          <a:xfrm>
            <a:off x="2790092" y="-70338"/>
            <a:ext cx="9941170" cy="4548553"/>
          </a:xfrm>
          <a:custGeom>
            <a:avLst/>
            <a:gdLst>
              <a:gd name="connsiteX0" fmla="*/ 70339 w 9941170"/>
              <a:gd name="connsiteY0" fmla="*/ 0 h 4548553"/>
              <a:gd name="connsiteX1" fmla="*/ 46893 w 9941170"/>
              <a:gd name="connsiteY1" fmla="*/ 234461 h 4548553"/>
              <a:gd name="connsiteX2" fmla="*/ 23446 w 9941170"/>
              <a:gd name="connsiteY2" fmla="*/ 304800 h 4548553"/>
              <a:gd name="connsiteX3" fmla="*/ 0 w 9941170"/>
              <a:gd name="connsiteY3" fmla="*/ 422030 h 4548553"/>
              <a:gd name="connsiteX4" fmla="*/ 46893 w 9941170"/>
              <a:gd name="connsiteY4" fmla="*/ 633046 h 4548553"/>
              <a:gd name="connsiteX5" fmla="*/ 140677 w 9941170"/>
              <a:gd name="connsiteY5" fmla="*/ 820615 h 4548553"/>
              <a:gd name="connsiteX6" fmla="*/ 211016 w 9941170"/>
              <a:gd name="connsiteY6" fmla="*/ 890953 h 4548553"/>
              <a:gd name="connsiteX7" fmla="*/ 422031 w 9941170"/>
              <a:gd name="connsiteY7" fmla="*/ 984738 h 4548553"/>
              <a:gd name="connsiteX8" fmla="*/ 633046 w 9941170"/>
              <a:gd name="connsiteY8" fmla="*/ 1055076 h 4548553"/>
              <a:gd name="connsiteX9" fmla="*/ 726831 w 9941170"/>
              <a:gd name="connsiteY9" fmla="*/ 1101969 h 4548553"/>
              <a:gd name="connsiteX10" fmla="*/ 867508 w 9941170"/>
              <a:gd name="connsiteY10" fmla="*/ 1125415 h 4548553"/>
              <a:gd name="connsiteX11" fmla="*/ 1594339 w 9941170"/>
              <a:gd name="connsiteY11" fmla="*/ 1195753 h 4548553"/>
              <a:gd name="connsiteX12" fmla="*/ 1711570 w 9941170"/>
              <a:gd name="connsiteY12" fmla="*/ 1219200 h 4548553"/>
              <a:gd name="connsiteX13" fmla="*/ 1852246 w 9941170"/>
              <a:gd name="connsiteY13" fmla="*/ 1289538 h 4548553"/>
              <a:gd name="connsiteX14" fmla="*/ 2110154 w 9941170"/>
              <a:gd name="connsiteY14" fmla="*/ 1453661 h 4548553"/>
              <a:gd name="connsiteX15" fmla="*/ 2227385 w 9941170"/>
              <a:gd name="connsiteY15" fmla="*/ 1524000 h 4548553"/>
              <a:gd name="connsiteX16" fmla="*/ 2297723 w 9941170"/>
              <a:gd name="connsiteY16" fmla="*/ 1570892 h 4548553"/>
              <a:gd name="connsiteX17" fmla="*/ 2438400 w 9941170"/>
              <a:gd name="connsiteY17" fmla="*/ 1735015 h 4548553"/>
              <a:gd name="connsiteX18" fmla="*/ 2602523 w 9941170"/>
              <a:gd name="connsiteY18" fmla="*/ 1875692 h 4548553"/>
              <a:gd name="connsiteX19" fmla="*/ 2743200 w 9941170"/>
              <a:gd name="connsiteY19" fmla="*/ 2110153 h 4548553"/>
              <a:gd name="connsiteX20" fmla="*/ 2766646 w 9941170"/>
              <a:gd name="connsiteY20" fmla="*/ 2203938 h 4548553"/>
              <a:gd name="connsiteX21" fmla="*/ 2813539 w 9941170"/>
              <a:gd name="connsiteY21" fmla="*/ 2297723 h 4548553"/>
              <a:gd name="connsiteX22" fmla="*/ 2836985 w 9941170"/>
              <a:gd name="connsiteY22" fmla="*/ 2391507 h 4548553"/>
              <a:gd name="connsiteX23" fmla="*/ 2954216 w 9941170"/>
              <a:gd name="connsiteY23" fmla="*/ 2555630 h 4548553"/>
              <a:gd name="connsiteX24" fmla="*/ 3024554 w 9941170"/>
              <a:gd name="connsiteY24" fmla="*/ 2696307 h 4548553"/>
              <a:gd name="connsiteX25" fmla="*/ 3188677 w 9941170"/>
              <a:gd name="connsiteY25" fmla="*/ 2860430 h 4548553"/>
              <a:gd name="connsiteX26" fmla="*/ 3681046 w 9941170"/>
              <a:gd name="connsiteY26" fmla="*/ 3212123 h 4548553"/>
              <a:gd name="connsiteX27" fmla="*/ 3868616 w 9941170"/>
              <a:gd name="connsiteY27" fmla="*/ 3305907 h 4548553"/>
              <a:gd name="connsiteX28" fmla="*/ 4126523 w 9941170"/>
              <a:gd name="connsiteY28" fmla="*/ 3423138 h 4548553"/>
              <a:gd name="connsiteX29" fmla="*/ 4454770 w 9941170"/>
              <a:gd name="connsiteY29" fmla="*/ 3563815 h 4548553"/>
              <a:gd name="connsiteX30" fmla="*/ 4689231 w 9941170"/>
              <a:gd name="connsiteY30" fmla="*/ 3610707 h 4548553"/>
              <a:gd name="connsiteX31" fmla="*/ 4876800 w 9941170"/>
              <a:gd name="connsiteY31" fmla="*/ 3657600 h 4548553"/>
              <a:gd name="connsiteX32" fmla="*/ 5298831 w 9941170"/>
              <a:gd name="connsiteY32" fmla="*/ 3798276 h 4548553"/>
              <a:gd name="connsiteX33" fmla="*/ 5439508 w 9941170"/>
              <a:gd name="connsiteY33" fmla="*/ 3868615 h 4548553"/>
              <a:gd name="connsiteX34" fmla="*/ 5791200 w 9941170"/>
              <a:gd name="connsiteY34" fmla="*/ 3915507 h 4548553"/>
              <a:gd name="connsiteX35" fmla="*/ 6447693 w 9941170"/>
              <a:gd name="connsiteY35" fmla="*/ 3962400 h 4548553"/>
              <a:gd name="connsiteX36" fmla="*/ 7174523 w 9941170"/>
              <a:gd name="connsiteY36" fmla="*/ 4056184 h 4548553"/>
              <a:gd name="connsiteX37" fmla="*/ 7338646 w 9941170"/>
              <a:gd name="connsiteY37" fmla="*/ 4079630 h 4548553"/>
              <a:gd name="connsiteX38" fmla="*/ 7455877 w 9941170"/>
              <a:gd name="connsiteY38" fmla="*/ 4103076 h 4548553"/>
              <a:gd name="connsiteX39" fmla="*/ 7877908 w 9941170"/>
              <a:gd name="connsiteY39" fmla="*/ 4196861 h 4548553"/>
              <a:gd name="connsiteX40" fmla="*/ 8088923 w 9941170"/>
              <a:gd name="connsiteY40" fmla="*/ 4220307 h 4548553"/>
              <a:gd name="connsiteX41" fmla="*/ 8440616 w 9941170"/>
              <a:gd name="connsiteY41" fmla="*/ 4290646 h 4548553"/>
              <a:gd name="connsiteX42" fmla="*/ 8675077 w 9941170"/>
              <a:gd name="connsiteY42" fmla="*/ 4337538 h 4548553"/>
              <a:gd name="connsiteX43" fmla="*/ 8932985 w 9941170"/>
              <a:gd name="connsiteY43" fmla="*/ 4384430 h 4548553"/>
              <a:gd name="connsiteX44" fmla="*/ 9190893 w 9941170"/>
              <a:gd name="connsiteY44" fmla="*/ 4454769 h 4548553"/>
              <a:gd name="connsiteX45" fmla="*/ 9284677 w 9941170"/>
              <a:gd name="connsiteY45" fmla="*/ 4478215 h 4548553"/>
              <a:gd name="connsiteX46" fmla="*/ 9519139 w 9941170"/>
              <a:gd name="connsiteY46" fmla="*/ 4525107 h 4548553"/>
              <a:gd name="connsiteX47" fmla="*/ 9636370 w 9941170"/>
              <a:gd name="connsiteY47" fmla="*/ 4548553 h 4548553"/>
              <a:gd name="connsiteX48" fmla="*/ 9941170 w 9941170"/>
              <a:gd name="connsiteY48" fmla="*/ 4548553 h 454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1170" h="4548553" extrusionOk="0">
                <a:moveTo>
                  <a:pt x="70339" y="0"/>
                </a:moveTo>
                <a:cubicBezTo>
                  <a:pt x="76484" y="80838"/>
                  <a:pt x="56781" y="161406"/>
                  <a:pt x="46893" y="234461"/>
                </a:cubicBezTo>
                <a:cubicBezTo>
                  <a:pt x="43661" y="260060"/>
                  <a:pt x="31838" y="282965"/>
                  <a:pt x="23446" y="304800"/>
                </a:cubicBezTo>
                <a:cubicBezTo>
                  <a:pt x="19062" y="339656"/>
                  <a:pt x="5128" y="381082"/>
                  <a:pt x="0" y="422030"/>
                </a:cubicBezTo>
                <a:cubicBezTo>
                  <a:pt x="9" y="445001"/>
                  <a:pt x="27922" y="604340"/>
                  <a:pt x="46893" y="633046"/>
                </a:cubicBezTo>
                <a:cubicBezTo>
                  <a:pt x="71842" y="684627"/>
                  <a:pt x="89743" y="779679"/>
                  <a:pt x="140677" y="820615"/>
                </a:cubicBezTo>
                <a:cubicBezTo>
                  <a:pt x="167454" y="847468"/>
                  <a:pt x="181972" y="866195"/>
                  <a:pt x="211016" y="890953"/>
                </a:cubicBezTo>
                <a:cubicBezTo>
                  <a:pt x="362870" y="996876"/>
                  <a:pt x="299125" y="930472"/>
                  <a:pt x="422031" y="984738"/>
                </a:cubicBezTo>
                <a:cubicBezTo>
                  <a:pt x="611683" y="1072012"/>
                  <a:pt x="463251" y="1020698"/>
                  <a:pt x="633046" y="1055076"/>
                </a:cubicBezTo>
                <a:cubicBezTo>
                  <a:pt x="661533" y="1070453"/>
                  <a:pt x="691900" y="1092710"/>
                  <a:pt x="726831" y="1101969"/>
                </a:cubicBezTo>
                <a:cubicBezTo>
                  <a:pt x="765534" y="1121620"/>
                  <a:pt x="819311" y="1108743"/>
                  <a:pt x="867508" y="1125415"/>
                </a:cubicBezTo>
                <a:cubicBezTo>
                  <a:pt x="1215044" y="1199089"/>
                  <a:pt x="629799" y="1117539"/>
                  <a:pt x="1594339" y="1195753"/>
                </a:cubicBezTo>
                <a:cubicBezTo>
                  <a:pt x="1628353" y="1199268"/>
                  <a:pt x="1674950" y="1205953"/>
                  <a:pt x="1711570" y="1219200"/>
                </a:cubicBezTo>
                <a:cubicBezTo>
                  <a:pt x="1763894" y="1231774"/>
                  <a:pt x="1801440" y="1255109"/>
                  <a:pt x="1852246" y="1289538"/>
                </a:cubicBezTo>
                <a:cubicBezTo>
                  <a:pt x="1966645" y="1359426"/>
                  <a:pt x="1992824" y="1387115"/>
                  <a:pt x="2110154" y="1453661"/>
                </a:cubicBezTo>
                <a:cubicBezTo>
                  <a:pt x="2157284" y="1475600"/>
                  <a:pt x="2188917" y="1495842"/>
                  <a:pt x="2227385" y="1524000"/>
                </a:cubicBezTo>
                <a:cubicBezTo>
                  <a:pt x="2252221" y="1539365"/>
                  <a:pt x="2277495" y="1552451"/>
                  <a:pt x="2297723" y="1570892"/>
                </a:cubicBezTo>
                <a:cubicBezTo>
                  <a:pt x="2466592" y="1755753"/>
                  <a:pt x="2270896" y="1590963"/>
                  <a:pt x="2438400" y="1735015"/>
                </a:cubicBezTo>
                <a:cubicBezTo>
                  <a:pt x="2618148" y="1939781"/>
                  <a:pt x="2471396" y="1719386"/>
                  <a:pt x="2602523" y="1875692"/>
                </a:cubicBezTo>
                <a:cubicBezTo>
                  <a:pt x="2705782" y="2271867"/>
                  <a:pt x="2544681" y="1778967"/>
                  <a:pt x="2743200" y="2110153"/>
                </a:cubicBezTo>
                <a:cubicBezTo>
                  <a:pt x="2758165" y="2132982"/>
                  <a:pt x="2753846" y="2176208"/>
                  <a:pt x="2766646" y="2203938"/>
                </a:cubicBezTo>
                <a:cubicBezTo>
                  <a:pt x="2777566" y="2234266"/>
                  <a:pt x="2799040" y="2267317"/>
                  <a:pt x="2813539" y="2297723"/>
                </a:cubicBezTo>
                <a:cubicBezTo>
                  <a:pt x="2818815" y="2327551"/>
                  <a:pt x="2824458" y="2363016"/>
                  <a:pt x="2836985" y="2391507"/>
                </a:cubicBezTo>
                <a:cubicBezTo>
                  <a:pt x="2850732" y="2422873"/>
                  <a:pt x="2939798" y="2535683"/>
                  <a:pt x="2954216" y="2555630"/>
                </a:cubicBezTo>
                <a:cubicBezTo>
                  <a:pt x="2984569" y="2606910"/>
                  <a:pt x="2992973" y="2653140"/>
                  <a:pt x="3024554" y="2696307"/>
                </a:cubicBezTo>
                <a:cubicBezTo>
                  <a:pt x="3058074" y="2761714"/>
                  <a:pt x="3130794" y="2814372"/>
                  <a:pt x="3188677" y="2860430"/>
                </a:cubicBezTo>
                <a:cubicBezTo>
                  <a:pt x="3363839" y="3012036"/>
                  <a:pt x="3448695" y="3112100"/>
                  <a:pt x="3681046" y="3212123"/>
                </a:cubicBezTo>
                <a:cubicBezTo>
                  <a:pt x="3746430" y="3236925"/>
                  <a:pt x="3805211" y="3252935"/>
                  <a:pt x="3868616" y="3305907"/>
                </a:cubicBezTo>
                <a:cubicBezTo>
                  <a:pt x="4034179" y="3427839"/>
                  <a:pt x="3844284" y="3343509"/>
                  <a:pt x="4126523" y="3423138"/>
                </a:cubicBezTo>
                <a:cubicBezTo>
                  <a:pt x="4334829" y="3513583"/>
                  <a:pt x="4163547" y="3465725"/>
                  <a:pt x="4454770" y="3563815"/>
                </a:cubicBezTo>
                <a:cubicBezTo>
                  <a:pt x="4533005" y="3595080"/>
                  <a:pt x="4612364" y="3588388"/>
                  <a:pt x="4689231" y="3610707"/>
                </a:cubicBezTo>
                <a:cubicBezTo>
                  <a:pt x="4756676" y="3634148"/>
                  <a:pt x="4813977" y="3632573"/>
                  <a:pt x="4876800" y="3657600"/>
                </a:cubicBezTo>
                <a:cubicBezTo>
                  <a:pt x="5001677" y="3708378"/>
                  <a:pt x="5167371" y="3739933"/>
                  <a:pt x="5298831" y="3798276"/>
                </a:cubicBezTo>
                <a:cubicBezTo>
                  <a:pt x="5348526" y="3818379"/>
                  <a:pt x="5386302" y="3858657"/>
                  <a:pt x="5439508" y="3868615"/>
                </a:cubicBezTo>
                <a:cubicBezTo>
                  <a:pt x="5460790" y="3875152"/>
                  <a:pt x="5783394" y="3914076"/>
                  <a:pt x="5791200" y="3915507"/>
                </a:cubicBezTo>
                <a:cubicBezTo>
                  <a:pt x="6113636" y="3945261"/>
                  <a:pt x="6107907" y="3934062"/>
                  <a:pt x="6447693" y="3962400"/>
                </a:cubicBezTo>
                <a:cubicBezTo>
                  <a:pt x="6626761" y="3979119"/>
                  <a:pt x="7086328" y="4044265"/>
                  <a:pt x="7174523" y="4056184"/>
                </a:cubicBezTo>
                <a:cubicBezTo>
                  <a:pt x="7235034" y="4066018"/>
                  <a:pt x="7283698" y="4071714"/>
                  <a:pt x="7338646" y="4079630"/>
                </a:cubicBezTo>
                <a:cubicBezTo>
                  <a:pt x="7380237" y="4089167"/>
                  <a:pt x="7419237" y="4097309"/>
                  <a:pt x="7455877" y="4103076"/>
                </a:cubicBezTo>
                <a:cubicBezTo>
                  <a:pt x="7651398" y="4145591"/>
                  <a:pt x="7667737" y="4164573"/>
                  <a:pt x="7877908" y="4196861"/>
                </a:cubicBezTo>
                <a:cubicBezTo>
                  <a:pt x="7940121" y="4201330"/>
                  <a:pt x="8018669" y="4224710"/>
                  <a:pt x="8088923" y="4220307"/>
                </a:cubicBezTo>
                <a:cubicBezTo>
                  <a:pt x="8360806" y="4283782"/>
                  <a:pt x="8159848" y="4224864"/>
                  <a:pt x="8440616" y="4290646"/>
                </a:cubicBezTo>
                <a:cubicBezTo>
                  <a:pt x="8519832" y="4305200"/>
                  <a:pt x="8595815" y="4323392"/>
                  <a:pt x="8675077" y="4337538"/>
                </a:cubicBezTo>
                <a:cubicBezTo>
                  <a:pt x="9160924" y="4454016"/>
                  <a:pt x="8526711" y="4326843"/>
                  <a:pt x="8932985" y="4384430"/>
                </a:cubicBezTo>
                <a:cubicBezTo>
                  <a:pt x="9146217" y="4452761"/>
                  <a:pt x="8968346" y="4420502"/>
                  <a:pt x="9190893" y="4454769"/>
                </a:cubicBezTo>
                <a:cubicBezTo>
                  <a:pt x="9226929" y="4464228"/>
                  <a:pt x="9252507" y="4472116"/>
                  <a:pt x="9284677" y="4478215"/>
                </a:cubicBezTo>
                <a:cubicBezTo>
                  <a:pt x="9368317" y="4492325"/>
                  <a:pt x="9451098" y="4503514"/>
                  <a:pt x="9519139" y="4525107"/>
                </a:cubicBezTo>
                <a:cubicBezTo>
                  <a:pt x="9563857" y="4535360"/>
                  <a:pt x="9597771" y="4548093"/>
                  <a:pt x="9636370" y="4548553"/>
                </a:cubicBezTo>
                <a:cubicBezTo>
                  <a:pt x="9755316" y="4568269"/>
                  <a:pt x="9867823" y="4526239"/>
                  <a:pt x="9941170" y="4548553"/>
                </a:cubicBezTo>
              </a:path>
            </a:pathLst>
          </a:custGeom>
          <a:noFill/>
          <a:ln w="38100">
            <a:solidFill>
              <a:srgbClr val="FF99FF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278155326">
                  <a:custGeom>
                    <a:avLst/>
                    <a:gdLst>
                      <a:gd name="connsiteX0" fmla="*/ 70339 w 9941170"/>
                      <a:gd name="connsiteY0" fmla="*/ 0 h 4548553"/>
                      <a:gd name="connsiteX1" fmla="*/ 46893 w 9941170"/>
                      <a:gd name="connsiteY1" fmla="*/ 234461 h 4548553"/>
                      <a:gd name="connsiteX2" fmla="*/ 23446 w 9941170"/>
                      <a:gd name="connsiteY2" fmla="*/ 304800 h 4548553"/>
                      <a:gd name="connsiteX3" fmla="*/ 0 w 9941170"/>
                      <a:gd name="connsiteY3" fmla="*/ 422030 h 4548553"/>
                      <a:gd name="connsiteX4" fmla="*/ 46893 w 9941170"/>
                      <a:gd name="connsiteY4" fmla="*/ 633046 h 4548553"/>
                      <a:gd name="connsiteX5" fmla="*/ 140677 w 9941170"/>
                      <a:gd name="connsiteY5" fmla="*/ 820615 h 4548553"/>
                      <a:gd name="connsiteX6" fmla="*/ 211016 w 9941170"/>
                      <a:gd name="connsiteY6" fmla="*/ 890953 h 4548553"/>
                      <a:gd name="connsiteX7" fmla="*/ 422031 w 9941170"/>
                      <a:gd name="connsiteY7" fmla="*/ 984738 h 4548553"/>
                      <a:gd name="connsiteX8" fmla="*/ 633046 w 9941170"/>
                      <a:gd name="connsiteY8" fmla="*/ 1055076 h 4548553"/>
                      <a:gd name="connsiteX9" fmla="*/ 726831 w 9941170"/>
                      <a:gd name="connsiteY9" fmla="*/ 1101969 h 4548553"/>
                      <a:gd name="connsiteX10" fmla="*/ 867508 w 9941170"/>
                      <a:gd name="connsiteY10" fmla="*/ 1125415 h 4548553"/>
                      <a:gd name="connsiteX11" fmla="*/ 1594339 w 9941170"/>
                      <a:gd name="connsiteY11" fmla="*/ 1195753 h 4548553"/>
                      <a:gd name="connsiteX12" fmla="*/ 1711570 w 9941170"/>
                      <a:gd name="connsiteY12" fmla="*/ 1219200 h 4548553"/>
                      <a:gd name="connsiteX13" fmla="*/ 1852246 w 9941170"/>
                      <a:gd name="connsiteY13" fmla="*/ 1289538 h 4548553"/>
                      <a:gd name="connsiteX14" fmla="*/ 2110154 w 9941170"/>
                      <a:gd name="connsiteY14" fmla="*/ 1453661 h 4548553"/>
                      <a:gd name="connsiteX15" fmla="*/ 2227385 w 9941170"/>
                      <a:gd name="connsiteY15" fmla="*/ 1524000 h 4548553"/>
                      <a:gd name="connsiteX16" fmla="*/ 2297723 w 9941170"/>
                      <a:gd name="connsiteY16" fmla="*/ 1570892 h 4548553"/>
                      <a:gd name="connsiteX17" fmla="*/ 2438400 w 9941170"/>
                      <a:gd name="connsiteY17" fmla="*/ 1735015 h 4548553"/>
                      <a:gd name="connsiteX18" fmla="*/ 2602523 w 9941170"/>
                      <a:gd name="connsiteY18" fmla="*/ 1875692 h 4548553"/>
                      <a:gd name="connsiteX19" fmla="*/ 2743200 w 9941170"/>
                      <a:gd name="connsiteY19" fmla="*/ 2110153 h 4548553"/>
                      <a:gd name="connsiteX20" fmla="*/ 2766646 w 9941170"/>
                      <a:gd name="connsiteY20" fmla="*/ 2203938 h 4548553"/>
                      <a:gd name="connsiteX21" fmla="*/ 2813539 w 9941170"/>
                      <a:gd name="connsiteY21" fmla="*/ 2297723 h 4548553"/>
                      <a:gd name="connsiteX22" fmla="*/ 2836985 w 9941170"/>
                      <a:gd name="connsiteY22" fmla="*/ 2391507 h 4548553"/>
                      <a:gd name="connsiteX23" fmla="*/ 2954216 w 9941170"/>
                      <a:gd name="connsiteY23" fmla="*/ 2555630 h 4548553"/>
                      <a:gd name="connsiteX24" fmla="*/ 3024554 w 9941170"/>
                      <a:gd name="connsiteY24" fmla="*/ 2696307 h 4548553"/>
                      <a:gd name="connsiteX25" fmla="*/ 3188677 w 9941170"/>
                      <a:gd name="connsiteY25" fmla="*/ 2860430 h 4548553"/>
                      <a:gd name="connsiteX26" fmla="*/ 3681046 w 9941170"/>
                      <a:gd name="connsiteY26" fmla="*/ 3212123 h 4548553"/>
                      <a:gd name="connsiteX27" fmla="*/ 3868616 w 9941170"/>
                      <a:gd name="connsiteY27" fmla="*/ 3305907 h 4548553"/>
                      <a:gd name="connsiteX28" fmla="*/ 4126523 w 9941170"/>
                      <a:gd name="connsiteY28" fmla="*/ 3423138 h 4548553"/>
                      <a:gd name="connsiteX29" fmla="*/ 4454770 w 9941170"/>
                      <a:gd name="connsiteY29" fmla="*/ 3563815 h 4548553"/>
                      <a:gd name="connsiteX30" fmla="*/ 4689231 w 9941170"/>
                      <a:gd name="connsiteY30" fmla="*/ 3610707 h 4548553"/>
                      <a:gd name="connsiteX31" fmla="*/ 4876800 w 9941170"/>
                      <a:gd name="connsiteY31" fmla="*/ 3657600 h 4548553"/>
                      <a:gd name="connsiteX32" fmla="*/ 5298831 w 9941170"/>
                      <a:gd name="connsiteY32" fmla="*/ 3798276 h 4548553"/>
                      <a:gd name="connsiteX33" fmla="*/ 5439508 w 9941170"/>
                      <a:gd name="connsiteY33" fmla="*/ 3868615 h 4548553"/>
                      <a:gd name="connsiteX34" fmla="*/ 5791200 w 9941170"/>
                      <a:gd name="connsiteY34" fmla="*/ 3915507 h 4548553"/>
                      <a:gd name="connsiteX35" fmla="*/ 6447693 w 9941170"/>
                      <a:gd name="connsiteY35" fmla="*/ 3962400 h 4548553"/>
                      <a:gd name="connsiteX36" fmla="*/ 7174523 w 9941170"/>
                      <a:gd name="connsiteY36" fmla="*/ 4056184 h 4548553"/>
                      <a:gd name="connsiteX37" fmla="*/ 7338646 w 9941170"/>
                      <a:gd name="connsiteY37" fmla="*/ 4079630 h 4548553"/>
                      <a:gd name="connsiteX38" fmla="*/ 7455877 w 9941170"/>
                      <a:gd name="connsiteY38" fmla="*/ 4103076 h 4548553"/>
                      <a:gd name="connsiteX39" fmla="*/ 7877908 w 9941170"/>
                      <a:gd name="connsiteY39" fmla="*/ 4196861 h 4548553"/>
                      <a:gd name="connsiteX40" fmla="*/ 8088923 w 9941170"/>
                      <a:gd name="connsiteY40" fmla="*/ 4220307 h 4548553"/>
                      <a:gd name="connsiteX41" fmla="*/ 8440616 w 9941170"/>
                      <a:gd name="connsiteY41" fmla="*/ 4290646 h 4548553"/>
                      <a:gd name="connsiteX42" fmla="*/ 8675077 w 9941170"/>
                      <a:gd name="connsiteY42" fmla="*/ 4337538 h 4548553"/>
                      <a:gd name="connsiteX43" fmla="*/ 8932985 w 9941170"/>
                      <a:gd name="connsiteY43" fmla="*/ 4384430 h 4548553"/>
                      <a:gd name="connsiteX44" fmla="*/ 9190893 w 9941170"/>
                      <a:gd name="connsiteY44" fmla="*/ 4454769 h 4548553"/>
                      <a:gd name="connsiteX45" fmla="*/ 9284677 w 9941170"/>
                      <a:gd name="connsiteY45" fmla="*/ 4478215 h 4548553"/>
                      <a:gd name="connsiteX46" fmla="*/ 9519139 w 9941170"/>
                      <a:gd name="connsiteY46" fmla="*/ 4525107 h 4548553"/>
                      <a:gd name="connsiteX47" fmla="*/ 9636370 w 9941170"/>
                      <a:gd name="connsiteY47" fmla="*/ 4548553 h 4548553"/>
                      <a:gd name="connsiteX48" fmla="*/ 9941170 w 9941170"/>
                      <a:gd name="connsiteY48" fmla="*/ 4548553 h 4548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9941170" h="4548553">
                        <a:moveTo>
                          <a:pt x="70339" y="0"/>
                        </a:moveTo>
                        <a:cubicBezTo>
                          <a:pt x="62524" y="78154"/>
                          <a:pt x="58836" y="156831"/>
                          <a:pt x="46893" y="234461"/>
                        </a:cubicBezTo>
                        <a:cubicBezTo>
                          <a:pt x="43135" y="258888"/>
                          <a:pt x="29440" y="280823"/>
                          <a:pt x="23446" y="304800"/>
                        </a:cubicBezTo>
                        <a:cubicBezTo>
                          <a:pt x="13781" y="343461"/>
                          <a:pt x="7815" y="382953"/>
                          <a:pt x="0" y="422030"/>
                        </a:cubicBezTo>
                        <a:cubicBezTo>
                          <a:pt x="4568" y="444870"/>
                          <a:pt x="34155" y="602476"/>
                          <a:pt x="46893" y="633046"/>
                        </a:cubicBezTo>
                        <a:cubicBezTo>
                          <a:pt x="73779" y="697572"/>
                          <a:pt x="91248" y="771187"/>
                          <a:pt x="140677" y="820615"/>
                        </a:cubicBezTo>
                        <a:cubicBezTo>
                          <a:pt x="164123" y="844061"/>
                          <a:pt x="183427" y="872560"/>
                          <a:pt x="211016" y="890953"/>
                        </a:cubicBezTo>
                        <a:cubicBezTo>
                          <a:pt x="361739" y="991435"/>
                          <a:pt x="307641" y="935714"/>
                          <a:pt x="422031" y="984738"/>
                        </a:cubicBezTo>
                        <a:cubicBezTo>
                          <a:pt x="591905" y="1057541"/>
                          <a:pt x="435429" y="1015553"/>
                          <a:pt x="633046" y="1055076"/>
                        </a:cubicBezTo>
                        <a:cubicBezTo>
                          <a:pt x="664308" y="1070707"/>
                          <a:pt x="693353" y="1091926"/>
                          <a:pt x="726831" y="1101969"/>
                        </a:cubicBezTo>
                        <a:cubicBezTo>
                          <a:pt x="772365" y="1115629"/>
                          <a:pt x="820736" y="1116911"/>
                          <a:pt x="867508" y="1125415"/>
                        </a:cubicBezTo>
                        <a:cubicBezTo>
                          <a:pt x="1239541" y="1193057"/>
                          <a:pt x="663941" y="1124184"/>
                          <a:pt x="1594339" y="1195753"/>
                        </a:cubicBezTo>
                        <a:cubicBezTo>
                          <a:pt x="1633416" y="1203569"/>
                          <a:pt x="1674118" y="1205581"/>
                          <a:pt x="1711570" y="1219200"/>
                        </a:cubicBezTo>
                        <a:cubicBezTo>
                          <a:pt x="1760840" y="1237117"/>
                          <a:pt x="1806221" y="1264433"/>
                          <a:pt x="1852246" y="1289538"/>
                        </a:cubicBezTo>
                        <a:cubicBezTo>
                          <a:pt x="1966614" y="1351920"/>
                          <a:pt x="1994865" y="1380295"/>
                          <a:pt x="2110154" y="1453661"/>
                        </a:cubicBezTo>
                        <a:cubicBezTo>
                          <a:pt x="2148601" y="1478127"/>
                          <a:pt x="2189467" y="1498722"/>
                          <a:pt x="2227385" y="1524000"/>
                        </a:cubicBezTo>
                        <a:cubicBezTo>
                          <a:pt x="2250831" y="1539631"/>
                          <a:pt x="2277798" y="1550967"/>
                          <a:pt x="2297723" y="1570892"/>
                        </a:cubicBezTo>
                        <a:cubicBezTo>
                          <a:pt x="2483032" y="1756200"/>
                          <a:pt x="2259757" y="1581892"/>
                          <a:pt x="2438400" y="1735015"/>
                        </a:cubicBezTo>
                        <a:cubicBezTo>
                          <a:pt x="2648944" y="1915481"/>
                          <a:pt x="2427989" y="1701155"/>
                          <a:pt x="2602523" y="1875692"/>
                        </a:cubicBezTo>
                        <a:cubicBezTo>
                          <a:pt x="2725085" y="2243373"/>
                          <a:pt x="2559289" y="1815894"/>
                          <a:pt x="2743200" y="2110153"/>
                        </a:cubicBezTo>
                        <a:cubicBezTo>
                          <a:pt x="2760278" y="2137479"/>
                          <a:pt x="2755331" y="2173766"/>
                          <a:pt x="2766646" y="2203938"/>
                        </a:cubicBezTo>
                        <a:cubicBezTo>
                          <a:pt x="2778918" y="2236664"/>
                          <a:pt x="2797908" y="2266461"/>
                          <a:pt x="2813539" y="2297723"/>
                        </a:cubicBezTo>
                        <a:cubicBezTo>
                          <a:pt x="2821354" y="2328984"/>
                          <a:pt x="2824292" y="2361889"/>
                          <a:pt x="2836985" y="2391507"/>
                        </a:cubicBezTo>
                        <a:cubicBezTo>
                          <a:pt x="2851304" y="2424918"/>
                          <a:pt x="2942199" y="2535601"/>
                          <a:pt x="2954216" y="2555630"/>
                        </a:cubicBezTo>
                        <a:cubicBezTo>
                          <a:pt x="2981190" y="2600586"/>
                          <a:pt x="2992589" y="2654752"/>
                          <a:pt x="3024554" y="2696307"/>
                        </a:cubicBezTo>
                        <a:cubicBezTo>
                          <a:pt x="3071726" y="2757631"/>
                          <a:pt x="3129935" y="2810079"/>
                          <a:pt x="3188677" y="2860430"/>
                        </a:cubicBezTo>
                        <a:cubicBezTo>
                          <a:pt x="3365394" y="3011902"/>
                          <a:pt x="3447738" y="3095470"/>
                          <a:pt x="3681046" y="3212123"/>
                        </a:cubicBezTo>
                        <a:cubicBezTo>
                          <a:pt x="3743569" y="3243384"/>
                          <a:pt x="3812694" y="3263965"/>
                          <a:pt x="3868616" y="3305907"/>
                        </a:cubicBezTo>
                        <a:cubicBezTo>
                          <a:pt x="4045411" y="3438505"/>
                          <a:pt x="3870235" y="3324566"/>
                          <a:pt x="4126523" y="3423138"/>
                        </a:cubicBezTo>
                        <a:cubicBezTo>
                          <a:pt x="4374272" y="3518425"/>
                          <a:pt x="4157807" y="3481325"/>
                          <a:pt x="4454770" y="3563815"/>
                        </a:cubicBezTo>
                        <a:cubicBezTo>
                          <a:pt x="4531564" y="3585147"/>
                          <a:pt x="4611428" y="3593417"/>
                          <a:pt x="4689231" y="3610707"/>
                        </a:cubicBezTo>
                        <a:cubicBezTo>
                          <a:pt x="4752144" y="3624688"/>
                          <a:pt x="4814704" y="3640351"/>
                          <a:pt x="4876800" y="3657600"/>
                        </a:cubicBezTo>
                        <a:cubicBezTo>
                          <a:pt x="5016651" y="3696448"/>
                          <a:pt x="5164630" y="3740761"/>
                          <a:pt x="5298831" y="3798276"/>
                        </a:cubicBezTo>
                        <a:cubicBezTo>
                          <a:pt x="5347019" y="3818928"/>
                          <a:pt x="5389399" y="3853197"/>
                          <a:pt x="5439508" y="3868615"/>
                        </a:cubicBezTo>
                        <a:cubicBezTo>
                          <a:pt x="5460492" y="3875072"/>
                          <a:pt x="5783118" y="3914737"/>
                          <a:pt x="5791200" y="3915507"/>
                        </a:cubicBezTo>
                        <a:cubicBezTo>
                          <a:pt x="6114439" y="3946291"/>
                          <a:pt x="6108135" y="3934103"/>
                          <a:pt x="6447693" y="3962400"/>
                        </a:cubicBezTo>
                        <a:cubicBezTo>
                          <a:pt x="6629215" y="3977527"/>
                          <a:pt x="7083790" y="4043669"/>
                          <a:pt x="7174523" y="4056184"/>
                        </a:cubicBezTo>
                        <a:cubicBezTo>
                          <a:pt x="7229268" y="4063735"/>
                          <a:pt x="7284456" y="4068792"/>
                          <a:pt x="7338646" y="4079630"/>
                        </a:cubicBezTo>
                        <a:cubicBezTo>
                          <a:pt x="7377723" y="4087445"/>
                          <a:pt x="7417047" y="4094115"/>
                          <a:pt x="7455877" y="4103076"/>
                        </a:cubicBezTo>
                        <a:cubicBezTo>
                          <a:pt x="7651619" y="4148247"/>
                          <a:pt x="7665767" y="4163365"/>
                          <a:pt x="7877908" y="4196861"/>
                        </a:cubicBezTo>
                        <a:cubicBezTo>
                          <a:pt x="7947813" y="4207899"/>
                          <a:pt x="8018585" y="4212492"/>
                          <a:pt x="8088923" y="4220307"/>
                        </a:cubicBezTo>
                        <a:cubicBezTo>
                          <a:pt x="8390752" y="4306545"/>
                          <a:pt x="8111182" y="4235741"/>
                          <a:pt x="8440616" y="4290646"/>
                        </a:cubicBezTo>
                        <a:cubicBezTo>
                          <a:pt x="8519233" y="4303749"/>
                          <a:pt x="8596741" y="4322850"/>
                          <a:pt x="8675077" y="4337538"/>
                        </a:cubicBezTo>
                        <a:cubicBezTo>
                          <a:pt x="9155058" y="4427534"/>
                          <a:pt x="8517659" y="4301366"/>
                          <a:pt x="8932985" y="4384430"/>
                        </a:cubicBezTo>
                        <a:cubicBezTo>
                          <a:pt x="9121237" y="4459732"/>
                          <a:pt x="8978337" y="4412258"/>
                          <a:pt x="9190893" y="4454769"/>
                        </a:cubicBezTo>
                        <a:cubicBezTo>
                          <a:pt x="9222491" y="4461089"/>
                          <a:pt x="9253169" y="4471463"/>
                          <a:pt x="9284677" y="4478215"/>
                        </a:cubicBezTo>
                        <a:cubicBezTo>
                          <a:pt x="9362610" y="4494915"/>
                          <a:pt x="9440985" y="4509476"/>
                          <a:pt x="9519139" y="4525107"/>
                        </a:cubicBezTo>
                        <a:cubicBezTo>
                          <a:pt x="9558216" y="4532922"/>
                          <a:pt x="9596519" y="4548553"/>
                          <a:pt x="9636370" y="4548553"/>
                        </a:cubicBezTo>
                        <a:lnTo>
                          <a:pt x="9941170" y="4548553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="" xmlns:a16="http://schemas.microsoft.com/office/drawing/2014/main" id="{D74F81A7-9CB9-4458-A52E-E853B5E0CB6B}"/>
              </a:ext>
            </a:extLst>
          </p:cNvPr>
          <p:cNvSpPr/>
          <p:nvPr userDrawn="1"/>
        </p:nvSpPr>
        <p:spPr>
          <a:xfrm>
            <a:off x="2485292" y="671332"/>
            <a:ext cx="605149" cy="618206"/>
          </a:xfrm>
          <a:custGeom>
            <a:avLst/>
            <a:gdLst>
              <a:gd name="connsiteX0" fmla="*/ 1 w 605149"/>
              <a:gd name="connsiteY0" fmla="*/ 236133 h 618206"/>
              <a:gd name="connsiteX1" fmla="*/ 217403 w 605149"/>
              <a:gd name="connsiteY1" fmla="*/ 215814 h 618206"/>
              <a:gd name="connsiteX2" fmla="*/ 302575 w 605149"/>
              <a:gd name="connsiteY2" fmla="*/ 0 h 618206"/>
              <a:gd name="connsiteX3" fmla="*/ 387746 w 605149"/>
              <a:gd name="connsiteY3" fmla="*/ 215814 h 618206"/>
              <a:gd name="connsiteX4" fmla="*/ 605148 w 605149"/>
              <a:gd name="connsiteY4" fmla="*/ 236133 h 618206"/>
              <a:gd name="connsiteX5" fmla="*/ 440385 w 605149"/>
              <a:gd name="connsiteY5" fmla="*/ 389832 h 618206"/>
              <a:gd name="connsiteX6" fmla="*/ 489575 w 605149"/>
              <a:gd name="connsiteY6" fmla="*/ 618204 h 618206"/>
              <a:gd name="connsiteX7" fmla="*/ 302575 w 605149"/>
              <a:gd name="connsiteY7" fmla="*/ 497382 h 618206"/>
              <a:gd name="connsiteX8" fmla="*/ 115574 w 605149"/>
              <a:gd name="connsiteY8" fmla="*/ 618204 h 618206"/>
              <a:gd name="connsiteX9" fmla="*/ 164764 w 605149"/>
              <a:gd name="connsiteY9" fmla="*/ 389832 h 618206"/>
              <a:gd name="connsiteX10" fmla="*/ 1 w 605149"/>
              <a:gd name="connsiteY10" fmla="*/ 236133 h 61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5149" h="618206" fill="none" extrusionOk="0">
                <a:moveTo>
                  <a:pt x="1" y="236133"/>
                </a:moveTo>
                <a:cubicBezTo>
                  <a:pt x="68799" y="211757"/>
                  <a:pt x="178275" y="209294"/>
                  <a:pt x="217403" y="215814"/>
                </a:cubicBezTo>
                <a:cubicBezTo>
                  <a:pt x="228196" y="194643"/>
                  <a:pt x="276817" y="110594"/>
                  <a:pt x="302575" y="0"/>
                </a:cubicBezTo>
                <a:cubicBezTo>
                  <a:pt x="318476" y="43343"/>
                  <a:pt x="361092" y="124340"/>
                  <a:pt x="387746" y="215814"/>
                </a:cubicBezTo>
                <a:cubicBezTo>
                  <a:pt x="470692" y="218244"/>
                  <a:pt x="558234" y="231881"/>
                  <a:pt x="605148" y="236133"/>
                </a:cubicBezTo>
                <a:cubicBezTo>
                  <a:pt x="517463" y="292481"/>
                  <a:pt x="469325" y="343330"/>
                  <a:pt x="440385" y="389832"/>
                </a:cubicBezTo>
                <a:cubicBezTo>
                  <a:pt x="477025" y="498486"/>
                  <a:pt x="462214" y="543797"/>
                  <a:pt x="489575" y="618204"/>
                </a:cubicBezTo>
                <a:cubicBezTo>
                  <a:pt x="468172" y="586811"/>
                  <a:pt x="357277" y="516809"/>
                  <a:pt x="302575" y="497382"/>
                </a:cubicBezTo>
                <a:cubicBezTo>
                  <a:pt x="286571" y="514476"/>
                  <a:pt x="139105" y="597383"/>
                  <a:pt x="115574" y="618204"/>
                </a:cubicBezTo>
                <a:cubicBezTo>
                  <a:pt x="118337" y="567609"/>
                  <a:pt x="154310" y="505574"/>
                  <a:pt x="164764" y="389832"/>
                </a:cubicBezTo>
                <a:cubicBezTo>
                  <a:pt x="94094" y="321386"/>
                  <a:pt x="63414" y="279114"/>
                  <a:pt x="1" y="236133"/>
                </a:cubicBezTo>
                <a:close/>
              </a:path>
              <a:path w="605149" h="618206" stroke="0" extrusionOk="0">
                <a:moveTo>
                  <a:pt x="1" y="236133"/>
                </a:moveTo>
                <a:cubicBezTo>
                  <a:pt x="73661" y="223581"/>
                  <a:pt x="159116" y="210561"/>
                  <a:pt x="217403" y="215814"/>
                </a:cubicBezTo>
                <a:cubicBezTo>
                  <a:pt x="269017" y="123202"/>
                  <a:pt x="302815" y="42411"/>
                  <a:pt x="302575" y="0"/>
                </a:cubicBezTo>
                <a:cubicBezTo>
                  <a:pt x="325085" y="23216"/>
                  <a:pt x="365031" y="121396"/>
                  <a:pt x="387746" y="215814"/>
                </a:cubicBezTo>
                <a:cubicBezTo>
                  <a:pt x="492188" y="212041"/>
                  <a:pt x="553753" y="231533"/>
                  <a:pt x="605148" y="236133"/>
                </a:cubicBezTo>
                <a:cubicBezTo>
                  <a:pt x="560088" y="292044"/>
                  <a:pt x="465865" y="367110"/>
                  <a:pt x="440385" y="389832"/>
                </a:cubicBezTo>
                <a:cubicBezTo>
                  <a:pt x="470599" y="487436"/>
                  <a:pt x="470984" y="578188"/>
                  <a:pt x="489575" y="618204"/>
                </a:cubicBezTo>
                <a:cubicBezTo>
                  <a:pt x="418477" y="585114"/>
                  <a:pt x="387825" y="539116"/>
                  <a:pt x="302575" y="497382"/>
                </a:cubicBezTo>
                <a:cubicBezTo>
                  <a:pt x="253899" y="526146"/>
                  <a:pt x="145513" y="598767"/>
                  <a:pt x="115574" y="618204"/>
                </a:cubicBezTo>
                <a:cubicBezTo>
                  <a:pt x="139637" y="554085"/>
                  <a:pt x="135720" y="469914"/>
                  <a:pt x="164764" y="389832"/>
                </a:cubicBezTo>
                <a:cubicBezTo>
                  <a:pt x="129246" y="347243"/>
                  <a:pt x="54354" y="260218"/>
                  <a:pt x="1" y="23613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Star: 5 Points 20">
            <a:extLst>
              <a:ext uri="{FF2B5EF4-FFF2-40B4-BE49-F238E27FC236}">
                <a16:creationId xmlns="" xmlns:a16="http://schemas.microsoft.com/office/drawing/2014/main" id="{9E2628C6-1AF8-4260-B3C4-DD7595F4A2F1}"/>
              </a:ext>
            </a:extLst>
          </p:cNvPr>
          <p:cNvSpPr/>
          <p:nvPr userDrawn="1"/>
        </p:nvSpPr>
        <p:spPr>
          <a:xfrm rot="20545837">
            <a:off x="3519203" y="1804621"/>
            <a:ext cx="961739" cy="833282"/>
          </a:xfrm>
          <a:custGeom>
            <a:avLst/>
            <a:gdLst>
              <a:gd name="connsiteX0" fmla="*/ 1 w 961739"/>
              <a:gd name="connsiteY0" fmla="*/ 318285 h 833282"/>
              <a:gd name="connsiteX1" fmla="*/ 345510 w 961739"/>
              <a:gd name="connsiteY1" fmla="*/ 290897 h 833282"/>
              <a:gd name="connsiteX2" fmla="*/ 480870 w 961739"/>
              <a:gd name="connsiteY2" fmla="*/ 0 h 833282"/>
              <a:gd name="connsiteX3" fmla="*/ 616229 w 961739"/>
              <a:gd name="connsiteY3" fmla="*/ 290897 h 833282"/>
              <a:gd name="connsiteX4" fmla="*/ 961738 w 961739"/>
              <a:gd name="connsiteY4" fmla="*/ 318285 h 833282"/>
              <a:gd name="connsiteX5" fmla="*/ 699886 w 961739"/>
              <a:gd name="connsiteY5" fmla="*/ 525457 h 833282"/>
              <a:gd name="connsiteX6" fmla="*/ 778063 w 961739"/>
              <a:gd name="connsiteY6" fmla="*/ 833280 h 833282"/>
              <a:gd name="connsiteX7" fmla="*/ 480870 w 961739"/>
              <a:gd name="connsiteY7" fmla="*/ 670422 h 833282"/>
              <a:gd name="connsiteX8" fmla="*/ 183676 w 961739"/>
              <a:gd name="connsiteY8" fmla="*/ 833280 h 833282"/>
              <a:gd name="connsiteX9" fmla="*/ 261853 w 961739"/>
              <a:gd name="connsiteY9" fmla="*/ 525457 h 833282"/>
              <a:gd name="connsiteX10" fmla="*/ 1 w 961739"/>
              <a:gd name="connsiteY10" fmla="*/ 318285 h 833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1739" h="833282" fill="none" extrusionOk="0">
                <a:moveTo>
                  <a:pt x="1" y="318285"/>
                </a:moveTo>
                <a:cubicBezTo>
                  <a:pt x="145987" y="327893"/>
                  <a:pt x="302214" y="318728"/>
                  <a:pt x="345510" y="290897"/>
                </a:cubicBezTo>
                <a:cubicBezTo>
                  <a:pt x="387162" y="156591"/>
                  <a:pt x="454496" y="117154"/>
                  <a:pt x="480870" y="0"/>
                </a:cubicBezTo>
                <a:cubicBezTo>
                  <a:pt x="528299" y="80215"/>
                  <a:pt x="590602" y="184287"/>
                  <a:pt x="616229" y="290897"/>
                </a:cubicBezTo>
                <a:cubicBezTo>
                  <a:pt x="678621" y="287944"/>
                  <a:pt x="892686" y="343061"/>
                  <a:pt x="961738" y="318285"/>
                </a:cubicBezTo>
                <a:cubicBezTo>
                  <a:pt x="859806" y="430857"/>
                  <a:pt x="780619" y="439364"/>
                  <a:pt x="699886" y="525457"/>
                </a:cubicBezTo>
                <a:cubicBezTo>
                  <a:pt x="736102" y="676310"/>
                  <a:pt x="760446" y="705195"/>
                  <a:pt x="778063" y="833280"/>
                </a:cubicBezTo>
                <a:cubicBezTo>
                  <a:pt x="656459" y="771758"/>
                  <a:pt x="540328" y="705454"/>
                  <a:pt x="480870" y="670422"/>
                </a:cubicBezTo>
                <a:cubicBezTo>
                  <a:pt x="438690" y="703906"/>
                  <a:pt x="322274" y="739484"/>
                  <a:pt x="183676" y="833280"/>
                </a:cubicBezTo>
                <a:cubicBezTo>
                  <a:pt x="194649" y="705369"/>
                  <a:pt x="264484" y="585355"/>
                  <a:pt x="261853" y="525457"/>
                </a:cubicBezTo>
                <a:cubicBezTo>
                  <a:pt x="179501" y="468877"/>
                  <a:pt x="76075" y="372750"/>
                  <a:pt x="1" y="318285"/>
                </a:cubicBezTo>
                <a:close/>
              </a:path>
              <a:path w="961739" h="833282" stroke="0" extrusionOk="0">
                <a:moveTo>
                  <a:pt x="1" y="318285"/>
                </a:moveTo>
                <a:cubicBezTo>
                  <a:pt x="149320" y="297051"/>
                  <a:pt x="201175" y="289721"/>
                  <a:pt x="345510" y="290897"/>
                </a:cubicBezTo>
                <a:cubicBezTo>
                  <a:pt x="370117" y="182676"/>
                  <a:pt x="438098" y="119602"/>
                  <a:pt x="480870" y="0"/>
                </a:cubicBezTo>
                <a:cubicBezTo>
                  <a:pt x="489326" y="54690"/>
                  <a:pt x="548483" y="153492"/>
                  <a:pt x="616229" y="290897"/>
                </a:cubicBezTo>
                <a:cubicBezTo>
                  <a:pt x="656954" y="292041"/>
                  <a:pt x="792216" y="334147"/>
                  <a:pt x="961738" y="318285"/>
                </a:cubicBezTo>
                <a:cubicBezTo>
                  <a:pt x="850175" y="427357"/>
                  <a:pt x="791075" y="415066"/>
                  <a:pt x="699886" y="525457"/>
                </a:cubicBezTo>
                <a:cubicBezTo>
                  <a:pt x="715832" y="639510"/>
                  <a:pt x="751935" y="731948"/>
                  <a:pt x="778063" y="833280"/>
                </a:cubicBezTo>
                <a:cubicBezTo>
                  <a:pt x="658120" y="736844"/>
                  <a:pt x="616666" y="716787"/>
                  <a:pt x="480870" y="670422"/>
                </a:cubicBezTo>
                <a:cubicBezTo>
                  <a:pt x="369692" y="733961"/>
                  <a:pt x="281637" y="776738"/>
                  <a:pt x="183676" y="833280"/>
                </a:cubicBezTo>
                <a:cubicBezTo>
                  <a:pt x="224811" y="704959"/>
                  <a:pt x="234228" y="669141"/>
                  <a:pt x="261853" y="525457"/>
                </a:cubicBezTo>
                <a:cubicBezTo>
                  <a:pt x="227917" y="471393"/>
                  <a:pt x="111873" y="375974"/>
                  <a:pt x="1" y="3182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Star: 5 Points 21">
            <a:extLst>
              <a:ext uri="{FF2B5EF4-FFF2-40B4-BE49-F238E27FC236}">
                <a16:creationId xmlns="" xmlns:a16="http://schemas.microsoft.com/office/drawing/2014/main" id="{CEC8ABE5-233C-4BF4-8952-378194E1C4D4}"/>
              </a:ext>
            </a:extLst>
          </p:cNvPr>
          <p:cNvSpPr/>
          <p:nvPr userDrawn="1"/>
        </p:nvSpPr>
        <p:spPr>
          <a:xfrm rot="732521">
            <a:off x="5220844" y="130596"/>
            <a:ext cx="549233" cy="468775"/>
          </a:xfrm>
          <a:custGeom>
            <a:avLst/>
            <a:gdLst>
              <a:gd name="connsiteX0" fmla="*/ 1 w 549233"/>
              <a:gd name="connsiteY0" fmla="*/ 179056 h 468775"/>
              <a:gd name="connsiteX1" fmla="*/ 197315 w 549233"/>
              <a:gd name="connsiteY1" fmla="*/ 163648 h 468775"/>
              <a:gd name="connsiteX2" fmla="*/ 274617 w 549233"/>
              <a:gd name="connsiteY2" fmla="*/ 0 h 468775"/>
              <a:gd name="connsiteX3" fmla="*/ 351918 w 549233"/>
              <a:gd name="connsiteY3" fmla="*/ 163648 h 468775"/>
              <a:gd name="connsiteX4" fmla="*/ 549232 w 549233"/>
              <a:gd name="connsiteY4" fmla="*/ 179056 h 468775"/>
              <a:gd name="connsiteX5" fmla="*/ 399693 w 549233"/>
              <a:gd name="connsiteY5" fmla="*/ 295603 h 468775"/>
              <a:gd name="connsiteX6" fmla="*/ 444338 w 549233"/>
              <a:gd name="connsiteY6" fmla="*/ 468774 h 468775"/>
              <a:gd name="connsiteX7" fmla="*/ 274617 w 549233"/>
              <a:gd name="connsiteY7" fmla="*/ 377156 h 468775"/>
              <a:gd name="connsiteX8" fmla="*/ 104895 w 549233"/>
              <a:gd name="connsiteY8" fmla="*/ 468774 h 468775"/>
              <a:gd name="connsiteX9" fmla="*/ 149540 w 549233"/>
              <a:gd name="connsiteY9" fmla="*/ 295603 h 468775"/>
              <a:gd name="connsiteX10" fmla="*/ 1 w 549233"/>
              <a:gd name="connsiteY10" fmla="*/ 179056 h 46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233" h="468775" fill="none" extrusionOk="0">
                <a:moveTo>
                  <a:pt x="1" y="179056"/>
                </a:moveTo>
                <a:cubicBezTo>
                  <a:pt x="92947" y="170226"/>
                  <a:pt x="157970" y="161130"/>
                  <a:pt x="197315" y="163648"/>
                </a:cubicBezTo>
                <a:cubicBezTo>
                  <a:pt x="235660" y="85759"/>
                  <a:pt x="254580" y="68309"/>
                  <a:pt x="274617" y="0"/>
                </a:cubicBezTo>
                <a:cubicBezTo>
                  <a:pt x="277925" y="30107"/>
                  <a:pt x="329241" y="80272"/>
                  <a:pt x="351918" y="163648"/>
                </a:cubicBezTo>
                <a:cubicBezTo>
                  <a:pt x="414155" y="171590"/>
                  <a:pt x="468725" y="190320"/>
                  <a:pt x="549232" y="179056"/>
                </a:cubicBezTo>
                <a:cubicBezTo>
                  <a:pt x="529110" y="192968"/>
                  <a:pt x="446268" y="279849"/>
                  <a:pt x="399693" y="295603"/>
                </a:cubicBezTo>
                <a:cubicBezTo>
                  <a:pt x="423134" y="362379"/>
                  <a:pt x="414407" y="392039"/>
                  <a:pt x="444338" y="468774"/>
                </a:cubicBezTo>
                <a:cubicBezTo>
                  <a:pt x="396203" y="451851"/>
                  <a:pt x="314930" y="394947"/>
                  <a:pt x="274617" y="377156"/>
                </a:cubicBezTo>
                <a:cubicBezTo>
                  <a:pt x="226227" y="414824"/>
                  <a:pt x="166508" y="437763"/>
                  <a:pt x="104895" y="468774"/>
                </a:cubicBezTo>
                <a:cubicBezTo>
                  <a:pt x="120641" y="410835"/>
                  <a:pt x="133566" y="313170"/>
                  <a:pt x="149540" y="295603"/>
                </a:cubicBezTo>
                <a:cubicBezTo>
                  <a:pt x="76564" y="259615"/>
                  <a:pt x="17603" y="209753"/>
                  <a:pt x="1" y="179056"/>
                </a:cubicBezTo>
                <a:close/>
              </a:path>
              <a:path w="549233" h="468775" stroke="0" extrusionOk="0">
                <a:moveTo>
                  <a:pt x="1" y="179056"/>
                </a:moveTo>
                <a:cubicBezTo>
                  <a:pt x="85965" y="188004"/>
                  <a:pt x="146923" y="174455"/>
                  <a:pt x="197315" y="163648"/>
                </a:cubicBezTo>
                <a:cubicBezTo>
                  <a:pt x="222314" y="140565"/>
                  <a:pt x="233104" y="60355"/>
                  <a:pt x="274617" y="0"/>
                </a:cubicBezTo>
                <a:cubicBezTo>
                  <a:pt x="291865" y="31880"/>
                  <a:pt x="326390" y="117656"/>
                  <a:pt x="351918" y="163648"/>
                </a:cubicBezTo>
                <a:cubicBezTo>
                  <a:pt x="371961" y="167334"/>
                  <a:pt x="502925" y="187125"/>
                  <a:pt x="549232" y="179056"/>
                </a:cubicBezTo>
                <a:cubicBezTo>
                  <a:pt x="537653" y="203648"/>
                  <a:pt x="460783" y="258877"/>
                  <a:pt x="399693" y="295603"/>
                </a:cubicBezTo>
                <a:cubicBezTo>
                  <a:pt x="426561" y="352322"/>
                  <a:pt x="433481" y="416540"/>
                  <a:pt x="444338" y="468774"/>
                </a:cubicBezTo>
                <a:cubicBezTo>
                  <a:pt x="406876" y="455452"/>
                  <a:pt x="335400" y="391481"/>
                  <a:pt x="274617" y="377156"/>
                </a:cubicBezTo>
                <a:cubicBezTo>
                  <a:pt x="203584" y="429111"/>
                  <a:pt x="144060" y="464856"/>
                  <a:pt x="104895" y="468774"/>
                </a:cubicBezTo>
                <a:cubicBezTo>
                  <a:pt x="110995" y="415061"/>
                  <a:pt x="139315" y="320494"/>
                  <a:pt x="149540" y="295603"/>
                </a:cubicBezTo>
                <a:cubicBezTo>
                  <a:pt x="73155" y="250994"/>
                  <a:pt x="43686" y="201482"/>
                  <a:pt x="1" y="179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B7595B1-3D76-4206-93E6-1DFC6ACBE9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2933">
            <a:off x="5449432" y="790219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A0B81030-4F6E-48C4-A3BA-BB5B3D5ED2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278" y1="81389" x2="46111" y2="8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88" y="2905518"/>
            <a:ext cx="4070615" cy="407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820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C68C0C3-D46D-41D7-8DAA-B366CEF7DD21}"/>
              </a:ext>
            </a:extLst>
          </p:cNvPr>
          <p:cNvSpPr/>
          <p:nvPr userDrawn="1"/>
        </p:nvSpPr>
        <p:spPr>
          <a:xfrm>
            <a:off x="-634180" y="-353960"/>
            <a:ext cx="6474542" cy="731747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141DFD5-A170-4D48-856C-4FB28D6E7608}"/>
              </a:ext>
            </a:extLst>
          </p:cNvPr>
          <p:cNvSpPr/>
          <p:nvPr userDrawn="1"/>
        </p:nvSpPr>
        <p:spPr>
          <a:xfrm>
            <a:off x="-762000" y="-454362"/>
            <a:ext cx="6474542" cy="731747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7138557-6125-4294-BFD0-523763E05E53}"/>
              </a:ext>
            </a:extLst>
          </p:cNvPr>
          <p:cNvSpPr/>
          <p:nvPr userDrawn="1"/>
        </p:nvSpPr>
        <p:spPr>
          <a:xfrm>
            <a:off x="-889820" y="-601847"/>
            <a:ext cx="6474542" cy="731747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AA8C4D1-8689-4683-8E4E-0DE6416C79D7}"/>
              </a:ext>
            </a:extLst>
          </p:cNvPr>
          <p:cNvSpPr/>
          <p:nvPr userDrawn="1"/>
        </p:nvSpPr>
        <p:spPr>
          <a:xfrm>
            <a:off x="-3871451" y="6360718"/>
            <a:ext cx="6474542" cy="731747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B8FF0DE-B0FC-46F0-99E7-32B7EAF2DC81}"/>
              </a:ext>
            </a:extLst>
          </p:cNvPr>
          <p:cNvSpPr/>
          <p:nvPr userDrawn="1"/>
        </p:nvSpPr>
        <p:spPr>
          <a:xfrm>
            <a:off x="-3999271" y="6492126"/>
            <a:ext cx="6474542" cy="731747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727A5107-311A-4E45-9035-24F0C3C95DC1}"/>
              </a:ext>
            </a:extLst>
          </p:cNvPr>
          <p:cNvSpPr/>
          <p:nvPr userDrawn="1"/>
        </p:nvSpPr>
        <p:spPr>
          <a:xfrm>
            <a:off x="-4127091" y="6655111"/>
            <a:ext cx="6474542" cy="731747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29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5348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5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8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26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9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9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0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04195253-2239-42B5-AB56-CEA965DE3ED2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50" y="365125"/>
            <a:ext cx="1142702" cy="1142702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1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79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video" Target="../media/media3.mp4"/><Relationship Id="rId7" Type="http://schemas.openxmlformats.org/officeDocument/2006/relationships/image" Target="../media/image21.png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1.mp4"/><Relationship Id="rId7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video" Target="../media/media2.mp4"/><Relationship Id="rId7" Type="http://schemas.openxmlformats.org/officeDocument/2006/relationships/image" Target="../media/image21.pn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=""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=""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=""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=""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=""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=""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=""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404930" y="4952471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6600" b="1" smtClean="0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6600" b="1">
              <a:ln w="1016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64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426;p14"/>
          <p:cNvGrpSpPr/>
          <p:nvPr/>
        </p:nvGrpSpPr>
        <p:grpSpPr>
          <a:xfrm>
            <a:off x="3116" y="5531035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CF56925-A236-463D-8991-7BE993AD4348}"/>
              </a:ext>
            </a:extLst>
          </p:cNvPr>
          <p:cNvSpPr txBox="1"/>
          <p:nvPr/>
        </p:nvSpPr>
        <p:spPr>
          <a:xfrm>
            <a:off x="5842998" y="-691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181717"/>
                  </a:solidFill>
                </a:ln>
                <a:solidFill>
                  <a:srgbClr val="E92B72"/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181717"/>
                </a:solidFill>
              </a:ln>
              <a:solidFill>
                <a:srgbClr val="E92B72"/>
              </a:solidFill>
              <a:latin typeface="iCiel Cadena" panose="02000503000000020004" pitchFamily="50" charset="0"/>
            </a:endParaRPr>
          </a:p>
        </p:txBody>
      </p:sp>
      <p:pic>
        <p:nvPicPr>
          <p:cNvPr id="39" name="Picture 38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E8CA383F-113C-40FA-BED2-D371E6126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42" y="2288003"/>
            <a:ext cx="4064829" cy="4342174"/>
          </a:xfrm>
          <a:prstGeom prst="rect">
            <a:avLst/>
          </a:prstGeom>
        </p:spPr>
      </p:pic>
      <p:pic>
        <p:nvPicPr>
          <p:cNvPr id="45" name="Picture 44" descr="Shape, circle&#10;&#10;Description automatically generated">
            <a:extLst>
              <a:ext uri="{FF2B5EF4-FFF2-40B4-BE49-F238E27FC236}">
                <a16:creationId xmlns:a16="http://schemas.microsoft.com/office/drawing/2014/main" xmlns="" id="{67108CB5-A3D1-45BD-A62D-5DCFD70557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50" b="95125" l="1000" r="95375">
                        <a14:foregroundMark x1="51000" y1="39000" x2="48250" y2="60250"/>
                        <a14:foregroundMark x1="48250" y1="60250" x2="49250" y2="63875"/>
                        <a14:foregroundMark x1="38375" y1="43250" x2="30750" y2="59250"/>
                        <a14:foregroundMark x1="30750" y1="59250" x2="31500" y2="68625"/>
                        <a14:foregroundMark x1="31500" y1="68625" x2="32375" y2="67250"/>
                        <a14:foregroundMark x1="33000" y1="48250" x2="43000" y2="71000"/>
                        <a14:foregroundMark x1="31625" y1="47875" x2="32875" y2="60125"/>
                        <a14:foregroundMark x1="32875" y1="60125" x2="33875" y2="60000"/>
                        <a14:foregroundMark x1="33875" y1="49250" x2="37250" y2="64750"/>
                        <a14:foregroundMark x1="37250" y1="64750" x2="35625" y2="57125"/>
                        <a14:foregroundMark x1="27500" y1="40250" x2="23875" y2="54625"/>
                        <a14:foregroundMark x1="23875" y1="54625" x2="21875" y2="54750"/>
                        <a14:foregroundMark x1="14875" y1="37750" x2="13375" y2="57875"/>
                        <a14:foregroundMark x1="11750" y1="48250" x2="11750" y2="57375"/>
                        <a14:foregroundMark x1="11750" y1="57000" x2="19500" y2="73375"/>
                        <a14:foregroundMark x1="19500" y1="73375" x2="20750" y2="74625"/>
                        <a14:foregroundMark x1="18750" y1="68875" x2="23375" y2="77750"/>
                        <a14:foregroundMark x1="23375" y1="77750" x2="23625" y2="74500"/>
                        <a14:foregroundMark x1="16000" y1="62625" x2="29625" y2="72125"/>
                        <a14:foregroundMark x1="29625" y1="72125" x2="36250" y2="71375"/>
                        <a14:foregroundMark x1="36500" y1="55000" x2="41375" y2="49375"/>
                        <a14:foregroundMark x1="41375" y1="49375" x2="41375" y2="47875"/>
                        <a14:foregroundMark x1="39625" y1="36375" x2="49375" y2="32500"/>
                        <a14:foregroundMark x1="32500" y1="24875" x2="46125" y2="19375"/>
                        <a14:foregroundMark x1="46125" y1="19375" x2="45125" y2="23250"/>
                        <a14:foregroundMark x1="36125" y1="19250" x2="55375" y2="27375"/>
                        <a14:foregroundMark x1="55375" y1="27375" x2="58125" y2="29750"/>
                        <a14:foregroundMark x1="49500" y1="23625" x2="69625" y2="40500"/>
                        <a14:foregroundMark x1="69625" y1="40500" x2="68000" y2="41000"/>
                        <a14:foregroundMark x1="4588" y1="35589" x2="5500" y2="38000"/>
                        <a14:foregroundMark x1="9375" y1="39750" x2="8250" y2="56875"/>
                        <a14:foregroundMark x1="7625" y1="46875" x2="9500" y2="61000"/>
                        <a14:foregroundMark x1="9500" y1="61000" x2="11125" y2="64750"/>
                        <a14:foregroundMark x1="12250" y1="62250" x2="17750" y2="69250"/>
                        <a14:foregroundMark x1="15000" y1="73250" x2="30625" y2="82875"/>
                        <a14:foregroundMark x1="30625" y1="82875" x2="35250" y2="80625"/>
                        <a14:foregroundMark x1="41625" y1="81125" x2="47750" y2="85125"/>
                        <a14:foregroundMark x1="47750" y1="85125" x2="50625" y2="85000"/>
                        <a14:foregroundMark x1="36500" y1="86875" x2="48250" y2="90375"/>
                        <a14:foregroundMark x1="48250" y1="90375" x2="50000" y2="90375"/>
                        <a14:foregroundMark x1="46375" y1="93250" x2="61250" y2="94375"/>
                        <a14:foregroundMark x1="61250" y1="94375" x2="61250" y2="94125"/>
                        <a14:foregroundMark x1="78250" y1="69000" x2="75375" y2="81750"/>
                        <a14:foregroundMark x1="85000" y1="60000" x2="83625" y2="66875"/>
                        <a14:foregroundMark x1="83625" y1="66875" x2="82000" y2="69375"/>
                        <a14:foregroundMark x1="89250" y1="48875" x2="89000" y2="60125"/>
                        <a14:foregroundMark x1="88125" y1="52250" x2="89375" y2="62500"/>
                        <a14:foregroundMark x1="89375" y1="62500" x2="89000" y2="64000"/>
                        <a14:foregroundMark x1="81500" y1="43125" x2="79250" y2="68125"/>
                        <a14:foregroundMark x1="70750" y1="42000" x2="71875" y2="65250"/>
                        <a14:foregroundMark x1="72375" y1="44875" x2="83875" y2="70500"/>
                        <a14:foregroundMark x1="83875" y1="70500" x2="84125" y2="66750"/>
                        <a14:foregroundMark x1="80500" y1="45750" x2="80750" y2="60125"/>
                        <a14:foregroundMark x1="79750" y1="44500" x2="78000" y2="47375"/>
                        <a14:foregroundMark x1="57250" y1="17750" x2="69375" y2="24875"/>
                        <a14:foregroundMark x1="52750" y1="14875" x2="63500" y2="20000"/>
                        <a14:foregroundMark x1="38500" y1="19875" x2="44375" y2="20625"/>
                        <a14:foregroundMark x1="36500" y1="18000" x2="43375" y2="17125"/>
                        <a14:foregroundMark x1="25375" y1="17500" x2="31875" y2="21000"/>
                        <a14:foregroundMark x1="31875" y1="21000" x2="32250" y2="30375"/>
                        <a14:foregroundMark x1="32250" y1="30375" x2="32125" y2="30625"/>
                        <a14:foregroundMark x1="24250" y1="23375" x2="13875" y2="42250"/>
                        <a14:foregroundMark x1="18000" y1="33125" x2="13500" y2="45875"/>
                        <a14:foregroundMark x1="13500" y1="35500" x2="13500" y2="48125"/>
                        <a14:foregroundMark x1="13500" y1="48125" x2="13625" y2="46000"/>
                        <a14:foregroundMark x1="13250" y1="29625" x2="10750" y2="52500"/>
                        <a14:foregroundMark x1="10750" y1="52500" x2="12500" y2="51125"/>
                        <a14:foregroundMark x1="17750" y1="38375" x2="18000" y2="49125"/>
                        <a14:foregroundMark x1="18000" y1="49125" x2="18000" y2="48375"/>
                        <a14:foregroundMark x1="19000" y1="36375" x2="20500" y2="54500"/>
                        <a14:foregroundMark x1="20500" y1="54500" x2="21875" y2="47625"/>
                        <a14:foregroundMark x1="22500" y1="45625" x2="24875" y2="61250"/>
                        <a14:foregroundMark x1="24875" y1="61250" x2="25125" y2="61500"/>
                        <a14:foregroundMark x1="23000" y1="53000" x2="23500" y2="64500"/>
                        <a14:foregroundMark x1="18000" y1="54125" x2="23125" y2="67875"/>
                        <a14:foregroundMark x1="23125" y1="67875" x2="23625" y2="66500"/>
                        <a14:foregroundMark x1="21625" y1="57625" x2="23375" y2="70125"/>
                        <a14:foregroundMark x1="17500" y1="60625" x2="27750" y2="72375"/>
                        <a14:foregroundMark x1="27750" y1="72375" x2="28000" y2="73375"/>
                        <a14:foregroundMark x1="13125" y1="73000" x2="23250" y2="81625"/>
                        <a14:foregroundMark x1="22750" y1="82000" x2="32875" y2="85500"/>
                        <a14:foregroundMark x1="32875" y1="85500" x2="35750" y2="85500"/>
                        <a14:foregroundMark x1="34625" y1="90250" x2="41250" y2="93250"/>
                        <a14:foregroundMark x1="41250" y1="93250" x2="41875" y2="93250"/>
                        <a14:foregroundMark x1="49250" y1="92625" x2="58750" y2="89875"/>
                        <a14:foregroundMark x1="58750" y1="89875" x2="69875" y2="79625"/>
                        <a14:foregroundMark x1="66875" y1="91500" x2="76125" y2="80125"/>
                        <a14:foregroundMark x1="76125" y1="80125" x2="79250" y2="71875"/>
                        <a14:foregroundMark x1="79250" y1="71875" x2="79250" y2="71625"/>
                        <a14:foregroundMark x1="85250" y1="66500" x2="82875" y2="77750"/>
                        <a14:foregroundMark x1="82875" y1="77750" x2="82000" y2="78875"/>
                        <a14:foregroundMark x1="90750" y1="57250" x2="90875" y2="68125"/>
                        <a14:foregroundMark x1="90625" y1="43750" x2="94750" y2="55875"/>
                        <a14:foregroundMark x1="89625" y1="34125" x2="91125" y2="45500"/>
                        <a14:foregroundMark x1="81000" y1="22375" x2="81500" y2="28000"/>
                        <a14:foregroundMark x1="57625" y1="12250" x2="70875" y2="26000"/>
                        <a14:foregroundMark x1="55875" y1="17500" x2="67125" y2="21000"/>
                        <a14:foregroundMark x1="67125" y1="21000" x2="65000" y2="20500"/>
                        <a14:foregroundMark x1="56750" y1="13125" x2="67625" y2="19500"/>
                        <a14:foregroundMark x1="67625" y1="19500" x2="64250" y2="24625"/>
                        <a14:foregroundMark x1="44625" y1="19125" x2="48250" y2="31750"/>
                        <a14:foregroundMark x1="48250" y1="31750" x2="49250" y2="33375"/>
                        <a14:foregroundMark x1="53750" y1="21500" x2="63750" y2="41250"/>
                        <a14:foregroundMark x1="63750" y1="41250" x2="63000" y2="34500"/>
                        <a14:foregroundMark x1="59875" y1="24750" x2="65500" y2="43625"/>
                        <a14:foregroundMark x1="65500" y1="43625" x2="64750" y2="35000"/>
                        <a14:foregroundMark x1="63875" y1="28000" x2="70250" y2="41750"/>
                        <a14:foregroundMark x1="70250" y1="41750" x2="69500" y2="40125"/>
                        <a14:foregroundMark x1="63625" y1="26125" x2="69750" y2="42750"/>
                        <a14:foregroundMark x1="69750" y1="42750" x2="67000" y2="35125"/>
                        <a14:foregroundMark x1="61125" y1="24625" x2="71125" y2="43750"/>
                        <a14:foregroundMark x1="64375" y1="22000" x2="73750" y2="36875"/>
                        <a14:foregroundMark x1="73750" y1="36875" x2="70000" y2="31250"/>
                        <a14:foregroundMark x1="62250" y1="18375" x2="65500" y2="27000"/>
                        <a14:foregroundMark x1="38625" y1="20625" x2="25750" y2="30375"/>
                        <a14:foregroundMark x1="25750" y1="30375" x2="24875" y2="30250"/>
                        <a14:foregroundMark x1="27375" y1="20250" x2="22250" y2="29875"/>
                        <a14:foregroundMark x1="22250" y1="29875" x2="21875" y2="30250"/>
                        <a14:foregroundMark x1="21500" y1="22500" x2="14125" y2="27625"/>
                        <a14:foregroundMark x1="14125" y1="27625" x2="15500" y2="25375"/>
                        <a14:foregroundMark x1="18625" y1="19750" x2="13500" y2="26250"/>
                        <a14:foregroundMark x1="13500" y1="26250" x2="12875" y2="25250"/>
                        <a14:foregroundMark x1="21375" y1="17500" x2="18500" y2="24125"/>
                        <a14:foregroundMark x1="18500" y1="24125" x2="21000" y2="23000"/>
                        <a14:foregroundMark x1="34500" y1="16750" x2="42375" y2="16750"/>
                        <a14:foregroundMark x1="42375" y1="16750" x2="45875" y2="16625"/>
                        <a14:foregroundMark x1="39500" y1="16625" x2="47250" y2="19875"/>
                        <a14:foregroundMark x1="41625" y1="16125" x2="56625" y2="16125"/>
                        <a14:foregroundMark x1="56625" y1="16125" x2="56250" y2="17750"/>
                        <a14:foregroundMark x1="52125" y1="14875" x2="54875" y2="41875"/>
                        <a14:foregroundMark x1="54875" y1="41875" x2="53375" y2="42000"/>
                        <a14:foregroundMark x1="45875" y1="27000" x2="36375" y2="41625"/>
                        <a14:foregroundMark x1="36375" y1="41625" x2="32125" y2="43875"/>
                        <a14:foregroundMark x1="30000" y1="29250" x2="31500" y2="36750"/>
                        <a14:foregroundMark x1="31500" y1="36750" x2="34125" y2="31375"/>
                        <a14:foregroundMark x1="36125" y1="26000" x2="39250" y2="29000"/>
                        <a14:foregroundMark x1="44625" y1="20375" x2="44625" y2="30625"/>
                        <a14:foregroundMark x1="44625" y1="30625" x2="45875" y2="30500"/>
                        <a14:foregroundMark x1="47750" y1="25500" x2="45875" y2="35500"/>
                        <a14:foregroundMark x1="45875" y1="35500" x2="42500" y2="39500"/>
                        <a14:foregroundMark x1="12750" y1="70625" x2="12750" y2="70625"/>
                        <a14:foregroundMark x1="9125" y1="69750" x2="15250" y2="76000"/>
                        <a14:foregroundMark x1="8125" y1="59500" x2="10375" y2="67625"/>
                        <a14:foregroundMark x1="10375" y1="67625" x2="10750" y2="67375"/>
                        <a14:foregroundMark x1="6625" y1="47250" x2="10000" y2="56250"/>
                        <a14:foregroundMark x1="8875" y1="34625" x2="7625" y2="46000"/>
                        <a14:foregroundMark x1="6500" y1="39000" x2="4750" y2="45875"/>
                        <a14:foregroundMark x1="4750" y1="45875" x2="4500" y2="45875"/>
                        <a14:foregroundMark x1="8000" y1="31000" x2="8375" y2="37375"/>
                        <a14:foregroundMark x1="13375" y1="25000" x2="9375" y2="35375"/>
                        <a14:foregroundMark x1="11625" y1="26250" x2="24875" y2="16125"/>
                        <a14:foregroundMark x1="24875" y1="16125" x2="32000" y2="12375"/>
                        <a14:foregroundMark x1="32000" y1="12375" x2="51625" y2="10125"/>
                        <a14:foregroundMark x1="51625" y1="10125" x2="60750" y2="12375"/>
                        <a14:foregroundMark x1="60750" y1="12375" x2="77500" y2="25375"/>
                        <a14:foregroundMark x1="77500" y1="25375" x2="86125" y2="41000"/>
                        <a14:foregroundMark x1="86125" y1="41000" x2="91375" y2="71000"/>
                        <a14:foregroundMark x1="91375" y1="71000" x2="82500" y2="84250"/>
                        <a14:foregroundMark x1="82500" y1="84250" x2="77807" y2="88161"/>
                        <a14:foregroundMark x1="76102" y1="89383" x2="75750" y2="89500"/>
                        <a14:foregroundMark x1="90125" y1="54250" x2="87625" y2="65625"/>
                        <a14:foregroundMark x1="87625" y1="65625" x2="76875" y2="81500"/>
                        <a14:foregroundMark x1="76875" y1="81500" x2="71000" y2="86125"/>
                        <a14:foregroundMark x1="71000" y1="86125" x2="71000" y2="86125"/>
                        <a14:foregroundMark x1="72250" y1="85000" x2="65250" y2="90875"/>
                        <a14:foregroundMark x1="65250" y1="90875" x2="64875" y2="88125"/>
                        <a14:foregroundMark x1="78625" y1="80250" x2="69750" y2="87625"/>
                        <a14:foregroundMark x1="69750" y1="87625" x2="64250" y2="89625"/>
                        <a14:foregroundMark x1="73000" y1="87625" x2="41125" y2="92250"/>
                        <a14:foregroundMark x1="41125" y1="92250" x2="32750" y2="91375"/>
                        <a14:foregroundMark x1="32750" y1="91375" x2="20250" y2="82500"/>
                        <a14:foregroundMark x1="25500" y1="68625" x2="30250" y2="79875"/>
                        <a14:foregroundMark x1="30250" y1="79875" x2="32250" y2="81875"/>
                        <a14:foregroundMark x1="22625" y1="63500" x2="25625" y2="73875"/>
                        <a14:foregroundMark x1="25625" y1="73875" x2="30000" y2="78500"/>
                        <a14:foregroundMark x1="23625" y1="66250" x2="27625" y2="76500"/>
                        <a14:foregroundMark x1="27625" y1="76500" x2="26875" y2="74875"/>
                        <a14:foregroundMark x1="21875" y1="67750" x2="23625" y2="74000"/>
                        <a14:foregroundMark x1="21375" y1="66750" x2="29875" y2="71750"/>
                        <a14:foregroundMark x1="29875" y1="71750" x2="29375" y2="71875"/>
                        <a14:foregroundMark x1="66750" y1="51125" x2="69125" y2="66875"/>
                        <a14:foregroundMark x1="68875" y1="62375" x2="72750" y2="76750"/>
                        <a14:foregroundMark x1="72750" y1="76750" x2="72625" y2="69750"/>
                        <a14:foregroundMark x1="71625" y1="62750" x2="73000" y2="76625"/>
                        <a14:foregroundMark x1="73250" y1="69000" x2="74000" y2="83000"/>
                        <a14:foregroundMark x1="74125" y1="60375" x2="75625" y2="75375"/>
                        <a14:foregroundMark x1="77375" y1="54750" x2="77375" y2="67000"/>
                        <a14:foregroundMark x1="77375" y1="67000" x2="78125" y2="64625"/>
                        <a14:foregroundMark x1="79625" y1="42750" x2="81750" y2="53625"/>
                        <a14:foregroundMark x1="81750" y1="53625" x2="82750" y2="51250"/>
                        <a14:foregroundMark x1="82750" y1="37250" x2="84750" y2="50750"/>
                        <a14:foregroundMark x1="84750" y1="50750" x2="85500" y2="52250"/>
                        <a14:foregroundMark x1="81875" y1="36875" x2="85250" y2="71125"/>
                        <a14:foregroundMark x1="85250" y1="71125" x2="85500" y2="67875"/>
                        <a14:foregroundMark x1="85125" y1="51500" x2="89500" y2="57000"/>
                        <a14:foregroundMark x1="89500" y1="57000" x2="89875" y2="56875"/>
                        <a14:foregroundMark x1="67750" y1="27500" x2="79500" y2="36500"/>
                        <a14:foregroundMark x1="73500" y1="26875" x2="78375" y2="33875"/>
                        <a14:foregroundMark x1="78375" y1="33875" x2="76125" y2="32125"/>
                        <a14:foregroundMark x1="70875" y1="24875" x2="83125" y2="38250"/>
                        <a14:foregroundMark x1="75625" y1="27250" x2="87125" y2="38000"/>
                        <a14:foregroundMark x1="87125" y1="38000" x2="87375" y2="37625"/>
                        <a14:foregroundMark x1="85500" y1="30625" x2="90875" y2="40750"/>
                        <a14:foregroundMark x1="90875" y1="40750" x2="91000" y2="40750"/>
                        <a14:foregroundMark x1="85625" y1="26375" x2="90500" y2="38125"/>
                        <a14:foregroundMark x1="90500" y1="38125" x2="90500" y2="38750"/>
                        <a14:foregroundMark x1="84500" y1="26750" x2="92500" y2="37875"/>
                        <a14:foregroundMark x1="92500" y1="37875" x2="93125" y2="39875"/>
                        <a14:foregroundMark x1="88000" y1="30750" x2="91625" y2="39125"/>
                        <a14:foregroundMark x1="91625" y1="39125" x2="92375" y2="44750"/>
                        <a14:foregroundMark x1="92875" y1="42000" x2="94375" y2="53375"/>
                        <a14:foregroundMark x1="94375" y1="53375" x2="93750" y2="52625"/>
                        <a14:foregroundMark x1="95000" y1="47875" x2="95250" y2="50750"/>
                        <a14:foregroundMark x1="94375" y1="42375" x2="94500" y2="48875"/>
                        <a14:foregroundMark x1="94875" y1="43500" x2="95250" y2="49875"/>
                        <a14:foregroundMark x1="95375" y1="50375" x2="94500" y2="60875"/>
                        <a14:foregroundMark x1="94500" y1="60875" x2="93625" y2="60500"/>
                        <a14:foregroundMark x1="93375" y1="55000" x2="93125" y2="60750"/>
                        <a14:foregroundMark x1="93000" y1="53500" x2="90875" y2="62250"/>
                        <a14:foregroundMark x1="90875" y1="62250" x2="90750" y2="61625"/>
                        <a14:foregroundMark x1="87750" y1="54500" x2="82750" y2="45625"/>
                        <a14:foregroundMark x1="78875" y1="41875" x2="76250" y2="62375"/>
                        <a14:foregroundMark x1="76250" y1="62375" x2="76750" y2="60250"/>
                        <a14:foregroundMark x1="78750" y1="40250" x2="78750" y2="60375"/>
                        <a14:foregroundMark x1="78750" y1="60375" x2="76875" y2="54125"/>
                        <a14:foregroundMark x1="74625" y1="44500" x2="70500" y2="82125"/>
                        <a14:foregroundMark x1="70500" y1="82125" x2="69125" y2="80750"/>
                        <a14:foregroundMark x1="68500" y1="75875" x2="67000" y2="82125"/>
                        <a14:foregroundMark x1="68875" y1="75875" x2="58875" y2="84625"/>
                        <a14:foregroundMark x1="58875" y1="84625" x2="49000" y2="85250"/>
                        <a14:foregroundMark x1="49000" y1="85250" x2="49750" y2="85125"/>
                        <a14:foregroundMark x1="51125" y1="85000" x2="64625" y2="86000"/>
                        <a14:foregroundMark x1="48250" y1="88875" x2="59500" y2="89000"/>
                        <a14:foregroundMark x1="59500" y1="89000" x2="55000" y2="89500"/>
                        <a14:foregroundMark x1="43375" y1="92500" x2="45625" y2="94000"/>
                        <a14:foregroundMark x1="41500" y1="94375" x2="43125" y2="94375"/>
                        <a14:foregroundMark x1="44875" y1="95125" x2="48875" y2="95125"/>
                        <a14:foregroundMark x1="53000" y1="95125" x2="53875" y2="94875"/>
                        <a14:foregroundMark x1="62625" y1="90375" x2="66125" y2="88000"/>
                        <a14:foregroundMark x1="58875" y1="91500" x2="67250" y2="88125"/>
                        <a14:foregroundMark x1="67250" y1="88125" x2="67250" y2="88000"/>
                        <a14:foregroundMark x1="72250" y1="88250" x2="75125" y2="86625"/>
                        <a14:foregroundMark x1="69375" y1="89875" x2="75375" y2="85875"/>
                        <a14:foregroundMark x1="75375" y1="85875" x2="75500" y2="85375"/>
                        <a14:foregroundMark x1="67750" y1="92375" x2="73750" y2="88625"/>
                        <a14:foregroundMark x1="73750" y1="88625" x2="73750" y2="88500"/>
                        <a14:foregroundMark x1="81000" y1="81250" x2="80500" y2="80250"/>
                        <a14:foregroundMark x1="76500" y1="85500" x2="77750" y2="84000"/>
                        <a14:foregroundMark x1="77500" y1="83250" x2="74750" y2="85125"/>
                        <a14:foregroundMark x1="68500" y1="91625" x2="57375" y2="93750"/>
                        <a14:foregroundMark x1="61875" y1="91625" x2="50750" y2="93375"/>
                        <a14:foregroundMark x1="57750" y1="94375" x2="58875" y2="94250"/>
                        <a14:foregroundMark x1="56125" y1="95000" x2="58750" y2="95125"/>
                        <a14:foregroundMark x1="39750" y1="85500" x2="40500" y2="88000"/>
                        <a14:foregroundMark x1="35125" y1="82500" x2="40375" y2="85750"/>
                        <a14:foregroundMark x1="35000" y1="75500" x2="40125" y2="81875"/>
                        <a14:foregroundMark x1="40125" y1="81875" x2="40750" y2="82250"/>
                        <a14:foregroundMark x1="36875" y1="70875" x2="39500" y2="55625"/>
                        <a14:foregroundMark x1="39500" y1="49000" x2="43875" y2="62625"/>
                        <a14:foregroundMark x1="40500" y1="50875" x2="41250" y2="63625"/>
                        <a14:foregroundMark x1="41250" y1="63625" x2="40250" y2="62250"/>
                        <a14:foregroundMark x1="25500" y1="41875" x2="25375" y2="51625"/>
                        <a14:foregroundMark x1="25375" y1="51625" x2="25000" y2="51500"/>
                        <a14:foregroundMark x1="20375" y1="31875" x2="19875" y2="50375"/>
                        <a14:foregroundMark x1="19875" y1="50375" x2="19875" y2="47250"/>
                        <a14:foregroundMark x1="21250" y1="33250" x2="28000" y2="62000"/>
                        <a14:foregroundMark x1="28000" y1="62000" x2="28000" y2="57750"/>
                        <a14:foregroundMark x1="28000" y1="40750" x2="27500" y2="54375"/>
                        <a14:foregroundMark x1="27500" y1="54375" x2="26875" y2="54375"/>
                        <a14:foregroundMark x1="25125" y1="38750" x2="20750" y2="55875"/>
                        <a14:foregroundMark x1="20750" y1="55875" x2="19250" y2="53250"/>
                        <a14:foregroundMark x1="12500" y1="44375" x2="10500" y2="58000"/>
                        <a14:foregroundMark x1="8875" y1="52625" x2="8875" y2="62875"/>
                        <a14:foregroundMark x1="8875" y1="62875" x2="7875" y2="62625"/>
                        <a14:foregroundMark x1="6625" y1="54625" x2="7875" y2="65125"/>
                        <a14:foregroundMark x1="7875" y1="65125" x2="7875" y2="63625"/>
                        <a14:foregroundMark x1="6500" y1="54750" x2="8875" y2="61875"/>
                        <a14:foregroundMark x1="8875" y1="61875" x2="9250" y2="58500"/>
                        <a14:foregroundMark x1="8500" y1="48000" x2="8500" y2="56625"/>
                        <a14:foregroundMark x1="8500" y1="56625" x2="8500" y2="54250"/>
                        <a14:foregroundMark x1="8250" y1="45750" x2="7250" y2="58625"/>
                        <a14:foregroundMark x1="7250" y1="58625" x2="7125" y2="55250"/>
                        <a14:foregroundMark x1="6250" y1="48375" x2="6375" y2="57000"/>
                        <a14:foregroundMark x1="6375" y1="57000" x2="7000" y2="54875"/>
                        <a14:foregroundMark x1="8125" y1="51250" x2="8250" y2="61750"/>
                        <a14:foregroundMark x1="8250" y1="61750" x2="8500" y2="61000"/>
                        <a14:foregroundMark x1="3125" y1="45125" x2="1820" y2="51500"/>
                        <a14:foregroundMark x1="4750" y1="44000" x2="6000" y2="57000"/>
                        <a14:foregroundMark x1="5625" y1="51750" x2="6625" y2="64500"/>
                        <a14:foregroundMark x1="6375" y1="61750" x2="10000" y2="75000"/>
                        <a14:foregroundMark x1="12875" y1="76125" x2="19500" y2="83500"/>
                        <a14:foregroundMark x1="19500" y1="83500" x2="19375" y2="83750"/>
                        <a14:foregroundMark x1="18125" y1="81125" x2="25625" y2="86125"/>
                        <a14:foregroundMark x1="25625" y1="86125" x2="25625" y2="85875"/>
                        <a14:foregroundMark x1="13625" y1="27625" x2="10000" y2="35375"/>
                        <a14:foregroundMark x1="10000" y1="35375" x2="9500" y2="35875"/>
                        <a14:foregroundMark x1="11875" y1="26125" x2="10750" y2="32375"/>
                        <a14:foregroundMark x1="8875" y1="30250" x2="9625" y2="29500"/>
                        <a14:foregroundMark x1="6979" y1="32195" x2="12000" y2="25500"/>
                        <a14:foregroundMark x1="12000" y1="25500" x2="17625" y2="22000"/>
                        <a14:foregroundMark x1="23375" y1="15375" x2="28750" y2="13000"/>
                        <a14:foregroundMark x1="31750" y1="11750" x2="47625" y2="10125"/>
                        <a14:foregroundMark x1="47625" y1="10125" x2="47750" y2="10875"/>
                        <a14:foregroundMark x1="46125" y1="9875" x2="60750" y2="10500"/>
                        <a14:foregroundMark x1="60750" y1="10500" x2="61500" y2="12375"/>
                        <a14:foregroundMark x1="55750" y1="9000" x2="66250" y2="15625"/>
                        <a14:foregroundMark x1="66250" y1="15625" x2="66000" y2="15625"/>
                        <a14:foregroundMark x1="59875" y1="10500" x2="70875" y2="19125"/>
                        <a14:foregroundMark x1="70875" y1="19125" x2="70875" y2="19125"/>
                        <a14:foregroundMark x1="70750" y1="15000" x2="78125" y2="23375"/>
                        <a14:foregroundMark x1="78125" y1="23375" x2="75625" y2="22000"/>
                        <a14:foregroundMark x1="75000" y1="18000" x2="86750" y2="29000"/>
                        <a14:foregroundMark x1="86750" y1="29000" x2="86625" y2="29375"/>
                        <a14:foregroundMark x1="76250" y1="19125" x2="91750" y2="38500"/>
                        <a14:foregroundMark x1="91875" y1="42875" x2="92750" y2="46500"/>
                        <a14:foregroundMark x1="88250" y1="37000" x2="91750" y2="45250"/>
                        <a14:foregroundMark x1="91750" y1="45250" x2="91500" y2="45000"/>
                        <a14:foregroundMark x1="83750" y1="32625" x2="89875" y2="47750"/>
                        <a14:foregroundMark x1="89875" y1="47750" x2="90000" y2="46500"/>
                        <a14:foregroundMark x1="69250" y1="23250" x2="73250" y2="36250"/>
                        <a14:foregroundMark x1="73250" y1="36250" x2="73375" y2="35500"/>
                        <a14:foregroundMark x1="72250" y1="26500" x2="76625" y2="37625"/>
                        <a14:foregroundMark x1="89250" y1="43375" x2="89250" y2="41875"/>
                        <a14:foregroundMark x1="94125" y1="42125" x2="95000" y2="44000"/>
                        <a14:foregroundMark x1="94375" y1="41500" x2="95125" y2="45250"/>
                        <a14:foregroundMark x1="87625" y1="27750" x2="88250" y2="31625"/>
                        <a14:foregroundMark x1="77875" y1="17750" x2="78375" y2="20125"/>
                        <a14:foregroundMark x1="67625" y1="14375" x2="70875" y2="16000"/>
                        <a14:foregroundMark x1="54375" y1="11750" x2="48250" y2="15500"/>
                        <a14:foregroundMark x1="48250" y1="15500" x2="42625" y2="17125"/>
                        <a14:foregroundMark x1="39625" y1="11000" x2="32500" y2="13375"/>
                        <a14:foregroundMark x1="32500" y1="13375" x2="32500" y2="13375"/>
                        <a14:foregroundMark x1="35375" y1="10750" x2="48125" y2="8750"/>
                        <a14:foregroundMark x1="46875" y1="7625" x2="57500" y2="7750"/>
                        <a14:foregroundMark x1="57500" y1="7750" x2="57250" y2="7875"/>
                        <a14:foregroundMark x1="56250" y1="6625" x2="61000" y2="10875"/>
                        <a14:foregroundMark x1="64125" y1="11000" x2="69750" y2="16250"/>
                        <a14:foregroundMark x1="69750" y1="16250" x2="69750" y2="16250"/>
                        <a14:foregroundMark x1="71000" y1="12625" x2="73875" y2="15500"/>
                        <a14:foregroundMark x1="74125" y1="12250" x2="79750" y2="17750"/>
                        <a14:foregroundMark x1="79750" y1="17750" x2="79750" y2="19250"/>
                        <a14:foregroundMark x1="76250" y1="15625" x2="85500" y2="27000"/>
                        <a14:foregroundMark x1="87500" y1="27375" x2="91875" y2="35250"/>
                        <a14:foregroundMark x1="91875" y1="35250" x2="91625" y2="34750"/>
                        <a14:foregroundMark x1="66250" y1="9750" x2="45625" y2="10125"/>
                        <a14:foregroundMark x1="45625" y1="10125" x2="44625" y2="10625"/>
                        <a14:foregroundMark x1="36625" y1="8750" x2="13549" y2="18750"/>
                        <a14:foregroundMark x1="30750" y1="9125" x2="46375" y2="5250"/>
                        <a14:foregroundMark x1="46375" y1="5250" x2="48250" y2="5250"/>
                        <a14:foregroundMark x1="50375" y1="5875" x2="60750" y2="8375"/>
                        <a14:foregroundMark x1="57625" y1="6500" x2="70125" y2="10875"/>
                        <a14:foregroundMark x1="72000" y1="10125" x2="75625" y2="13625"/>
                        <a14:foregroundMark x1="43875" y1="59625" x2="43250" y2="63625"/>
                        <a14:foregroundMark x1="28375" y1="34500" x2="30250" y2="80500"/>
                        <a14:foregroundMark x1="28875" y1="90750" x2="32375" y2="91750"/>
                        <a14:backgroundMark x1="3875" y1="25000" x2="2125" y2="32375"/>
                        <a14:backgroundMark x1="10500" y1="17625" x2="9750" y2="22125"/>
                        <a14:backgroundMark x1="12250" y1="18750" x2="12250" y2="20875"/>
                        <a14:backgroundMark x1="5000" y1="31500" x2="3625" y2="35250"/>
                        <a14:backgroundMark x1="625" y1="52625" x2="1250" y2="57625"/>
                        <a14:backgroundMark x1="875" y1="51875" x2="1250" y2="55625"/>
                        <a14:backgroundMark x1="1500" y1="51500" x2="1500" y2="54375"/>
                        <a14:backgroundMark x1="77625" y1="89875" x2="77625" y2="89875"/>
                        <a14:backgroundMark x1="76375" y1="88875" x2="77625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268" y="161436"/>
            <a:ext cx="968561" cy="96856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7FABCA6A-2DBA-420D-98F6-8DD82575237A}"/>
              </a:ext>
            </a:extLst>
          </p:cNvPr>
          <p:cNvGrpSpPr/>
          <p:nvPr/>
        </p:nvGrpSpPr>
        <p:grpSpPr>
          <a:xfrm>
            <a:off x="359228" y="1040160"/>
            <a:ext cx="3751912" cy="1014948"/>
            <a:chOff x="1824148" y="990552"/>
            <a:chExt cx="2312621" cy="88172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F377B3C9-81A7-417B-9015-E1DB251176F7}"/>
                </a:ext>
              </a:extLst>
            </p:cNvPr>
            <p:cNvSpPr txBox="1"/>
            <p:nvPr/>
          </p:nvSpPr>
          <p:spPr>
            <a:xfrm>
              <a:off x="1824148" y="990552"/>
              <a:ext cx="2312621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C5DFCDB2-7FB3-4251-AB1B-5424E96616E4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Â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EFE04F2D-508C-4892-AFB1-048A7EA5759A}"/>
              </a:ext>
            </a:extLst>
          </p:cNvPr>
          <p:cNvGrpSpPr/>
          <p:nvPr/>
        </p:nvGrpSpPr>
        <p:grpSpPr>
          <a:xfrm>
            <a:off x="10038086" y="5511480"/>
            <a:ext cx="2264958" cy="1393337"/>
            <a:chOff x="6865144" y="3555389"/>
            <a:chExt cx="2166889" cy="158811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26CCB799-125F-41AA-890E-07BDAACA3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93E488F3-AEFB-4603-ACE4-3CB2E494776A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66" name="Oval Callout 50">
            <a:extLst>
              <a:ext uri="{FF2B5EF4-FFF2-40B4-BE49-F238E27FC236}">
                <a16:creationId xmlns:a16="http://schemas.microsoft.com/office/drawing/2014/main" xmlns="" id="{4236BD65-88EC-4851-82AE-58ADCE2C6DB5}"/>
              </a:ext>
            </a:extLst>
          </p:cNvPr>
          <p:cNvSpPr/>
          <p:nvPr/>
        </p:nvSpPr>
        <p:spPr>
          <a:xfrm>
            <a:off x="3140899" y="1986982"/>
            <a:ext cx="1827341" cy="923731"/>
          </a:xfrm>
          <a:prstGeom prst="wedgeEllipseCallout">
            <a:avLst>
              <a:gd name="adj1" fmla="val -43485"/>
              <a:gd name="adj2" fmla="val 68686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HƯỚNG DẪN VIẾT CHỮ HOA Â - CỠ CHỮ 2,5 LY - _KIẾN THỨC TIỂU HỌC_">
            <a:hlinkClick r:id="" action="ppaction://media"/>
            <a:extLst>
              <a:ext uri="{FF2B5EF4-FFF2-40B4-BE49-F238E27FC236}">
                <a16:creationId xmlns:a16="http://schemas.microsoft.com/office/drawing/2014/main" xmlns="" id="{92E9F60E-2127-4BA9-80FE-AFC1535849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53363" y="1358438"/>
            <a:ext cx="6759868" cy="3802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xmlns="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xmlns="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xmlns="" id="{D66A98E2-2CB0-41B7-9CE7-24F48BBC75C7}"/>
                </a:ext>
              </a:extLst>
            </p:cNvPr>
            <p:cNvGrpSpPr/>
            <p:nvPr/>
          </p:nvGrpSpPr>
          <p:grpSpPr>
            <a:xfrm>
              <a:off x="2556359" y="808570"/>
              <a:ext cx="6271059" cy="3323987"/>
              <a:chOff x="2556360" y="626777"/>
              <a:chExt cx="6271059" cy="3323987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xmlns="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469840" y="626777"/>
                <a:ext cx="80821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2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xmlns="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2556360" y="1827106"/>
                <a:ext cx="6271059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Viết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câu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ứng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dụng</a:t>
                </a:r>
                <a:endPara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20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6;p3"/>
          <p:cNvSpPr/>
          <p:nvPr/>
        </p:nvSpPr>
        <p:spPr>
          <a:xfrm rot="10800000" flipH="1">
            <a:off x="6791034" y="5551688"/>
            <a:ext cx="5484853" cy="1306313"/>
          </a:xfrm>
          <a:custGeom>
            <a:avLst/>
            <a:gdLst/>
            <a:ahLst/>
            <a:cxnLst/>
            <a:rect l="l" t="t" r="r" b="b"/>
            <a:pathLst>
              <a:path w="78247" h="18804" extrusionOk="0">
                <a:moveTo>
                  <a:pt x="1" y="0"/>
                </a:moveTo>
                <a:cubicBezTo>
                  <a:pt x="1" y="0"/>
                  <a:pt x="9901" y="15665"/>
                  <a:pt x="29951" y="18296"/>
                </a:cubicBezTo>
                <a:cubicBezTo>
                  <a:pt x="32535" y="18639"/>
                  <a:pt x="34997" y="18804"/>
                  <a:pt x="37358" y="18804"/>
                </a:cubicBezTo>
                <a:cubicBezTo>
                  <a:pt x="53313" y="18804"/>
                  <a:pt x="64667" y="11266"/>
                  <a:pt x="78247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0" name="Google Shape;47;p3"/>
          <p:cNvSpPr/>
          <p:nvPr/>
        </p:nvSpPr>
        <p:spPr>
          <a:xfrm>
            <a:off x="3211580" y="4944491"/>
            <a:ext cx="4725517" cy="2421501"/>
          </a:xfrm>
          <a:custGeom>
            <a:avLst/>
            <a:gdLst/>
            <a:ahLst/>
            <a:cxnLst/>
            <a:rect l="l" t="t" r="r" b="b"/>
            <a:pathLst>
              <a:path w="84788" h="43448" extrusionOk="0">
                <a:moveTo>
                  <a:pt x="40041" y="0"/>
                </a:moveTo>
                <a:cubicBezTo>
                  <a:pt x="39736" y="0"/>
                  <a:pt x="39431" y="5"/>
                  <a:pt x="39124" y="14"/>
                </a:cubicBezTo>
                <a:cubicBezTo>
                  <a:pt x="11404" y="841"/>
                  <a:pt x="1" y="43448"/>
                  <a:pt x="1" y="43448"/>
                </a:cubicBezTo>
                <a:lnTo>
                  <a:pt x="84788" y="36079"/>
                </a:lnTo>
                <a:cubicBezTo>
                  <a:pt x="84788" y="36079"/>
                  <a:pt x="67214" y="0"/>
                  <a:pt x="40041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1" name="Google Shape;48;p3"/>
          <p:cNvGrpSpPr/>
          <p:nvPr/>
        </p:nvGrpSpPr>
        <p:grpSpPr>
          <a:xfrm>
            <a:off x="-45866" y="3893733"/>
            <a:ext cx="9998671" cy="3371664"/>
            <a:chOff x="-34400" y="2920300"/>
            <a:chExt cx="7499003" cy="2528748"/>
          </a:xfrm>
        </p:grpSpPr>
        <p:grpSp>
          <p:nvGrpSpPr>
            <p:cNvPr id="52" name="Google Shape;49;p3"/>
            <p:cNvGrpSpPr/>
            <p:nvPr/>
          </p:nvGrpSpPr>
          <p:grpSpPr>
            <a:xfrm>
              <a:off x="377295" y="3991903"/>
              <a:ext cx="3480268" cy="1282215"/>
              <a:chOff x="377295" y="3991903"/>
              <a:chExt cx="3480268" cy="1282215"/>
            </a:xfrm>
          </p:grpSpPr>
          <p:sp>
            <p:nvSpPr>
              <p:cNvPr id="79" name="Google Shape;50;p3"/>
              <p:cNvSpPr/>
              <p:nvPr/>
            </p:nvSpPr>
            <p:spPr>
              <a:xfrm>
                <a:off x="377295" y="3991903"/>
                <a:ext cx="3480268" cy="1282215"/>
              </a:xfrm>
              <a:custGeom>
                <a:avLst/>
                <a:gdLst/>
                <a:ahLst/>
                <a:cxnLst/>
                <a:rect l="l" t="t" r="r" b="b"/>
                <a:pathLst>
                  <a:path w="83260" h="30675" extrusionOk="0">
                    <a:moveTo>
                      <a:pt x="40643" y="1"/>
                    </a:moveTo>
                    <a:cubicBezTo>
                      <a:pt x="34730" y="1"/>
                      <a:pt x="28823" y="9522"/>
                      <a:pt x="28823" y="9522"/>
                    </a:cubicBezTo>
                    <a:cubicBezTo>
                      <a:pt x="28823" y="9522"/>
                      <a:pt x="29509" y="2487"/>
                      <a:pt x="24899" y="2487"/>
                    </a:cubicBezTo>
                    <a:cubicBezTo>
                      <a:pt x="24006" y="2487"/>
                      <a:pt x="22914" y="2751"/>
                      <a:pt x="21580" y="3381"/>
                    </a:cubicBezTo>
                    <a:cubicBezTo>
                      <a:pt x="13359" y="7291"/>
                      <a:pt x="1" y="29021"/>
                      <a:pt x="1" y="29021"/>
                    </a:cubicBezTo>
                    <a:lnTo>
                      <a:pt x="12181" y="29271"/>
                    </a:lnTo>
                    <a:lnTo>
                      <a:pt x="78773" y="30600"/>
                    </a:lnTo>
                    <a:lnTo>
                      <a:pt x="83259" y="30675"/>
                    </a:lnTo>
                    <a:cubicBezTo>
                      <a:pt x="83259" y="30675"/>
                      <a:pt x="81029" y="12730"/>
                      <a:pt x="74061" y="8970"/>
                    </a:cubicBezTo>
                    <a:cubicBezTo>
                      <a:pt x="72673" y="8219"/>
                      <a:pt x="71272" y="7918"/>
                      <a:pt x="69920" y="7918"/>
                    </a:cubicBezTo>
                    <a:cubicBezTo>
                      <a:pt x="64511" y="7918"/>
                      <a:pt x="59876" y="12730"/>
                      <a:pt x="59876" y="12730"/>
                    </a:cubicBezTo>
                    <a:cubicBezTo>
                      <a:pt x="59876" y="12730"/>
                      <a:pt x="60552" y="7567"/>
                      <a:pt x="56793" y="5061"/>
                    </a:cubicBezTo>
                    <a:cubicBezTo>
                      <a:pt x="55969" y="4511"/>
                      <a:pt x="55104" y="4297"/>
                      <a:pt x="54258" y="4297"/>
                    </a:cubicBezTo>
                    <a:cubicBezTo>
                      <a:pt x="51243" y="4297"/>
                      <a:pt x="48447" y="7016"/>
                      <a:pt x="48447" y="7016"/>
                    </a:cubicBezTo>
                    <a:cubicBezTo>
                      <a:pt x="48447" y="7016"/>
                      <a:pt x="47470" y="875"/>
                      <a:pt x="41354" y="48"/>
                    </a:cubicBezTo>
                    <a:cubicBezTo>
                      <a:pt x="41117" y="16"/>
                      <a:pt x="40880" y="1"/>
                      <a:pt x="40643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0" name="Google Shape;51;p3"/>
              <p:cNvSpPr/>
              <p:nvPr/>
            </p:nvSpPr>
            <p:spPr>
              <a:xfrm>
                <a:off x="886470" y="4363135"/>
                <a:ext cx="2783587" cy="907854"/>
              </a:xfrm>
              <a:custGeom>
                <a:avLst/>
                <a:gdLst/>
                <a:ahLst/>
                <a:cxnLst/>
                <a:rect l="l" t="t" r="r" b="b"/>
                <a:pathLst>
                  <a:path w="66593" h="21719" extrusionOk="0">
                    <a:moveTo>
                      <a:pt x="25066" y="0"/>
                    </a:moveTo>
                    <a:cubicBezTo>
                      <a:pt x="24693" y="0"/>
                      <a:pt x="24300" y="29"/>
                      <a:pt x="23885" y="89"/>
                    </a:cubicBezTo>
                    <a:cubicBezTo>
                      <a:pt x="17193" y="1067"/>
                      <a:pt x="14687" y="8987"/>
                      <a:pt x="14687" y="8987"/>
                    </a:cubicBezTo>
                    <a:cubicBezTo>
                      <a:pt x="14687" y="8987"/>
                      <a:pt x="13607" y="1892"/>
                      <a:pt x="9114" y="1892"/>
                    </a:cubicBezTo>
                    <a:cubicBezTo>
                      <a:pt x="9067" y="1892"/>
                      <a:pt x="9020" y="1892"/>
                      <a:pt x="8973" y="1894"/>
                    </a:cubicBezTo>
                    <a:cubicBezTo>
                      <a:pt x="5138" y="2019"/>
                      <a:pt x="1203" y="15829"/>
                      <a:pt x="0" y="20390"/>
                    </a:cubicBezTo>
                    <a:lnTo>
                      <a:pt x="66592" y="21719"/>
                    </a:lnTo>
                    <a:cubicBezTo>
                      <a:pt x="65339" y="17308"/>
                      <a:pt x="62081" y="8034"/>
                      <a:pt x="56592" y="6355"/>
                    </a:cubicBezTo>
                    <a:cubicBezTo>
                      <a:pt x="55574" y="6042"/>
                      <a:pt x="54605" y="5907"/>
                      <a:pt x="53692" y="5907"/>
                    </a:cubicBezTo>
                    <a:cubicBezTo>
                      <a:pt x="48111" y="5907"/>
                      <a:pt x="44612" y="10942"/>
                      <a:pt x="44612" y="10942"/>
                    </a:cubicBezTo>
                    <a:cubicBezTo>
                      <a:pt x="44612" y="10942"/>
                      <a:pt x="44487" y="4826"/>
                      <a:pt x="40452" y="2997"/>
                    </a:cubicBezTo>
                    <a:cubicBezTo>
                      <a:pt x="39864" y="2734"/>
                      <a:pt x="39260" y="2621"/>
                      <a:pt x="38659" y="2621"/>
                    </a:cubicBezTo>
                    <a:cubicBezTo>
                      <a:pt x="35136" y="2621"/>
                      <a:pt x="31680" y="6480"/>
                      <a:pt x="31680" y="6480"/>
                    </a:cubicBezTo>
                    <a:cubicBezTo>
                      <a:pt x="31680" y="6480"/>
                      <a:pt x="30688" y="0"/>
                      <a:pt x="25066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1" name="Google Shape;52;p3"/>
              <p:cNvSpPr/>
              <p:nvPr/>
            </p:nvSpPr>
            <p:spPr>
              <a:xfrm>
                <a:off x="1325419" y="4877826"/>
                <a:ext cx="448430" cy="337953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8085" extrusionOk="0">
                    <a:moveTo>
                      <a:pt x="557" y="0"/>
                    </a:moveTo>
                    <a:cubicBezTo>
                      <a:pt x="228" y="0"/>
                      <a:pt x="0" y="541"/>
                      <a:pt x="351" y="809"/>
                    </a:cubicBezTo>
                    <a:cubicBezTo>
                      <a:pt x="3560" y="3190"/>
                      <a:pt x="6768" y="5596"/>
                      <a:pt x="9976" y="8002"/>
                    </a:cubicBezTo>
                    <a:cubicBezTo>
                      <a:pt x="10051" y="8060"/>
                      <a:pt x="10125" y="8084"/>
                      <a:pt x="10194" y="8084"/>
                    </a:cubicBezTo>
                    <a:cubicBezTo>
                      <a:pt x="10517" y="8084"/>
                      <a:pt x="10728" y="7544"/>
                      <a:pt x="10377" y="7275"/>
                    </a:cubicBezTo>
                    <a:cubicBezTo>
                      <a:pt x="7194" y="4894"/>
                      <a:pt x="3986" y="2488"/>
                      <a:pt x="778" y="82"/>
                    </a:cubicBezTo>
                    <a:cubicBezTo>
                      <a:pt x="702" y="25"/>
                      <a:pt x="627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2" name="Google Shape;53;p3"/>
              <p:cNvSpPr/>
              <p:nvPr/>
            </p:nvSpPr>
            <p:spPr>
              <a:xfrm>
                <a:off x="1915437" y="4621463"/>
                <a:ext cx="120091" cy="597949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14305" extrusionOk="0">
                    <a:moveTo>
                      <a:pt x="515" y="1"/>
                    </a:moveTo>
                    <a:cubicBezTo>
                      <a:pt x="274" y="1"/>
                      <a:pt x="1" y="209"/>
                      <a:pt x="46" y="526"/>
                    </a:cubicBezTo>
                    <a:cubicBezTo>
                      <a:pt x="698" y="5012"/>
                      <a:pt x="1374" y="9499"/>
                      <a:pt x="2026" y="13985"/>
                    </a:cubicBezTo>
                    <a:cubicBezTo>
                      <a:pt x="2056" y="14208"/>
                      <a:pt x="2206" y="14304"/>
                      <a:pt x="2369" y="14304"/>
                    </a:cubicBezTo>
                    <a:cubicBezTo>
                      <a:pt x="2607" y="14304"/>
                      <a:pt x="2873" y="14097"/>
                      <a:pt x="2828" y="13784"/>
                    </a:cubicBezTo>
                    <a:cubicBezTo>
                      <a:pt x="2176" y="9273"/>
                      <a:pt x="1500" y="4787"/>
                      <a:pt x="848" y="300"/>
                    </a:cubicBezTo>
                    <a:cubicBezTo>
                      <a:pt x="818" y="91"/>
                      <a:pt x="674" y="1"/>
                      <a:pt x="515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3" name="Google Shape;54;p3"/>
              <p:cNvSpPr/>
              <p:nvPr/>
            </p:nvSpPr>
            <p:spPr>
              <a:xfrm>
                <a:off x="1766459" y="4781434"/>
                <a:ext cx="234540" cy="181287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337" extrusionOk="0">
                    <a:moveTo>
                      <a:pt x="557" y="0"/>
                    </a:moveTo>
                    <a:cubicBezTo>
                      <a:pt x="228" y="0"/>
                      <a:pt x="1" y="541"/>
                      <a:pt x="352" y="809"/>
                    </a:cubicBezTo>
                    <a:cubicBezTo>
                      <a:pt x="1856" y="1962"/>
                      <a:pt x="3359" y="3115"/>
                      <a:pt x="4838" y="4243"/>
                    </a:cubicBezTo>
                    <a:cubicBezTo>
                      <a:pt x="4918" y="4308"/>
                      <a:pt x="4997" y="4336"/>
                      <a:pt x="5071" y="4336"/>
                    </a:cubicBezTo>
                    <a:cubicBezTo>
                      <a:pt x="5394" y="4336"/>
                      <a:pt x="5611" y="3806"/>
                      <a:pt x="5264" y="3541"/>
                    </a:cubicBezTo>
                    <a:cubicBezTo>
                      <a:pt x="3760" y="2388"/>
                      <a:pt x="2282" y="1235"/>
                      <a:pt x="778" y="83"/>
                    </a:cubicBezTo>
                    <a:cubicBezTo>
                      <a:pt x="703" y="25"/>
                      <a:pt x="628" y="0"/>
                      <a:pt x="557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4" name="Google Shape;55;p3"/>
              <p:cNvSpPr/>
              <p:nvPr/>
            </p:nvSpPr>
            <p:spPr>
              <a:xfrm>
                <a:off x="2314132" y="4748704"/>
                <a:ext cx="200180" cy="482748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11549" extrusionOk="0">
                    <a:moveTo>
                      <a:pt x="4282" y="0"/>
                    </a:moveTo>
                    <a:cubicBezTo>
                      <a:pt x="4111" y="0"/>
                      <a:pt x="3937" y="89"/>
                      <a:pt x="3867" y="289"/>
                    </a:cubicBezTo>
                    <a:cubicBezTo>
                      <a:pt x="2613" y="3873"/>
                      <a:pt x="1360" y="7457"/>
                      <a:pt x="107" y="11041"/>
                    </a:cubicBezTo>
                    <a:cubicBezTo>
                      <a:pt x="1" y="11345"/>
                      <a:pt x="255" y="11548"/>
                      <a:pt x="510" y="11548"/>
                    </a:cubicBezTo>
                    <a:cubicBezTo>
                      <a:pt x="675" y="11548"/>
                      <a:pt x="840" y="11463"/>
                      <a:pt x="909" y="11267"/>
                    </a:cubicBezTo>
                    <a:cubicBezTo>
                      <a:pt x="2162" y="7683"/>
                      <a:pt x="3415" y="4099"/>
                      <a:pt x="4669" y="515"/>
                    </a:cubicBezTo>
                    <a:cubicBezTo>
                      <a:pt x="4789" y="199"/>
                      <a:pt x="4539" y="0"/>
                      <a:pt x="4282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5" name="Google Shape;56;p3"/>
              <p:cNvSpPr/>
              <p:nvPr/>
            </p:nvSpPr>
            <p:spPr>
              <a:xfrm>
                <a:off x="1270953" y="4820476"/>
                <a:ext cx="110018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7"/>
                      <a:pt x="1304" y="2657"/>
                    </a:cubicBezTo>
                    <a:cubicBezTo>
                      <a:pt x="2055" y="2657"/>
                      <a:pt x="2632" y="2056"/>
                      <a:pt x="2632" y="1329"/>
                    </a:cubicBezTo>
                    <a:cubicBezTo>
                      <a:pt x="2632" y="602"/>
                      <a:pt x="2055" y="1"/>
                      <a:pt x="1304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6" name="Google Shape;57;p3"/>
              <p:cNvSpPr/>
              <p:nvPr/>
            </p:nvSpPr>
            <p:spPr>
              <a:xfrm>
                <a:off x="1732976" y="4745067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28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8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7" name="Google Shape;58;p3"/>
              <p:cNvSpPr/>
              <p:nvPr/>
            </p:nvSpPr>
            <p:spPr>
              <a:xfrm>
                <a:off x="1875433" y="4561730"/>
                <a:ext cx="111104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28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28"/>
                    </a:cubicBezTo>
                    <a:cubicBezTo>
                      <a:pt x="2657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8" name="Google Shape;59;p3"/>
              <p:cNvSpPr/>
              <p:nvPr/>
            </p:nvSpPr>
            <p:spPr>
              <a:xfrm>
                <a:off x="2451656" y="4681154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04"/>
                    </a:cubicBezTo>
                    <a:cubicBezTo>
                      <a:pt x="2657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89" name="Google Shape;60;p3"/>
              <p:cNvSpPr/>
              <p:nvPr/>
            </p:nvSpPr>
            <p:spPr>
              <a:xfrm>
                <a:off x="2600425" y="4913733"/>
                <a:ext cx="111063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32" extrusionOk="0">
                    <a:moveTo>
                      <a:pt x="1328" y="0"/>
                    </a:moveTo>
                    <a:cubicBezTo>
                      <a:pt x="602" y="0"/>
                      <a:pt x="0" y="602"/>
                      <a:pt x="0" y="1329"/>
                    </a:cubicBezTo>
                    <a:cubicBezTo>
                      <a:pt x="0" y="2055"/>
                      <a:pt x="602" y="2632"/>
                      <a:pt x="1328" y="2632"/>
                    </a:cubicBezTo>
                    <a:cubicBezTo>
                      <a:pt x="2055" y="2632"/>
                      <a:pt x="2657" y="2055"/>
                      <a:pt x="2657" y="1329"/>
                    </a:cubicBezTo>
                    <a:cubicBezTo>
                      <a:pt x="2657" y="602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3" name="Google Shape;61;p3"/>
            <p:cNvGrpSpPr/>
            <p:nvPr/>
          </p:nvGrpSpPr>
          <p:grpSpPr>
            <a:xfrm>
              <a:off x="4740748" y="4022919"/>
              <a:ext cx="2723855" cy="1296260"/>
              <a:chOff x="4740748" y="4022919"/>
              <a:chExt cx="2723855" cy="1296260"/>
            </a:xfrm>
          </p:grpSpPr>
          <p:sp>
            <p:nvSpPr>
              <p:cNvPr id="71" name="Google Shape;62;p3"/>
              <p:cNvSpPr/>
              <p:nvPr/>
            </p:nvSpPr>
            <p:spPr>
              <a:xfrm>
                <a:off x="4740748" y="4022919"/>
                <a:ext cx="2723855" cy="1296260"/>
              </a:xfrm>
              <a:custGeom>
                <a:avLst/>
                <a:gdLst/>
                <a:ahLst/>
                <a:cxnLst/>
                <a:rect l="l" t="t" r="r" b="b"/>
                <a:pathLst>
                  <a:path w="65164" h="31011" extrusionOk="0">
                    <a:moveTo>
                      <a:pt x="23291" y="1"/>
                    </a:moveTo>
                    <a:cubicBezTo>
                      <a:pt x="23224" y="1"/>
                      <a:pt x="23154" y="3"/>
                      <a:pt x="23083" y="8"/>
                    </a:cubicBezTo>
                    <a:cubicBezTo>
                      <a:pt x="18597" y="309"/>
                      <a:pt x="4913" y="8153"/>
                      <a:pt x="0" y="31011"/>
                    </a:cubicBezTo>
                    <a:lnTo>
                      <a:pt x="3609" y="30835"/>
                    </a:lnTo>
                    <a:lnTo>
                      <a:pt x="58296" y="27853"/>
                    </a:lnTo>
                    <a:lnTo>
                      <a:pt x="63284" y="27577"/>
                    </a:lnTo>
                    <a:cubicBezTo>
                      <a:pt x="63284" y="27577"/>
                      <a:pt x="65164" y="19532"/>
                      <a:pt x="60251" y="16725"/>
                    </a:cubicBezTo>
                    <a:cubicBezTo>
                      <a:pt x="58331" y="15617"/>
                      <a:pt x="56747" y="15280"/>
                      <a:pt x="55531" y="15280"/>
                    </a:cubicBezTo>
                    <a:cubicBezTo>
                      <a:pt x="53636" y="15280"/>
                      <a:pt x="52632" y="16098"/>
                      <a:pt x="52632" y="16098"/>
                    </a:cubicBezTo>
                    <a:cubicBezTo>
                      <a:pt x="52632" y="16098"/>
                      <a:pt x="52732" y="8780"/>
                      <a:pt x="47419" y="8153"/>
                    </a:cubicBezTo>
                    <a:cubicBezTo>
                      <a:pt x="47133" y="8120"/>
                      <a:pt x="46847" y="8104"/>
                      <a:pt x="46561" y="8104"/>
                    </a:cubicBezTo>
                    <a:cubicBezTo>
                      <a:pt x="41504" y="8104"/>
                      <a:pt x="36542" y="13066"/>
                      <a:pt x="36542" y="13066"/>
                    </a:cubicBezTo>
                    <a:cubicBezTo>
                      <a:pt x="36542" y="13066"/>
                      <a:pt x="36141" y="5848"/>
                      <a:pt x="32482" y="5447"/>
                    </a:cubicBezTo>
                    <a:cubicBezTo>
                      <a:pt x="32300" y="5425"/>
                      <a:pt x="32118" y="5414"/>
                      <a:pt x="31936" y="5414"/>
                    </a:cubicBezTo>
                    <a:cubicBezTo>
                      <a:pt x="28549" y="5414"/>
                      <a:pt x="25153" y="8991"/>
                      <a:pt x="24963" y="9181"/>
                    </a:cubicBezTo>
                    <a:cubicBezTo>
                      <a:pt x="25037" y="8885"/>
                      <a:pt x="27416" y="1"/>
                      <a:pt x="23291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2" name="Google Shape;63;p3"/>
              <p:cNvSpPr/>
              <p:nvPr/>
            </p:nvSpPr>
            <p:spPr>
              <a:xfrm>
                <a:off x="4891606" y="4274726"/>
                <a:ext cx="2300630" cy="1037142"/>
              </a:xfrm>
              <a:custGeom>
                <a:avLst/>
                <a:gdLst/>
                <a:ahLst/>
                <a:cxnLst/>
                <a:rect l="l" t="t" r="r" b="b"/>
                <a:pathLst>
                  <a:path w="55039" h="24812" extrusionOk="0">
                    <a:moveTo>
                      <a:pt x="15303" y="1"/>
                    </a:moveTo>
                    <a:cubicBezTo>
                      <a:pt x="11292" y="1"/>
                      <a:pt x="968" y="12091"/>
                      <a:pt x="0" y="24811"/>
                    </a:cubicBezTo>
                    <a:lnTo>
                      <a:pt x="54687" y="21829"/>
                    </a:lnTo>
                    <a:cubicBezTo>
                      <a:pt x="54963" y="18946"/>
                      <a:pt x="55038" y="13783"/>
                      <a:pt x="52256" y="13408"/>
                    </a:cubicBezTo>
                    <a:cubicBezTo>
                      <a:pt x="51938" y="13364"/>
                      <a:pt x="51638" y="13344"/>
                      <a:pt x="51355" y="13344"/>
                    </a:cubicBezTo>
                    <a:cubicBezTo>
                      <a:pt x="48199" y="13344"/>
                      <a:pt x="47143" y="15814"/>
                      <a:pt x="47143" y="15814"/>
                    </a:cubicBezTo>
                    <a:cubicBezTo>
                      <a:pt x="47143" y="15814"/>
                      <a:pt x="47530" y="7378"/>
                      <a:pt x="42152" y="7378"/>
                    </a:cubicBezTo>
                    <a:cubicBezTo>
                      <a:pt x="41884" y="7378"/>
                      <a:pt x="41601" y="7399"/>
                      <a:pt x="41304" y="7443"/>
                    </a:cubicBezTo>
                    <a:cubicBezTo>
                      <a:pt x="35038" y="8395"/>
                      <a:pt x="32106" y="13608"/>
                      <a:pt x="32106" y="13608"/>
                    </a:cubicBezTo>
                    <a:cubicBezTo>
                      <a:pt x="32106" y="13608"/>
                      <a:pt x="31379" y="6616"/>
                      <a:pt x="26667" y="5989"/>
                    </a:cubicBezTo>
                    <a:cubicBezTo>
                      <a:pt x="26401" y="5953"/>
                      <a:pt x="26138" y="5937"/>
                      <a:pt x="25877" y="5937"/>
                    </a:cubicBezTo>
                    <a:cubicBezTo>
                      <a:pt x="21530" y="5937"/>
                      <a:pt x="17895" y="10575"/>
                      <a:pt x="17895" y="10575"/>
                    </a:cubicBezTo>
                    <a:cubicBezTo>
                      <a:pt x="17895" y="10575"/>
                      <a:pt x="19474" y="976"/>
                      <a:pt x="15715" y="49"/>
                    </a:cubicBezTo>
                    <a:cubicBezTo>
                      <a:pt x="15586" y="17"/>
                      <a:pt x="15449" y="1"/>
                      <a:pt x="15303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3" name="Google Shape;64;p3"/>
              <p:cNvSpPr/>
              <p:nvPr/>
            </p:nvSpPr>
            <p:spPr>
              <a:xfrm>
                <a:off x="5624248" y="4878370"/>
                <a:ext cx="376367" cy="357933"/>
              </a:xfrm>
              <a:custGeom>
                <a:avLst/>
                <a:gdLst/>
                <a:ahLst/>
                <a:cxnLst/>
                <a:rect l="l" t="t" r="r" b="b"/>
                <a:pathLst>
                  <a:path w="9004" h="8563" extrusionOk="0">
                    <a:moveTo>
                      <a:pt x="613" y="0"/>
                    </a:moveTo>
                    <a:cubicBezTo>
                      <a:pt x="284" y="0"/>
                      <a:pt x="1" y="429"/>
                      <a:pt x="293" y="721"/>
                    </a:cubicBezTo>
                    <a:cubicBezTo>
                      <a:pt x="2900" y="3302"/>
                      <a:pt x="5506" y="5884"/>
                      <a:pt x="8138" y="8440"/>
                    </a:cubicBezTo>
                    <a:cubicBezTo>
                      <a:pt x="8224" y="8526"/>
                      <a:pt x="8320" y="8563"/>
                      <a:pt x="8414" y="8563"/>
                    </a:cubicBezTo>
                    <a:cubicBezTo>
                      <a:pt x="8728" y="8563"/>
                      <a:pt x="9004" y="8154"/>
                      <a:pt x="8714" y="7864"/>
                    </a:cubicBezTo>
                    <a:cubicBezTo>
                      <a:pt x="6108" y="5282"/>
                      <a:pt x="3501" y="2701"/>
                      <a:pt x="894" y="119"/>
                    </a:cubicBezTo>
                    <a:cubicBezTo>
                      <a:pt x="805" y="36"/>
                      <a:pt x="707" y="0"/>
                      <a:pt x="613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4" name="Google Shape;65;p3"/>
              <p:cNvSpPr/>
              <p:nvPr/>
            </p:nvSpPr>
            <p:spPr>
              <a:xfrm>
                <a:off x="5786476" y="4734241"/>
                <a:ext cx="189688" cy="33034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7903" extrusionOk="0">
                    <a:moveTo>
                      <a:pt x="3976" y="1"/>
                    </a:moveTo>
                    <a:cubicBezTo>
                      <a:pt x="3853" y="1"/>
                      <a:pt x="3733" y="62"/>
                      <a:pt x="3655" y="209"/>
                    </a:cubicBezTo>
                    <a:cubicBezTo>
                      <a:pt x="2502" y="2565"/>
                      <a:pt x="1324" y="4921"/>
                      <a:pt x="171" y="7277"/>
                    </a:cubicBezTo>
                    <a:cubicBezTo>
                      <a:pt x="1" y="7601"/>
                      <a:pt x="284" y="7903"/>
                      <a:pt x="553" y="7903"/>
                    </a:cubicBezTo>
                    <a:cubicBezTo>
                      <a:pt x="679" y="7903"/>
                      <a:pt x="801" y="7837"/>
                      <a:pt x="873" y="7678"/>
                    </a:cubicBezTo>
                    <a:cubicBezTo>
                      <a:pt x="2051" y="5347"/>
                      <a:pt x="3204" y="2991"/>
                      <a:pt x="4382" y="635"/>
                    </a:cubicBezTo>
                    <a:cubicBezTo>
                      <a:pt x="4538" y="306"/>
                      <a:pt x="4251" y="1"/>
                      <a:pt x="3976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5" name="Google Shape;66;p3"/>
              <p:cNvSpPr/>
              <p:nvPr/>
            </p:nvSpPr>
            <p:spPr>
              <a:xfrm>
                <a:off x="6312079" y="4827582"/>
                <a:ext cx="306185" cy="388155"/>
              </a:xfrm>
              <a:custGeom>
                <a:avLst/>
                <a:gdLst/>
                <a:ahLst/>
                <a:cxnLst/>
                <a:rect l="l" t="t" r="r" b="b"/>
                <a:pathLst>
                  <a:path w="7325" h="9286" extrusionOk="0">
                    <a:moveTo>
                      <a:pt x="6740" y="0"/>
                    </a:moveTo>
                    <a:cubicBezTo>
                      <a:pt x="6613" y="0"/>
                      <a:pt x="6485" y="54"/>
                      <a:pt x="6394" y="182"/>
                    </a:cubicBezTo>
                    <a:cubicBezTo>
                      <a:pt x="4339" y="3014"/>
                      <a:pt x="2284" y="5846"/>
                      <a:pt x="229" y="8678"/>
                    </a:cubicBezTo>
                    <a:cubicBezTo>
                      <a:pt x="1" y="8994"/>
                      <a:pt x="289" y="9285"/>
                      <a:pt x="585" y="9285"/>
                    </a:cubicBezTo>
                    <a:cubicBezTo>
                      <a:pt x="712" y="9285"/>
                      <a:pt x="841" y="9232"/>
                      <a:pt x="931" y="9104"/>
                    </a:cubicBezTo>
                    <a:cubicBezTo>
                      <a:pt x="2986" y="6272"/>
                      <a:pt x="5041" y="3440"/>
                      <a:pt x="7096" y="608"/>
                    </a:cubicBezTo>
                    <a:cubicBezTo>
                      <a:pt x="7324" y="292"/>
                      <a:pt x="7036" y="0"/>
                      <a:pt x="6740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6" name="Google Shape;67;p3"/>
              <p:cNvSpPr/>
              <p:nvPr/>
            </p:nvSpPr>
            <p:spPr>
              <a:xfrm>
                <a:off x="5592479" y="4841418"/>
                <a:ext cx="111063" cy="11110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8"/>
                      <a:pt x="1329" y="2658"/>
                    </a:cubicBezTo>
                    <a:cubicBezTo>
                      <a:pt x="2055" y="2658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9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7" name="Google Shape;68;p3"/>
              <p:cNvSpPr/>
              <p:nvPr/>
            </p:nvSpPr>
            <p:spPr>
              <a:xfrm>
                <a:off x="5896287" y="4695826"/>
                <a:ext cx="110059" cy="110018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32" extrusionOk="0">
                    <a:moveTo>
                      <a:pt x="1329" y="0"/>
                    </a:moveTo>
                    <a:cubicBezTo>
                      <a:pt x="602" y="0"/>
                      <a:pt x="1" y="577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32" y="2055"/>
                      <a:pt x="2632" y="1303"/>
                    </a:cubicBezTo>
                    <a:cubicBezTo>
                      <a:pt x="2632" y="577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8" name="Google Shape;69;p3"/>
              <p:cNvSpPr/>
              <p:nvPr/>
            </p:nvSpPr>
            <p:spPr>
              <a:xfrm>
                <a:off x="6537426" y="4795354"/>
                <a:ext cx="111104" cy="111063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7" extrusionOk="0">
                    <a:moveTo>
                      <a:pt x="1329" y="0"/>
                    </a:moveTo>
                    <a:cubicBezTo>
                      <a:pt x="602" y="0"/>
                      <a:pt x="1" y="602"/>
                      <a:pt x="1" y="1328"/>
                    </a:cubicBezTo>
                    <a:cubicBezTo>
                      <a:pt x="1" y="2055"/>
                      <a:pt x="602" y="2657"/>
                      <a:pt x="1329" y="2657"/>
                    </a:cubicBezTo>
                    <a:cubicBezTo>
                      <a:pt x="2056" y="2657"/>
                      <a:pt x="2658" y="2055"/>
                      <a:pt x="2658" y="1328"/>
                    </a:cubicBezTo>
                    <a:cubicBezTo>
                      <a:pt x="2658" y="602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4" name="Google Shape;70;p3"/>
            <p:cNvGrpSpPr/>
            <p:nvPr/>
          </p:nvGrpSpPr>
          <p:grpSpPr>
            <a:xfrm>
              <a:off x="-34400" y="2920300"/>
              <a:ext cx="1006460" cy="2407938"/>
              <a:chOff x="-34400" y="2920300"/>
              <a:chExt cx="1006460" cy="2407938"/>
            </a:xfrm>
          </p:grpSpPr>
          <p:sp>
            <p:nvSpPr>
              <p:cNvPr id="67" name="Google Shape;71;p3"/>
              <p:cNvSpPr/>
              <p:nvPr/>
            </p:nvSpPr>
            <p:spPr>
              <a:xfrm>
                <a:off x="-34400" y="2920300"/>
                <a:ext cx="1006460" cy="2407931"/>
              </a:xfrm>
              <a:custGeom>
                <a:avLst/>
                <a:gdLst/>
                <a:ahLst/>
                <a:cxnLst/>
                <a:rect l="l" t="t" r="r" b="b"/>
                <a:pathLst>
                  <a:path w="24078" h="57606" extrusionOk="0">
                    <a:moveTo>
                      <a:pt x="5444" y="1"/>
                    </a:moveTo>
                    <a:cubicBezTo>
                      <a:pt x="3809" y="1"/>
                      <a:pt x="2351" y="6295"/>
                      <a:pt x="1429" y="11474"/>
                    </a:cubicBezTo>
                    <a:cubicBezTo>
                      <a:pt x="802" y="15133"/>
                      <a:pt x="401" y="18240"/>
                      <a:pt x="401" y="18240"/>
                    </a:cubicBezTo>
                    <a:lnTo>
                      <a:pt x="326" y="26561"/>
                    </a:lnTo>
                    <a:lnTo>
                      <a:pt x="176" y="39318"/>
                    </a:lnTo>
                    <a:lnTo>
                      <a:pt x="0" y="56662"/>
                    </a:lnTo>
                    <a:cubicBezTo>
                      <a:pt x="802" y="56837"/>
                      <a:pt x="1629" y="56988"/>
                      <a:pt x="2506" y="57088"/>
                    </a:cubicBezTo>
                    <a:cubicBezTo>
                      <a:pt x="4361" y="57363"/>
                      <a:pt x="6341" y="57514"/>
                      <a:pt x="8321" y="57589"/>
                    </a:cubicBezTo>
                    <a:cubicBezTo>
                      <a:pt x="8798" y="57599"/>
                      <a:pt x="9276" y="57606"/>
                      <a:pt x="9752" y="57606"/>
                    </a:cubicBezTo>
                    <a:cubicBezTo>
                      <a:pt x="10425" y="57606"/>
                      <a:pt x="11094" y="57593"/>
                      <a:pt x="11755" y="57564"/>
                    </a:cubicBezTo>
                    <a:cubicBezTo>
                      <a:pt x="17344" y="57389"/>
                      <a:pt x="22181" y="56286"/>
                      <a:pt x="22857" y="54256"/>
                    </a:cubicBezTo>
                    <a:cubicBezTo>
                      <a:pt x="24010" y="50822"/>
                      <a:pt x="19424" y="46010"/>
                      <a:pt x="19424" y="46010"/>
                    </a:cubicBezTo>
                    <a:cubicBezTo>
                      <a:pt x="19424" y="46010"/>
                      <a:pt x="23709" y="46010"/>
                      <a:pt x="23910" y="40697"/>
                    </a:cubicBezTo>
                    <a:cubicBezTo>
                      <a:pt x="24077" y="36238"/>
                      <a:pt x="19156" y="35870"/>
                      <a:pt x="17531" y="35870"/>
                    </a:cubicBezTo>
                    <a:cubicBezTo>
                      <a:pt x="17210" y="35870"/>
                      <a:pt x="17018" y="35885"/>
                      <a:pt x="17018" y="35885"/>
                    </a:cubicBezTo>
                    <a:cubicBezTo>
                      <a:pt x="17018" y="35885"/>
                      <a:pt x="22331" y="31925"/>
                      <a:pt x="21303" y="26912"/>
                    </a:cubicBezTo>
                    <a:cubicBezTo>
                      <a:pt x="20926" y="25116"/>
                      <a:pt x="19705" y="24539"/>
                      <a:pt x="18294" y="24539"/>
                    </a:cubicBezTo>
                    <a:cubicBezTo>
                      <a:pt x="15768" y="24539"/>
                      <a:pt x="12632" y="26386"/>
                      <a:pt x="12632" y="26386"/>
                    </a:cubicBezTo>
                    <a:cubicBezTo>
                      <a:pt x="12632" y="26386"/>
                      <a:pt x="16692" y="11348"/>
                      <a:pt x="14812" y="9895"/>
                    </a:cubicBezTo>
                    <a:cubicBezTo>
                      <a:pt x="14669" y="9782"/>
                      <a:pt x="14503" y="9730"/>
                      <a:pt x="14318" y="9730"/>
                    </a:cubicBezTo>
                    <a:cubicBezTo>
                      <a:pt x="12065" y="9730"/>
                      <a:pt x="6993" y="17413"/>
                      <a:pt x="6993" y="17413"/>
                    </a:cubicBezTo>
                    <a:cubicBezTo>
                      <a:pt x="6993" y="17413"/>
                      <a:pt x="8672" y="1423"/>
                      <a:pt x="5739" y="70"/>
                    </a:cubicBezTo>
                    <a:cubicBezTo>
                      <a:pt x="5640" y="23"/>
                      <a:pt x="5542" y="1"/>
                      <a:pt x="5444" y="1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8" name="Google Shape;72;p3"/>
              <p:cNvSpPr/>
              <p:nvPr/>
            </p:nvSpPr>
            <p:spPr>
              <a:xfrm>
                <a:off x="-34400" y="3371622"/>
                <a:ext cx="802518" cy="1956616"/>
              </a:xfrm>
              <a:custGeom>
                <a:avLst/>
                <a:gdLst/>
                <a:ahLst/>
                <a:cxnLst/>
                <a:rect l="l" t="t" r="r" b="b"/>
                <a:pathLst>
                  <a:path w="19199" h="46809" extrusionOk="0">
                    <a:moveTo>
                      <a:pt x="3078" y="1"/>
                    </a:moveTo>
                    <a:cubicBezTo>
                      <a:pt x="2575" y="1"/>
                      <a:pt x="1998" y="278"/>
                      <a:pt x="1429" y="677"/>
                    </a:cubicBezTo>
                    <a:cubicBezTo>
                      <a:pt x="802" y="4336"/>
                      <a:pt x="401" y="7443"/>
                      <a:pt x="401" y="7443"/>
                    </a:cubicBezTo>
                    <a:lnTo>
                      <a:pt x="326" y="15764"/>
                    </a:lnTo>
                    <a:lnTo>
                      <a:pt x="176" y="28521"/>
                    </a:lnTo>
                    <a:lnTo>
                      <a:pt x="0" y="45865"/>
                    </a:lnTo>
                    <a:cubicBezTo>
                      <a:pt x="802" y="46040"/>
                      <a:pt x="1629" y="46191"/>
                      <a:pt x="2506" y="46291"/>
                    </a:cubicBezTo>
                    <a:cubicBezTo>
                      <a:pt x="4361" y="46566"/>
                      <a:pt x="6341" y="46717"/>
                      <a:pt x="8321" y="46792"/>
                    </a:cubicBezTo>
                    <a:cubicBezTo>
                      <a:pt x="8798" y="46802"/>
                      <a:pt x="9276" y="46809"/>
                      <a:pt x="9752" y="46809"/>
                    </a:cubicBezTo>
                    <a:cubicBezTo>
                      <a:pt x="10425" y="46809"/>
                      <a:pt x="11094" y="46796"/>
                      <a:pt x="11755" y="46767"/>
                    </a:cubicBezTo>
                    <a:cubicBezTo>
                      <a:pt x="14361" y="45614"/>
                      <a:pt x="17719" y="43785"/>
                      <a:pt x="18271" y="41805"/>
                    </a:cubicBezTo>
                    <a:cubicBezTo>
                      <a:pt x="19198" y="38446"/>
                      <a:pt x="15865" y="34812"/>
                      <a:pt x="15865" y="34812"/>
                    </a:cubicBezTo>
                    <a:cubicBezTo>
                      <a:pt x="15865" y="34812"/>
                      <a:pt x="18797" y="34286"/>
                      <a:pt x="18271" y="30627"/>
                    </a:cubicBezTo>
                    <a:cubicBezTo>
                      <a:pt x="17745" y="26967"/>
                      <a:pt x="14186" y="26441"/>
                      <a:pt x="14186" y="26441"/>
                    </a:cubicBezTo>
                    <a:cubicBezTo>
                      <a:pt x="14186" y="26441"/>
                      <a:pt x="16491" y="22782"/>
                      <a:pt x="15238" y="19975"/>
                    </a:cubicBezTo>
                    <a:cubicBezTo>
                      <a:pt x="14683" y="18720"/>
                      <a:pt x="13532" y="18370"/>
                      <a:pt x="12423" y="18370"/>
                    </a:cubicBezTo>
                    <a:cubicBezTo>
                      <a:pt x="11028" y="18370"/>
                      <a:pt x="9699" y="18922"/>
                      <a:pt x="9699" y="18922"/>
                    </a:cubicBezTo>
                    <a:cubicBezTo>
                      <a:pt x="9699" y="18922"/>
                      <a:pt x="11479" y="9624"/>
                      <a:pt x="10326" y="8271"/>
                    </a:cubicBezTo>
                    <a:cubicBezTo>
                      <a:pt x="10186" y="8107"/>
                      <a:pt x="10013" y="8035"/>
                      <a:pt x="9817" y="8035"/>
                    </a:cubicBezTo>
                    <a:cubicBezTo>
                      <a:pt x="8392" y="8035"/>
                      <a:pt x="5739" y="11829"/>
                      <a:pt x="5739" y="11829"/>
                    </a:cubicBezTo>
                    <a:cubicBezTo>
                      <a:pt x="5739" y="11829"/>
                      <a:pt x="5539" y="2732"/>
                      <a:pt x="4060" y="551"/>
                    </a:cubicBezTo>
                    <a:cubicBezTo>
                      <a:pt x="3800" y="161"/>
                      <a:pt x="3461" y="1"/>
                      <a:pt x="3078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9" name="Google Shape;73;p3"/>
              <p:cNvSpPr/>
              <p:nvPr/>
            </p:nvSpPr>
            <p:spPr>
              <a:xfrm>
                <a:off x="-34400" y="3922806"/>
                <a:ext cx="614962" cy="1404773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33607" extrusionOk="0">
                    <a:moveTo>
                      <a:pt x="3153" y="0"/>
                    </a:moveTo>
                    <a:cubicBezTo>
                      <a:pt x="2110" y="0"/>
                      <a:pt x="1125" y="1196"/>
                      <a:pt x="326" y="2578"/>
                    </a:cubicBezTo>
                    <a:lnTo>
                      <a:pt x="176" y="15335"/>
                    </a:lnTo>
                    <a:lnTo>
                      <a:pt x="0" y="32679"/>
                    </a:lnTo>
                    <a:cubicBezTo>
                      <a:pt x="802" y="32854"/>
                      <a:pt x="1629" y="33005"/>
                      <a:pt x="2506" y="33105"/>
                    </a:cubicBezTo>
                    <a:cubicBezTo>
                      <a:pt x="4361" y="33380"/>
                      <a:pt x="6341" y="33531"/>
                      <a:pt x="8321" y="33606"/>
                    </a:cubicBezTo>
                    <a:cubicBezTo>
                      <a:pt x="10151" y="32729"/>
                      <a:pt x="12206" y="31401"/>
                      <a:pt x="13058" y="29646"/>
                    </a:cubicBezTo>
                    <a:cubicBezTo>
                      <a:pt x="14712" y="26213"/>
                      <a:pt x="10326" y="22553"/>
                      <a:pt x="10326" y="22553"/>
                    </a:cubicBezTo>
                    <a:cubicBezTo>
                      <a:pt x="10326" y="22553"/>
                      <a:pt x="14712" y="22453"/>
                      <a:pt x="13684" y="18493"/>
                    </a:cubicBezTo>
                    <a:cubicBezTo>
                      <a:pt x="12780" y="15068"/>
                      <a:pt x="9635" y="14828"/>
                      <a:pt x="8769" y="14828"/>
                    </a:cubicBezTo>
                    <a:cubicBezTo>
                      <a:pt x="8627" y="14828"/>
                      <a:pt x="8546" y="14834"/>
                      <a:pt x="8546" y="14834"/>
                    </a:cubicBezTo>
                    <a:cubicBezTo>
                      <a:pt x="8546" y="14834"/>
                      <a:pt x="10752" y="10849"/>
                      <a:pt x="9499" y="9095"/>
                    </a:cubicBezTo>
                    <a:cubicBezTo>
                      <a:pt x="9171" y="8628"/>
                      <a:pt x="8734" y="8456"/>
                      <a:pt x="8268" y="8456"/>
                    </a:cubicBezTo>
                    <a:cubicBezTo>
                      <a:pt x="6956" y="8456"/>
                      <a:pt x="5414" y="9821"/>
                      <a:pt x="5414" y="9821"/>
                    </a:cubicBezTo>
                    <a:cubicBezTo>
                      <a:pt x="5414" y="9821"/>
                      <a:pt x="6266" y="1150"/>
                      <a:pt x="3659" y="97"/>
                    </a:cubicBezTo>
                    <a:cubicBezTo>
                      <a:pt x="3489" y="31"/>
                      <a:pt x="3320" y="0"/>
                      <a:pt x="3153" y="0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70" name="Google Shape;74;p3"/>
              <p:cNvSpPr/>
              <p:nvPr/>
            </p:nvSpPr>
            <p:spPr>
              <a:xfrm>
                <a:off x="-34400" y="4546472"/>
                <a:ext cx="316426" cy="760133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18185" extrusionOk="0">
                    <a:moveTo>
                      <a:pt x="1803" y="0"/>
                    </a:moveTo>
                    <a:cubicBezTo>
                      <a:pt x="1231" y="0"/>
                      <a:pt x="668" y="180"/>
                      <a:pt x="176" y="415"/>
                    </a:cubicBezTo>
                    <a:lnTo>
                      <a:pt x="0" y="17759"/>
                    </a:lnTo>
                    <a:cubicBezTo>
                      <a:pt x="802" y="17934"/>
                      <a:pt x="1629" y="18085"/>
                      <a:pt x="2506" y="18185"/>
                    </a:cubicBezTo>
                    <a:cubicBezTo>
                      <a:pt x="4261" y="16380"/>
                      <a:pt x="7569" y="12496"/>
                      <a:pt x="7093" y="9714"/>
                    </a:cubicBezTo>
                    <a:cubicBezTo>
                      <a:pt x="6466" y="5954"/>
                      <a:pt x="4161" y="5754"/>
                      <a:pt x="4161" y="5754"/>
                    </a:cubicBezTo>
                    <a:cubicBezTo>
                      <a:pt x="4161" y="5754"/>
                      <a:pt x="5940" y="3673"/>
                      <a:pt x="3860" y="1067"/>
                    </a:cubicBezTo>
                    <a:cubicBezTo>
                      <a:pt x="3236" y="276"/>
                      <a:pt x="2512" y="0"/>
                      <a:pt x="1803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5" name="Google Shape;75;p3"/>
            <p:cNvGrpSpPr/>
            <p:nvPr/>
          </p:nvGrpSpPr>
          <p:grpSpPr>
            <a:xfrm>
              <a:off x="3020522" y="3839455"/>
              <a:ext cx="1061260" cy="1595677"/>
              <a:chOff x="3020522" y="3839455"/>
              <a:chExt cx="1061260" cy="1595677"/>
            </a:xfrm>
          </p:grpSpPr>
          <p:sp>
            <p:nvSpPr>
              <p:cNvPr id="64" name="Google Shape;76;p3"/>
              <p:cNvSpPr/>
              <p:nvPr/>
            </p:nvSpPr>
            <p:spPr>
              <a:xfrm>
                <a:off x="3020522" y="3839455"/>
                <a:ext cx="1061260" cy="1595673"/>
              </a:xfrm>
              <a:custGeom>
                <a:avLst/>
                <a:gdLst/>
                <a:ahLst/>
                <a:cxnLst/>
                <a:rect l="l" t="t" r="r" b="b"/>
                <a:pathLst>
                  <a:path w="25389" h="38174" extrusionOk="0">
                    <a:moveTo>
                      <a:pt x="11225" y="1"/>
                    </a:moveTo>
                    <a:cubicBezTo>
                      <a:pt x="10430" y="1"/>
                      <a:pt x="9478" y="573"/>
                      <a:pt x="8371" y="1690"/>
                    </a:cubicBezTo>
                    <a:cubicBezTo>
                      <a:pt x="5639" y="4397"/>
                      <a:pt x="6391" y="11089"/>
                      <a:pt x="7319" y="17755"/>
                    </a:cubicBezTo>
                    <a:cubicBezTo>
                      <a:pt x="7562" y="19469"/>
                      <a:pt x="7530" y="20086"/>
                      <a:pt x="7305" y="20086"/>
                    </a:cubicBezTo>
                    <a:cubicBezTo>
                      <a:pt x="6725" y="20086"/>
                      <a:pt x="4864" y="15986"/>
                      <a:pt x="3150" y="15986"/>
                    </a:cubicBezTo>
                    <a:cubicBezTo>
                      <a:pt x="2932" y="15986"/>
                      <a:pt x="2717" y="16052"/>
                      <a:pt x="2506" y="16201"/>
                    </a:cubicBezTo>
                    <a:cubicBezTo>
                      <a:pt x="0" y="17981"/>
                      <a:pt x="1479" y="21941"/>
                      <a:pt x="3559" y="23294"/>
                    </a:cubicBezTo>
                    <a:cubicBezTo>
                      <a:pt x="5639" y="24648"/>
                      <a:pt x="7018" y="26327"/>
                      <a:pt x="5765" y="27379"/>
                    </a:cubicBezTo>
                    <a:cubicBezTo>
                      <a:pt x="5599" y="27515"/>
                      <a:pt x="5432" y="27571"/>
                      <a:pt x="5264" y="27571"/>
                    </a:cubicBezTo>
                    <a:cubicBezTo>
                      <a:pt x="4443" y="27571"/>
                      <a:pt x="3597" y="26239"/>
                      <a:pt x="2852" y="26239"/>
                    </a:cubicBezTo>
                    <a:cubicBezTo>
                      <a:pt x="2589" y="26239"/>
                      <a:pt x="2338" y="26405"/>
                      <a:pt x="2105" y="26853"/>
                    </a:cubicBezTo>
                    <a:cubicBezTo>
                      <a:pt x="1278" y="28382"/>
                      <a:pt x="2306" y="32091"/>
                      <a:pt x="6491" y="34773"/>
                    </a:cubicBezTo>
                    <a:cubicBezTo>
                      <a:pt x="7694" y="35550"/>
                      <a:pt x="9123" y="36227"/>
                      <a:pt x="10877" y="36778"/>
                    </a:cubicBezTo>
                    <a:cubicBezTo>
                      <a:pt x="13861" y="37682"/>
                      <a:pt x="16524" y="38173"/>
                      <a:pt x="18738" y="38173"/>
                    </a:cubicBezTo>
                    <a:cubicBezTo>
                      <a:pt x="20821" y="38173"/>
                      <a:pt x="22506" y="37739"/>
                      <a:pt x="23685" y="36803"/>
                    </a:cubicBezTo>
                    <a:cubicBezTo>
                      <a:pt x="24537" y="36101"/>
                      <a:pt x="25113" y="35174"/>
                      <a:pt x="25389" y="33946"/>
                    </a:cubicBezTo>
                    <a:cubicBezTo>
                      <a:pt x="25389" y="33946"/>
                      <a:pt x="21649" y="7936"/>
                      <a:pt x="18639" y="7936"/>
                    </a:cubicBezTo>
                    <a:cubicBezTo>
                      <a:pt x="18591" y="7936"/>
                      <a:pt x="18544" y="7942"/>
                      <a:pt x="18497" y="7956"/>
                    </a:cubicBezTo>
                    <a:cubicBezTo>
                      <a:pt x="15501" y="8773"/>
                      <a:pt x="16687" y="12745"/>
                      <a:pt x="15412" y="12745"/>
                    </a:cubicBezTo>
                    <a:cubicBezTo>
                      <a:pt x="15396" y="12745"/>
                      <a:pt x="15380" y="12744"/>
                      <a:pt x="15364" y="12743"/>
                    </a:cubicBezTo>
                    <a:cubicBezTo>
                      <a:pt x="14010" y="12643"/>
                      <a:pt x="14537" y="7830"/>
                      <a:pt x="13684" y="3670"/>
                    </a:cubicBezTo>
                    <a:cubicBezTo>
                      <a:pt x="13196" y="1196"/>
                      <a:pt x="12374" y="1"/>
                      <a:pt x="11225" y="1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5" name="Google Shape;77;p3"/>
              <p:cNvSpPr/>
              <p:nvPr/>
            </p:nvSpPr>
            <p:spPr>
              <a:xfrm>
                <a:off x="3208040" y="4053768"/>
                <a:ext cx="803563" cy="138136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3047" extrusionOk="0">
                    <a:moveTo>
                      <a:pt x="5992" y="1"/>
                    </a:moveTo>
                    <a:cubicBezTo>
                      <a:pt x="5848" y="1"/>
                      <a:pt x="5697" y="32"/>
                      <a:pt x="5539" y="97"/>
                    </a:cubicBezTo>
                    <a:cubicBezTo>
                      <a:pt x="2532" y="1350"/>
                      <a:pt x="3559" y="5435"/>
                      <a:pt x="4286" y="8668"/>
                    </a:cubicBezTo>
                    <a:cubicBezTo>
                      <a:pt x="5038" y="11902"/>
                      <a:pt x="5965" y="16914"/>
                      <a:pt x="4411" y="17340"/>
                    </a:cubicBezTo>
                    <a:cubicBezTo>
                      <a:pt x="4274" y="17375"/>
                      <a:pt x="4138" y="17390"/>
                      <a:pt x="4004" y="17390"/>
                    </a:cubicBezTo>
                    <a:cubicBezTo>
                      <a:pt x="3008" y="17390"/>
                      <a:pt x="2112" y="16548"/>
                      <a:pt x="1670" y="16548"/>
                    </a:cubicBezTo>
                    <a:cubicBezTo>
                      <a:pt x="1484" y="16548"/>
                      <a:pt x="1379" y="16696"/>
                      <a:pt x="1379" y="17115"/>
                    </a:cubicBezTo>
                    <a:cubicBezTo>
                      <a:pt x="1379" y="18694"/>
                      <a:pt x="4812" y="21300"/>
                      <a:pt x="2406" y="23180"/>
                    </a:cubicBezTo>
                    <a:cubicBezTo>
                      <a:pt x="376" y="24784"/>
                      <a:pt x="0" y="25711"/>
                      <a:pt x="2005" y="29646"/>
                    </a:cubicBezTo>
                    <a:cubicBezTo>
                      <a:pt x="3208" y="30423"/>
                      <a:pt x="4637" y="31100"/>
                      <a:pt x="6391" y="31651"/>
                    </a:cubicBezTo>
                    <a:cubicBezTo>
                      <a:pt x="9375" y="32555"/>
                      <a:pt x="12038" y="33046"/>
                      <a:pt x="14252" y="33046"/>
                    </a:cubicBezTo>
                    <a:cubicBezTo>
                      <a:pt x="16335" y="33046"/>
                      <a:pt x="18020" y="32612"/>
                      <a:pt x="19199" y="31676"/>
                    </a:cubicBezTo>
                    <a:lnTo>
                      <a:pt x="19224" y="28092"/>
                    </a:lnTo>
                    <a:cubicBezTo>
                      <a:pt x="19224" y="28092"/>
                      <a:pt x="16417" y="8869"/>
                      <a:pt x="14537" y="8343"/>
                    </a:cubicBezTo>
                    <a:cubicBezTo>
                      <a:pt x="14441" y="8317"/>
                      <a:pt x="14348" y="8305"/>
                      <a:pt x="14259" y="8305"/>
                    </a:cubicBezTo>
                    <a:cubicBezTo>
                      <a:pt x="12793" y="8305"/>
                      <a:pt x="12193" y="11558"/>
                      <a:pt x="11039" y="11558"/>
                    </a:cubicBezTo>
                    <a:cubicBezTo>
                      <a:pt x="10887" y="11558"/>
                      <a:pt x="10726" y="11502"/>
                      <a:pt x="10552" y="11375"/>
                    </a:cubicBezTo>
                    <a:cubicBezTo>
                      <a:pt x="9079" y="10282"/>
                      <a:pt x="8619" y="1"/>
                      <a:pt x="5992" y="1"/>
                    </a:cubicBezTo>
                    <a:close/>
                  </a:path>
                </a:pathLst>
              </a:custGeom>
              <a:solidFill>
                <a:srgbClr val="FB9C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6" name="Google Shape;78;p3"/>
              <p:cNvSpPr/>
              <p:nvPr/>
            </p:nvSpPr>
            <p:spPr>
              <a:xfrm>
                <a:off x="3531912" y="4495935"/>
                <a:ext cx="241688" cy="889211"/>
              </a:xfrm>
              <a:custGeom>
                <a:avLst/>
                <a:gdLst/>
                <a:ahLst/>
                <a:cxnLst/>
                <a:rect l="l" t="t" r="r" b="b"/>
                <a:pathLst>
                  <a:path w="5782" h="21273" extrusionOk="0">
                    <a:moveTo>
                      <a:pt x="504" y="0"/>
                    </a:moveTo>
                    <a:cubicBezTo>
                      <a:pt x="246" y="0"/>
                      <a:pt x="1" y="193"/>
                      <a:pt x="122" y="496"/>
                    </a:cubicBezTo>
                    <a:cubicBezTo>
                      <a:pt x="1751" y="4507"/>
                      <a:pt x="2628" y="8842"/>
                      <a:pt x="3506" y="13078"/>
                    </a:cubicBezTo>
                    <a:cubicBezTo>
                      <a:pt x="4032" y="15710"/>
                      <a:pt x="4508" y="18316"/>
                      <a:pt x="4909" y="20973"/>
                    </a:cubicBezTo>
                    <a:cubicBezTo>
                      <a:pt x="4949" y="21182"/>
                      <a:pt x="5100" y="21272"/>
                      <a:pt x="5262" y="21272"/>
                    </a:cubicBezTo>
                    <a:cubicBezTo>
                      <a:pt x="5508" y="21272"/>
                      <a:pt x="5782" y="21064"/>
                      <a:pt x="5736" y="20747"/>
                    </a:cubicBezTo>
                    <a:cubicBezTo>
                      <a:pt x="5310" y="18116"/>
                      <a:pt x="4834" y="15484"/>
                      <a:pt x="4308" y="12852"/>
                    </a:cubicBezTo>
                    <a:cubicBezTo>
                      <a:pt x="3455" y="8642"/>
                      <a:pt x="2578" y="4281"/>
                      <a:pt x="924" y="271"/>
                    </a:cubicBezTo>
                    <a:cubicBezTo>
                      <a:pt x="845" y="83"/>
                      <a:pt x="672" y="0"/>
                      <a:pt x="504" y="0"/>
                    </a:cubicBezTo>
                    <a:close/>
                  </a:path>
                </a:pathLst>
              </a:custGeom>
              <a:solidFill>
                <a:srgbClr val="FEC1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6" name="Google Shape;79;p3"/>
            <p:cNvGrpSpPr/>
            <p:nvPr/>
          </p:nvGrpSpPr>
          <p:grpSpPr>
            <a:xfrm>
              <a:off x="4376621" y="3930330"/>
              <a:ext cx="1138339" cy="1457482"/>
              <a:chOff x="4376621" y="3930330"/>
              <a:chExt cx="1138339" cy="1457482"/>
            </a:xfrm>
          </p:grpSpPr>
          <p:sp>
            <p:nvSpPr>
              <p:cNvPr id="61" name="Google Shape;80;p3"/>
              <p:cNvSpPr/>
              <p:nvPr/>
            </p:nvSpPr>
            <p:spPr>
              <a:xfrm>
                <a:off x="4376621" y="3930330"/>
                <a:ext cx="1138339" cy="1457482"/>
              </a:xfrm>
              <a:custGeom>
                <a:avLst/>
                <a:gdLst/>
                <a:ahLst/>
                <a:cxnLst/>
                <a:rect l="l" t="t" r="r" b="b"/>
                <a:pathLst>
                  <a:path w="27233" h="34868" extrusionOk="0">
                    <a:moveTo>
                      <a:pt x="22477" y="1"/>
                    </a:moveTo>
                    <a:cubicBezTo>
                      <a:pt x="18469" y="1"/>
                      <a:pt x="14395" y="7676"/>
                      <a:pt x="12414" y="7676"/>
                    </a:cubicBezTo>
                    <a:cubicBezTo>
                      <a:pt x="12365" y="7676"/>
                      <a:pt x="12317" y="7671"/>
                      <a:pt x="12270" y="7662"/>
                    </a:cubicBezTo>
                    <a:cubicBezTo>
                      <a:pt x="9864" y="7135"/>
                      <a:pt x="15303" y="2223"/>
                      <a:pt x="13423" y="1070"/>
                    </a:cubicBezTo>
                    <a:cubicBezTo>
                      <a:pt x="13311" y="1001"/>
                      <a:pt x="13172" y="968"/>
                      <a:pt x="13010" y="968"/>
                    </a:cubicBezTo>
                    <a:cubicBezTo>
                      <a:pt x="10440" y="968"/>
                      <a:pt x="1958" y="9323"/>
                      <a:pt x="992" y="19341"/>
                    </a:cubicBezTo>
                    <a:cubicBezTo>
                      <a:pt x="1" y="29371"/>
                      <a:pt x="9944" y="34868"/>
                      <a:pt x="15733" y="34868"/>
                    </a:cubicBezTo>
                    <a:cubicBezTo>
                      <a:pt x="16091" y="34868"/>
                      <a:pt x="16433" y="34847"/>
                      <a:pt x="16756" y="34805"/>
                    </a:cubicBezTo>
                    <a:cubicBezTo>
                      <a:pt x="22295" y="34078"/>
                      <a:pt x="24476" y="30845"/>
                      <a:pt x="21443" y="30218"/>
                    </a:cubicBezTo>
                    <a:cubicBezTo>
                      <a:pt x="18436" y="29591"/>
                      <a:pt x="16656" y="27085"/>
                      <a:pt x="18736" y="25506"/>
                    </a:cubicBezTo>
                    <a:cubicBezTo>
                      <a:pt x="20817" y="23952"/>
                      <a:pt x="24376" y="22699"/>
                      <a:pt x="25428" y="18814"/>
                    </a:cubicBezTo>
                    <a:cubicBezTo>
                      <a:pt x="26105" y="16274"/>
                      <a:pt x="25977" y="15275"/>
                      <a:pt x="25190" y="15275"/>
                    </a:cubicBezTo>
                    <a:cubicBezTo>
                      <a:pt x="24781" y="15275"/>
                      <a:pt x="24194" y="15545"/>
                      <a:pt x="23448" y="16007"/>
                    </a:cubicBezTo>
                    <a:cubicBezTo>
                      <a:pt x="22432" y="16631"/>
                      <a:pt x="21006" y="17451"/>
                      <a:pt x="20239" y="17451"/>
                    </a:cubicBezTo>
                    <a:cubicBezTo>
                      <a:pt x="19342" y="17451"/>
                      <a:pt x="19347" y="16327"/>
                      <a:pt x="21970" y="12449"/>
                    </a:cubicBezTo>
                    <a:cubicBezTo>
                      <a:pt x="25052" y="7937"/>
                      <a:pt x="27233" y="4027"/>
                      <a:pt x="25528" y="1797"/>
                    </a:cubicBezTo>
                    <a:cubicBezTo>
                      <a:pt x="24541" y="512"/>
                      <a:pt x="23511" y="1"/>
                      <a:pt x="22477" y="1"/>
                    </a:cubicBezTo>
                    <a:close/>
                  </a:path>
                </a:pathLst>
              </a:custGeom>
              <a:solidFill>
                <a:srgbClr val="01C1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2" name="Google Shape;81;p3"/>
              <p:cNvSpPr/>
              <p:nvPr/>
            </p:nvSpPr>
            <p:spPr>
              <a:xfrm>
                <a:off x="4422268" y="4152292"/>
                <a:ext cx="916716" cy="1182898"/>
              </a:xfrm>
              <a:custGeom>
                <a:avLst/>
                <a:gdLst/>
                <a:ahLst/>
                <a:cxnLst/>
                <a:rect l="l" t="t" r="r" b="b"/>
                <a:pathLst>
                  <a:path w="21931" h="28299" extrusionOk="0">
                    <a:moveTo>
                      <a:pt x="18929" y="1"/>
                    </a:moveTo>
                    <a:cubicBezTo>
                      <a:pt x="16894" y="1"/>
                      <a:pt x="14874" y="5965"/>
                      <a:pt x="12106" y="7765"/>
                    </a:cubicBezTo>
                    <a:cubicBezTo>
                      <a:pt x="11580" y="8114"/>
                      <a:pt x="11182" y="8263"/>
                      <a:pt x="10874" y="8263"/>
                    </a:cubicBezTo>
                    <a:cubicBezTo>
                      <a:pt x="9388" y="8263"/>
                      <a:pt x="9991" y="4796"/>
                      <a:pt x="8496" y="3529"/>
                    </a:cubicBezTo>
                    <a:cubicBezTo>
                      <a:pt x="8271" y="3339"/>
                      <a:pt x="8044" y="3251"/>
                      <a:pt x="7813" y="3251"/>
                    </a:cubicBezTo>
                    <a:cubicBezTo>
                      <a:pt x="6197" y="3251"/>
                      <a:pt x="4440" y="7586"/>
                      <a:pt x="2356" y="11249"/>
                    </a:cubicBezTo>
                    <a:cubicBezTo>
                      <a:pt x="0" y="15434"/>
                      <a:pt x="2707" y="20848"/>
                      <a:pt x="2707" y="20848"/>
                    </a:cubicBezTo>
                    <a:cubicBezTo>
                      <a:pt x="6904" y="26788"/>
                      <a:pt x="12692" y="28299"/>
                      <a:pt x="15968" y="28299"/>
                    </a:cubicBezTo>
                    <a:cubicBezTo>
                      <a:pt x="17308" y="28299"/>
                      <a:pt x="18228" y="28046"/>
                      <a:pt x="18446" y="27740"/>
                    </a:cubicBezTo>
                    <a:cubicBezTo>
                      <a:pt x="19223" y="26713"/>
                      <a:pt x="16291" y="26161"/>
                      <a:pt x="14211" y="24332"/>
                    </a:cubicBezTo>
                    <a:cubicBezTo>
                      <a:pt x="12106" y="22527"/>
                      <a:pt x="20827" y="16963"/>
                      <a:pt x="19975" y="15359"/>
                    </a:cubicBezTo>
                    <a:cubicBezTo>
                      <a:pt x="19148" y="13755"/>
                      <a:pt x="18647" y="15008"/>
                      <a:pt x="15815" y="13555"/>
                    </a:cubicBezTo>
                    <a:cubicBezTo>
                      <a:pt x="12958" y="12076"/>
                      <a:pt x="21930" y="1925"/>
                      <a:pt x="19624" y="246"/>
                    </a:cubicBezTo>
                    <a:cubicBezTo>
                      <a:pt x="19392" y="78"/>
                      <a:pt x="19160" y="1"/>
                      <a:pt x="18929" y="1"/>
                    </a:cubicBezTo>
                    <a:close/>
                  </a:path>
                </a:pathLst>
              </a:custGeom>
              <a:solidFill>
                <a:srgbClr val="078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3" name="Google Shape;82;p3"/>
              <p:cNvSpPr/>
              <p:nvPr/>
            </p:nvSpPr>
            <p:spPr>
              <a:xfrm>
                <a:off x="4701957" y="4417099"/>
                <a:ext cx="402534" cy="766905"/>
              </a:xfrm>
              <a:custGeom>
                <a:avLst/>
                <a:gdLst/>
                <a:ahLst/>
                <a:cxnLst/>
                <a:rect l="l" t="t" r="r" b="b"/>
                <a:pathLst>
                  <a:path w="9630" h="18347" extrusionOk="0">
                    <a:moveTo>
                      <a:pt x="9026" y="0"/>
                    </a:moveTo>
                    <a:cubicBezTo>
                      <a:pt x="8898" y="0"/>
                      <a:pt x="8768" y="52"/>
                      <a:pt x="8673" y="177"/>
                    </a:cubicBezTo>
                    <a:cubicBezTo>
                      <a:pt x="4813" y="5365"/>
                      <a:pt x="1680" y="11530"/>
                      <a:pt x="76" y="17821"/>
                    </a:cubicBezTo>
                    <a:cubicBezTo>
                      <a:pt x="1" y="18138"/>
                      <a:pt x="262" y="18346"/>
                      <a:pt x="509" y="18346"/>
                    </a:cubicBezTo>
                    <a:cubicBezTo>
                      <a:pt x="672" y="18346"/>
                      <a:pt x="828" y="18256"/>
                      <a:pt x="878" y="18047"/>
                    </a:cubicBezTo>
                    <a:cubicBezTo>
                      <a:pt x="2482" y="11831"/>
                      <a:pt x="5565" y="5741"/>
                      <a:pt x="9400" y="603"/>
                    </a:cubicBezTo>
                    <a:cubicBezTo>
                      <a:pt x="9630" y="302"/>
                      <a:pt x="9334" y="0"/>
                      <a:pt x="9026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57" name="Google Shape;83;p3"/>
            <p:cNvGrpSpPr/>
            <p:nvPr/>
          </p:nvGrpSpPr>
          <p:grpSpPr>
            <a:xfrm>
              <a:off x="3804453" y="3817886"/>
              <a:ext cx="944680" cy="1631161"/>
              <a:chOff x="3804453" y="3817886"/>
              <a:chExt cx="944680" cy="1631161"/>
            </a:xfrm>
          </p:grpSpPr>
          <p:sp>
            <p:nvSpPr>
              <p:cNvPr id="58" name="Google Shape;84;p3"/>
              <p:cNvSpPr/>
              <p:nvPr/>
            </p:nvSpPr>
            <p:spPr>
              <a:xfrm>
                <a:off x="3804453" y="3817886"/>
                <a:ext cx="944680" cy="1631161"/>
              </a:xfrm>
              <a:custGeom>
                <a:avLst/>
                <a:gdLst/>
                <a:ahLst/>
                <a:cxnLst/>
                <a:rect l="l" t="t" r="r" b="b"/>
                <a:pathLst>
                  <a:path w="22600" h="39023" extrusionOk="0">
                    <a:moveTo>
                      <a:pt x="18339" y="1"/>
                    </a:moveTo>
                    <a:lnTo>
                      <a:pt x="18339" y="1"/>
                    </a:lnTo>
                    <a:cubicBezTo>
                      <a:pt x="14354" y="1780"/>
                      <a:pt x="3602" y="7945"/>
                      <a:pt x="1522" y="23710"/>
                    </a:cubicBezTo>
                    <a:cubicBezTo>
                      <a:pt x="0" y="35105"/>
                      <a:pt x="8639" y="39023"/>
                      <a:pt x="14653" y="39023"/>
                    </a:cubicBezTo>
                    <a:cubicBezTo>
                      <a:pt x="16959" y="39023"/>
                      <a:pt x="18880" y="38446"/>
                      <a:pt x="19693" y="37495"/>
                    </a:cubicBezTo>
                    <a:cubicBezTo>
                      <a:pt x="22600" y="34036"/>
                      <a:pt x="21572" y="24963"/>
                      <a:pt x="19367" y="19750"/>
                    </a:cubicBezTo>
                    <a:cubicBezTo>
                      <a:pt x="17186" y="14512"/>
                      <a:pt x="18339" y="1"/>
                      <a:pt x="18339" y="1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59" name="Google Shape;85;p3"/>
              <p:cNvSpPr/>
              <p:nvPr/>
            </p:nvSpPr>
            <p:spPr>
              <a:xfrm>
                <a:off x="3909164" y="4049420"/>
                <a:ext cx="722638" cy="1318539"/>
              </a:xfrm>
              <a:custGeom>
                <a:avLst/>
                <a:gdLst/>
                <a:ahLst/>
                <a:cxnLst/>
                <a:rect l="l" t="t" r="r" b="b"/>
                <a:pathLst>
                  <a:path w="17288" h="31544" extrusionOk="0">
                    <a:moveTo>
                      <a:pt x="11749" y="0"/>
                    </a:moveTo>
                    <a:cubicBezTo>
                      <a:pt x="11748" y="1"/>
                      <a:pt x="4756" y="4061"/>
                      <a:pt x="1924" y="17544"/>
                    </a:cubicBezTo>
                    <a:cubicBezTo>
                      <a:pt x="0" y="26770"/>
                      <a:pt x="6072" y="31544"/>
                      <a:pt x="10719" y="31544"/>
                    </a:cubicBezTo>
                    <a:cubicBezTo>
                      <a:pt x="12852" y="31544"/>
                      <a:pt x="14685" y="30539"/>
                      <a:pt x="15308" y="28497"/>
                    </a:cubicBezTo>
                    <a:cubicBezTo>
                      <a:pt x="17288" y="22031"/>
                      <a:pt x="10496" y="9600"/>
                      <a:pt x="11749" y="0"/>
                    </a:cubicBezTo>
                    <a:close/>
                  </a:path>
                </a:pathLst>
              </a:custGeom>
              <a:solidFill>
                <a:srgbClr val="A8DC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60" name="Google Shape;86;p3"/>
              <p:cNvSpPr/>
              <p:nvPr/>
            </p:nvSpPr>
            <p:spPr>
              <a:xfrm>
                <a:off x="4165570" y="4246427"/>
                <a:ext cx="160554" cy="1024894"/>
              </a:xfrm>
              <a:custGeom>
                <a:avLst/>
                <a:gdLst/>
                <a:ahLst/>
                <a:cxnLst/>
                <a:rect l="l" t="t" r="r" b="b"/>
                <a:pathLst>
                  <a:path w="3841" h="24519" extrusionOk="0">
                    <a:moveTo>
                      <a:pt x="3322" y="0"/>
                    </a:moveTo>
                    <a:cubicBezTo>
                      <a:pt x="3150" y="0"/>
                      <a:pt x="2978" y="91"/>
                      <a:pt x="2908" y="300"/>
                    </a:cubicBezTo>
                    <a:cubicBezTo>
                      <a:pt x="1053" y="5689"/>
                      <a:pt x="76" y="11328"/>
                      <a:pt x="26" y="17042"/>
                    </a:cubicBezTo>
                    <a:cubicBezTo>
                      <a:pt x="1" y="19423"/>
                      <a:pt x="76" y="21879"/>
                      <a:pt x="527" y="24210"/>
                    </a:cubicBezTo>
                    <a:cubicBezTo>
                      <a:pt x="568" y="24425"/>
                      <a:pt x="726" y="24518"/>
                      <a:pt x="891" y="24518"/>
                    </a:cubicBezTo>
                    <a:cubicBezTo>
                      <a:pt x="1132" y="24518"/>
                      <a:pt x="1388" y="24321"/>
                      <a:pt x="1329" y="24009"/>
                    </a:cubicBezTo>
                    <a:cubicBezTo>
                      <a:pt x="903" y="21729"/>
                      <a:pt x="828" y="19348"/>
                      <a:pt x="853" y="17042"/>
                    </a:cubicBezTo>
                    <a:cubicBezTo>
                      <a:pt x="903" y="11403"/>
                      <a:pt x="1881" y="5814"/>
                      <a:pt x="3735" y="526"/>
                    </a:cubicBezTo>
                    <a:cubicBezTo>
                      <a:pt x="3841" y="208"/>
                      <a:pt x="3583" y="0"/>
                      <a:pt x="3322" y="0"/>
                    </a:cubicBezTo>
                    <a:close/>
                  </a:path>
                </a:pathLst>
              </a:custGeom>
              <a:solidFill>
                <a:srgbClr val="0271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</p:grpSp>
      <p:pic>
        <p:nvPicPr>
          <p:cNvPr id="100" name="图片 8">
            <a:extLst>
              <a:ext uri="{FF2B5EF4-FFF2-40B4-BE49-F238E27FC236}">
                <a16:creationId xmlns:a16="http://schemas.microsoft.com/office/drawing/2014/main" xmlns="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10310025" y="3861149"/>
            <a:ext cx="2401468" cy="2996851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 flipH="1">
            <a:off x="0" y="195370"/>
            <a:ext cx="5029564" cy="945689"/>
            <a:chOff x="3505019" y="358759"/>
            <a:chExt cx="5029564" cy="945689"/>
          </a:xfrm>
        </p:grpSpPr>
        <p:grpSp>
          <p:nvGrpSpPr>
            <p:cNvPr id="102" name="Group 101"/>
            <p:cNvGrpSpPr/>
            <p:nvPr/>
          </p:nvGrpSpPr>
          <p:grpSpPr>
            <a:xfrm>
              <a:off x="3505019" y="358759"/>
              <a:ext cx="5029564" cy="945689"/>
              <a:chOff x="2223365" y="2728526"/>
              <a:chExt cx="5029564" cy="945689"/>
            </a:xfrm>
          </p:grpSpPr>
          <p:grpSp>
            <p:nvGrpSpPr>
              <p:cNvPr id="104" name="组合 46"/>
              <p:cNvGrpSpPr/>
              <p:nvPr/>
            </p:nvGrpSpPr>
            <p:grpSpPr>
              <a:xfrm>
                <a:off x="2375766" y="2728526"/>
                <a:ext cx="4877163" cy="945689"/>
                <a:chOff x="3342327" y="1777845"/>
                <a:chExt cx="3463174" cy="671514"/>
              </a:xfrm>
            </p:grpSpPr>
            <p:sp>
              <p:nvSpPr>
                <p:cNvPr id="106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07" name="矩形 49"/>
                <p:cNvSpPr/>
                <p:nvPr/>
              </p:nvSpPr>
              <p:spPr>
                <a:xfrm>
                  <a:off x="3342327" y="1777845"/>
                  <a:ext cx="2903820" cy="671513"/>
                </a:xfrm>
                <a:prstGeom prst="rect">
                  <a:avLst/>
                </a:prstGeom>
                <a:solidFill>
                  <a:srgbClr val="FFE2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05" name="Google Shape;697;p24"/>
              <p:cNvSpPr txBox="1">
                <a:spLocks/>
              </p:cNvSpPr>
              <p:nvPr/>
            </p:nvSpPr>
            <p:spPr>
              <a:xfrm>
                <a:off x="22233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câu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ứng</a:t>
                </a:r>
                <a:r>
                  <a:rPr lang="en-US" sz="44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4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90" name="Rectangle 89"/>
          <p:cNvSpPr/>
          <p:nvPr/>
        </p:nvSpPr>
        <p:spPr>
          <a:xfrm>
            <a:off x="787733" y="3528782"/>
            <a:ext cx="10195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Ý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huyện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3E7ECB8-6FCA-495C-8FEC-D0B609A85527}"/>
              </a:ext>
            </a:extLst>
          </p:cNvPr>
          <p:cNvSpPr txBox="1"/>
          <p:nvPr/>
        </p:nvSpPr>
        <p:spPr>
          <a:xfrm>
            <a:off x="453863" y="1581328"/>
            <a:ext cx="11738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    </a:t>
            </a:r>
            <a:r>
              <a:rPr lang="en-US" sz="4000" b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Ai </a:t>
            </a:r>
            <a:r>
              <a:rPr lang="el-GR" sz="4000" b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ωϙ</a:t>
            </a:r>
            <a:r>
              <a:rPr lang="en-US" sz="4000" b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đến</a:t>
            </a:r>
            <a:r>
              <a:rPr lang="el-GR" sz="4000" b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4000" b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hu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ΐ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İn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ĐŪg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A</a:t>
            </a:r>
            <a:r>
              <a:rPr lang="el-GR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</a:t>
            </a:r>
          </a:p>
          <a:p>
            <a:r>
              <a:rPr lang="en-US" sz="4000" b="1" smtClean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Ghé xem phong cảnh Loa Thành Thục Vương.</a:t>
            </a:r>
            <a:endParaRPr lang="en-US" sz="4000" b="1" dirty="0">
              <a:ln w="6350" cmpd="thinThick">
                <a:noFill/>
              </a:ln>
              <a:latin typeface="HP001 4 hàng" panose="020B0603050302020204" pitchFamily="34" charset="0"/>
              <a:ea typeface="HP001" panose="020B0604020202020204" charset="0"/>
            </a:endParaRPr>
          </a:p>
          <a:p>
            <a:pPr algn="r"/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(Ca </a:t>
            </a:r>
            <a:r>
              <a:rPr lang="en-US" sz="40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dao</a:t>
            </a:r>
            <a:r>
              <a:rPr lang="en-US" sz="40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22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52;p9"/>
          <p:cNvGrpSpPr/>
          <p:nvPr/>
        </p:nvGrpSpPr>
        <p:grpSpPr>
          <a:xfrm>
            <a:off x="10751557" y="108596"/>
            <a:ext cx="1670039" cy="5935597"/>
            <a:chOff x="8063667" y="81447"/>
            <a:chExt cx="1252529" cy="4451698"/>
          </a:xfrm>
        </p:grpSpPr>
        <p:sp>
          <p:nvSpPr>
            <p:cNvPr id="30" name="Google Shape;253;p9"/>
            <p:cNvSpPr/>
            <p:nvPr/>
          </p:nvSpPr>
          <p:spPr>
            <a:xfrm>
              <a:off x="8113524" y="81447"/>
              <a:ext cx="1026967" cy="970308"/>
            </a:xfrm>
            <a:custGeom>
              <a:avLst/>
              <a:gdLst/>
              <a:ahLst/>
              <a:cxnLst/>
              <a:rect l="l" t="t" r="r" b="b"/>
              <a:pathLst>
                <a:path w="20681" h="19540" extrusionOk="0">
                  <a:moveTo>
                    <a:pt x="10341" y="1"/>
                  </a:moveTo>
                  <a:cubicBezTo>
                    <a:pt x="4634" y="1"/>
                    <a:pt x="1" y="4383"/>
                    <a:pt x="1" y="9770"/>
                  </a:cubicBezTo>
                  <a:cubicBezTo>
                    <a:pt x="1" y="15157"/>
                    <a:pt x="4634" y="19539"/>
                    <a:pt x="10341" y="19539"/>
                  </a:cubicBezTo>
                  <a:cubicBezTo>
                    <a:pt x="16047" y="19539"/>
                    <a:pt x="20680" y="15157"/>
                    <a:pt x="20680" y="9770"/>
                  </a:cubicBezTo>
                  <a:cubicBezTo>
                    <a:pt x="20680" y="4383"/>
                    <a:pt x="16047" y="1"/>
                    <a:pt x="10341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254;p9"/>
            <p:cNvSpPr/>
            <p:nvPr/>
          </p:nvSpPr>
          <p:spPr>
            <a:xfrm>
              <a:off x="8862773" y="1347534"/>
              <a:ext cx="453423" cy="485154"/>
            </a:xfrm>
            <a:custGeom>
              <a:avLst/>
              <a:gdLst/>
              <a:ahLst/>
              <a:cxnLst/>
              <a:rect l="l" t="t" r="r" b="b"/>
              <a:pathLst>
                <a:path w="9131" h="9770" extrusionOk="0">
                  <a:moveTo>
                    <a:pt x="4565" y="1"/>
                  </a:moveTo>
                  <a:cubicBezTo>
                    <a:pt x="2055" y="1"/>
                    <a:pt x="0" y="2192"/>
                    <a:pt x="0" y="4885"/>
                  </a:cubicBezTo>
                  <a:cubicBezTo>
                    <a:pt x="0" y="7579"/>
                    <a:pt x="2055" y="9770"/>
                    <a:pt x="4565" y="9770"/>
                  </a:cubicBezTo>
                  <a:cubicBezTo>
                    <a:pt x="7099" y="9770"/>
                    <a:pt x="9130" y="7579"/>
                    <a:pt x="9130" y="4885"/>
                  </a:cubicBezTo>
                  <a:cubicBezTo>
                    <a:pt x="9130" y="2192"/>
                    <a:pt x="7099" y="1"/>
                    <a:pt x="4565" y="1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255;p9"/>
            <p:cNvSpPr/>
            <p:nvPr/>
          </p:nvSpPr>
          <p:spPr>
            <a:xfrm>
              <a:off x="8063667" y="1882553"/>
              <a:ext cx="414888" cy="416031"/>
            </a:xfrm>
            <a:custGeom>
              <a:avLst/>
              <a:gdLst/>
              <a:ahLst/>
              <a:cxnLst/>
              <a:rect l="l" t="t" r="r" b="b"/>
              <a:pathLst>
                <a:path w="8355" h="8378" extrusionOk="0">
                  <a:moveTo>
                    <a:pt x="4177" y="0"/>
                  </a:moveTo>
                  <a:cubicBezTo>
                    <a:pt x="1872" y="0"/>
                    <a:pt x="0" y="1872"/>
                    <a:pt x="0" y="4200"/>
                  </a:cubicBezTo>
                  <a:cubicBezTo>
                    <a:pt x="0" y="6505"/>
                    <a:pt x="1872" y="8377"/>
                    <a:pt x="4177" y="8377"/>
                  </a:cubicBezTo>
                  <a:cubicBezTo>
                    <a:pt x="6483" y="8377"/>
                    <a:pt x="8354" y="6505"/>
                    <a:pt x="8354" y="4200"/>
                  </a:cubicBezTo>
                  <a:cubicBezTo>
                    <a:pt x="8354" y="1872"/>
                    <a:pt x="6483" y="0"/>
                    <a:pt x="4177" y="0"/>
                  </a:cubicBezTo>
                  <a:close/>
                </a:path>
              </a:pathLst>
            </a:custGeom>
            <a:solidFill>
              <a:srgbClr val="078309"/>
            </a:solidFill>
            <a:ln w="9525" cap="flat" cmpd="sng">
              <a:solidFill>
                <a:srgbClr val="0271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256;p9"/>
            <p:cNvSpPr/>
            <p:nvPr/>
          </p:nvSpPr>
          <p:spPr>
            <a:xfrm>
              <a:off x="8591885" y="252073"/>
              <a:ext cx="38584" cy="4281072"/>
            </a:xfrm>
            <a:custGeom>
              <a:avLst/>
              <a:gdLst/>
              <a:ahLst/>
              <a:cxnLst/>
              <a:rect l="l" t="t" r="r" b="b"/>
              <a:pathLst>
                <a:path w="777" h="86212" extrusionOk="0">
                  <a:moveTo>
                    <a:pt x="388" y="0"/>
                  </a:moveTo>
                  <a:cubicBezTo>
                    <a:pt x="194" y="0"/>
                    <a:pt x="0" y="126"/>
                    <a:pt x="0" y="377"/>
                  </a:cubicBezTo>
                  <a:lnTo>
                    <a:pt x="0" y="18431"/>
                  </a:lnTo>
                  <a:lnTo>
                    <a:pt x="0" y="54838"/>
                  </a:lnTo>
                  <a:lnTo>
                    <a:pt x="0" y="82913"/>
                  </a:lnTo>
                  <a:lnTo>
                    <a:pt x="0" y="85834"/>
                  </a:lnTo>
                  <a:cubicBezTo>
                    <a:pt x="0" y="86086"/>
                    <a:pt x="194" y="86211"/>
                    <a:pt x="388" y="86211"/>
                  </a:cubicBezTo>
                  <a:cubicBezTo>
                    <a:pt x="582" y="86211"/>
                    <a:pt x="776" y="86086"/>
                    <a:pt x="776" y="85834"/>
                  </a:cubicBezTo>
                  <a:lnTo>
                    <a:pt x="776" y="67780"/>
                  </a:lnTo>
                  <a:lnTo>
                    <a:pt x="776" y="31373"/>
                  </a:lnTo>
                  <a:lnTo>
                    <a:pt x="776" y="3298"/>
                  </a:lnTo>
                  <a:lnTo>
                    <a:pt x="776" y="377"/>
                  </a:lnTo>
                  <a:cubicBezTo>
                    <a:pt x="776" y="126"/>
                    <a:pt x="582" y="0"/>
                    <a:pt x="38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257;p9"/>
            <p:cNvSpPr/>
            <p:nvPr/>
          </p:nvSpPr>
          <p:spPr>
            <a:xfrm>
              <a:off x="8586274" y="311613"/>
              <a:ext cx="180207" cy="335585"/>
            </a:xfrm>
            <a:custGeom>
              <a:avLst/>
              <a:gdLst/>
              <a:ahLst/>
              <a:cxnLst/>
              <a:rect l="l" t="t" r="r" b="b"/>
              <a:pathLst>
                <a:path w="3629" h="6758" extrusionOk="0">
                  <a:moveTo>
                    <a:pt x="3028" y="0"/>
                  </a:moveTo>
                  <a:cubicBezTo>
                    <a:pt x="2809" y="0"/>
                    <a:pt x="2560" y="190"/>
                    <a:pt x="2601" y="479"/>
                  </a:cubicBezTo>
                  <a:cubicBezTo>
                    <a:pt x="2852" y="2213"/>
                    <a:pt x="2784" y="5820"/>
                    <a:pt x="501" y="6002"/>
                  </a:cubicBezTo>
                  <a:cubicBezTo>
                    <a:pt x="35" y="6025"/>
                    <a:pt x="1" y="6758"/>
                    <a:pt x="459" y="6758"/>
                  </a:cubicBezTo>
                  <a:cubicBezTo>
                    <a:pt x="473" y="6758"/>
                    <a:pt x="487" y="6757"/>
                    <a:pt x="501" y="6756"/>
                  </a:cubicBezTo>
                  <a:cubicBezTo>
                    <a:pt x="3537" y="6527"/>
                    <a:pt x="3628" y="2465"/>
                    <a:pt x="3331" y="273"/>
                  </a:cubicBezTo>
                  <a:cubicBezTo>
                    <a:pt x="3304" y="83"/>
                    <a:pt x="3172" y="0"/>
                    <a:pt x="3028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258;p9"/>
            <p:cNvSpPr/>
            <p:nvPr/>
          </p:nvSpPr>
          <p:spPr>
            <a:xfrm>
              <a:off x="8388384" y="581605"/>
              <a:ext cx="250174" cy="290149"/>
            </a:xfrm>
            <a:custGeom>
              <a:avLst/>
              <a:gdLst/>
              <a:ahLst/>
              <a:cxnLst/>
              <a:rect l="l" t="t" r="r" b="b"/>
              <a:pathLst>
                <a:path w="5038" h="5843" extrusionOk="0">
                  <a:moveTo>
                    <a:pt x="380" y="1"/>
                  </a:moveTo>
                  <a:cubicBezTo>
                    <a:pt x="189" y="1"/>
                    <a:pt x="1" y="120"/>
                    <a:pt x="12" y="360"/>
                  </a:cubicBezTo>
                  <a:cubicBezTo>
                    <a:pt x="104" y="2163"/>
                    <a:pt x="286" y="4994"/>
                    <a:pt x="2318" y="5724"/>
                  </a:cubicBezTo>
                  <a:cubicBezTo>
                    <a:pt x="2541" y="5805"/>
                    <a:pt x="2785" y="5842"/>
                    <a:pt x="3034" y="5842"/>
                  </a:cubicBezTo>
                  <a:cubicBezTo>
                    <a:pt x="3625" y="5842"/>
                    <a:pt x="4249" y="5634"/>
                    <a:pt x="4714" y="5313"/>
                  </a:cubicBezTo>
                  <a:cubicBezTo>
                    <a:pt x="5038" y="5104"/>
                    <a:pt x="4838" y="4609"/>
                    <a:pt x="4524" y="4609"/>
                  </a:cubicBezTo>
                  <a:cubicBezTo>
                    <a:pt x="4462" y="4609"/>
                    <a:pt x="4395" y="4628"/>
                    <a:pt x="4326" y="4674"/>
                  </a:cubicBezTo>
                  <a:cubicBezTo>
                    <a:pt x="3955" y="4909"/>
                    <a:pt x="3465" y="5076"/>
                    <a:pt x="3003" y="5076"/>
                  </a:cubicBezTo>
                  <a:cubicBezTo>
                    <a:pt x="2926" y="5076"/>
                    <a:pt x="2849" y="5072"/>
                    <a:pt x="2774" y="5062"/>
                  </a:cubicBezTo>
                  <a:cubicBezTo>
                    <a:pt x="925" y="4788"/>
                    <a:pt x="834" y="1707"/>
                    <a:pt x="766" y="360"/>
                  </a:cubicBezTo>
                  <a:cubicBezTo>
                    <a:pt x="766" y="120"/>
                    <a:pt x="572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259;p9"/>
            <p:cNvSpPr/>
            <p:nvPr/>
          </p:nvSpPr>
          <p:spPr>
            <a:xfrm>
              <a:off x="8587366" y="1612759"/>
              <a:ext cx="507351" cy="430382"/>
            </a:xfrm>
            <a:custGeom>
              <a:avLst/>
              <a:gdLst/>
              <a:ahLst/>
              <a:cxnLst/>
              <a:rect l="l" t="t" r="r" b="b"/>
              <a:pathLst>
                <a:path w="10217" h="8667" extrusionOk="0">
                  <a:moveTo>
                    <a:pt x="9760" y="0"/>
                  </a:moveTo>
                  <a:cubicBezTo>
                    <a:pt x="9609" y="0"/>
                    <a:pt x="9459" y="83"/>
                    <a:pt x="9404" y="275"/>
                  </a:cubicBezTo>
                  <a:cubicBezTo>
                    <a:pt x="8328" y="3955"/>
                    <a:pt x="5425" y="7920"/>
                    <a:pt x="1250" y="7920"/>
                  </a:cubicBezTo>
                  <a:cubicBezTo>
                    <a:pt x="998" y="7920"/>
                    <a:pt x="741" y="7905"/>
                    <a:pt x="479" y="7875"/>
                  </a:cubicBezTo>
                  <a:cubicBezTo>
                    <a:pt x="465" y="7874"/>
                    <a:pt x="451" y="7874"/>
                    <a:pt x="438" y="7874"/>
                  </a:cubicBezTo>
                  <a:cubicBezTo>
                    <a:pt x="0" y="7874"/>
                    <a:pt x="14" y="8584"/>
                    <a:pt x="479" y="8629"/>
                  </a:cubicBezTo>
                  <a:cubicBezTo>
                    <a:pt x="693" y="8655"/>
                    <a:pt x="909" y="8667"/>
                    <a:pt x="1126" y="8667"/>
                  </a:cubicBezTo>
                  <a:cubicBezTo>
                    <a:pt x="2249" y="8667"/>
                    <a:pt x="3391" y="8342"/>
                    <a:pt x="4405" y="7921"/>
                  </a:cubicBezTo>
                  <a:cubicBezTo>
                    <a:pt x="7464" y="6597"/>
                    <a:pt x="9244" y="3539"/>
                    <a:pt x="10134" y="457"/>
                  </a:cubicBezTo>
                  <a:cubicBezTo>
                    <a:pt x="10216" y="184"/>
                    <a:pt x="9987" y="0"/>
                    <a:pt x="97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260;p9"/>
            <p:cNvSpPr/>
            <p:nvPr/>
          </p:nvSpPr>
          <p:spPr>
            <a:xfrm>
              <a:off x="8272233" y="2014296"/>
              <a:ext cx="366770" cy="597678"/>
            </a:xfrm>
            <a:custGeom>
              <a:avLst/>
              <a:gdLst/>
              <a:ahLst/>
              <a:cxnLst/>
              <a:rect l="l" t="t" r="r" b="b"/>
              <a:pathLst>
                <a:path w="7386" h="12036" extrusionOk="0">
                  <a:moveTo>
                    <a:pt x="380" y="1"/>
                  </a:moveTo>
                  <a:cubicBezTo>
                    <a:pt x="189" y="1"/>
                    <a:pt x="0" y="120"/>
                    <a:pt x="0" y="360"/>
                  </a:cubicBezTo>
                  <a:cubicBezTo>
                    <a:pt x="114" y="3784"/>
                    <a:pt x="959" y="7299"/>
                    <a:pt x="3401" y="9855"/>
                  </a:cubicBezTo>
                  <a:cubicBezTo>
                    <a:pt x="4291" y="10768"/>
                    <a:pt x="5478" y="11681"/>
                    <a:pt x="6757" y="12024"/>
                  </a:cubicBezTo>
                  <a:cubicBezTo>
                    <a:pt x="6791" y="12032"/>
                    <a:pt x="6824" y="12036"/>
                    <a:pt x="6855" y="12036"/>
                  </a:cubicBezTo>
                  <a:cubicBezTo>
                    <a:pt x="7259" y="12036"/>
                    <a:pt x="7386" y="11399"/>
                    <a:pt x="6962" y="11293"/>
                  </a:cubicBezTo>
                  <a:cubicBezTo>
                    <a:pt x="5844" y="10997"/>
                    <a:pt x="4839" y="10198"/>
                    <a:pt x="4040" y="9422"/>
                  </a:cubicBezTo>
                  <a:cubicBezTo>
                    <a:pt x="1667" y="7071"/>
                    <a:pt x="868" y="3601"/>
                    <a:pt x="776" y="360"/>
                  </a:cubicBezTo>
                  <a:cubicBezTo>
                    <a:pt x="765" y="120"/>
                    <a:pt x="571" y="1"/>
                    <a:pt x="380" y="1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261;p9"/>
            <p:cNvSpPr/>
            <p:nvPr/>
          </p:nvSpPr>
          <p:spPr>
            <a:xfrm>
              <a:off x="8179520" y="2057400"/>
              <a:ext cx="154832" cy="136856"/>
            </a:xfrm>
            <a:custGeom>
              <a:avLst/>
              <a:gdLst/>
              <a:ahLst/>
              <a:cxnLst/>
              <a:rect l="l" t="t" r="r" b="b"/>
              <a:pathLst>
                <a:path w="3118" h="2756" extrusionOk="0">
                  <a:moveTo>
                    <a:pt x="460" y="0"/>
                  </a:moveTo>
                  <a:cubicBezTo>
                    <a:pt x="242" y="0"/>
                    <a:pt x="1" y="188"/>
                    <a:pt x="41" y="474"/>
                  </a:cubicBezTo>
                  <a:cubicBezTo>
                    <a:pt x="246" y="1642"/>
                    <a:pt x="1040" y="2755"/>
                    <a:pt x="2241" y="2755"/>
                  </a:cubicBezTo>
                  <a:cubicBezTo>
                    <a:pt x="2378" y="2755"/>
                    <a:pt x="2520" y="2741"/>
                    <a:pt x="2666" y="2710"/>
                  </a:cubicBezTo>
                  <a:cubicBezTo>
                    <a:pt x="3117" y="2625"/>
                    <a:pt x="2962" y="1972"/>
                    <a:pt x="2542" y="1972"/>
                  </a:cubicBezTo>
                  <a:cubicBezTo>
                    <a:pt x="2516" y="1972"/>
                    <a:pt x="2489" y="1975"/>
                    <a:pt x="2461" y="1980"/>
                  </a:cubicBezTo>
                  <a:lnTo>
                    <a:pt x="2324" y="1980"/>
                  </a:lnTo>
                  <a:cubicBezTo>
                    <a:pt x="2290" y="1984"/>
                    <a:pt x="2258" y="1986"/>
                    <a:pt x="2225" y="1986"/>
                  </a:cubicBezTo>
                  <a:cubicBezTo>
                    <a:pt x="2082" y="1986"/>
                    <a:pt x="1948" y="1949"/>
                    <a:pt x="1799" y="1912"/>
                  </a:cubicBezTo>
                  <a:cubicBezTo>
                    <a:pt x="1137" y="1683"/>
                    <a:pt x="886" y="907"/>
                    <a:pt x="772" y="291"/>
                  </a:cubicBezTo>
                  <a:cubicBezTo>
                    <a:pt x="744" y="88"/>
                    <a:pt x="608" y="0"/>
                    <a:pt x="46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262;p9"/>
          <p:cNvGrpSpPr/>
          <p:nvPr/>
        </p:nvGrpSpPr>
        <p:grpSpPr>
          <a:xfrm>
            <a:off x="-403800" y="434413"/>
            <a:ext cx="1680528" cy="4545953"/>
            <a:chOff x="-302850" y="325809"/>
            <a:chExt cx="1260396" cy="3409465"/>
          </a:xfrm>
        </p:grpSpPr>
        <p:sp>
          <p:nvSpPr>
            <p:cNvPr id="40" name="Google Shape;263;p9"/>
            <p:cNvSpPr/>
            <p:nvPr/>
          </p:nvSpPr>
          <p:spPr>
            <a:xfrm>
              <a:off x="2729" y="325809"/>
              <a:ext cx="895503" cy="791843"/>
            </a:xfrm>
            <a:custGeom>
              <a:avLst/>
              <a:gdLst/>
              <a:ahLst/>
              <a:cxnLst/>
              <a:rect l="l" t="t" r="r" b="b"/>
              <a:pathLst>
                <a:path w="23077" h="20407" extrusionOk="0">
                  <a:moveTo>
                    <a:pt x="11527" y="1"/>
                  </a:moveTo>
                  <a:cubicBezTo>
                    <a:pt x="5159" y="1"/>
                    <a:pt x="0" y="4566"/>
                    <a:pt x="0" y="10204"/>
                  </a:cubicBezTo>
                  <a:cubicBezTo>
                    <a:pt x="0" y="15842"/>
                    <a:pt x="5159" y="20407"/>
                    <a:pt x="11527" y="20407"/>
                  </a:cubicBezTo>
                  <a:cubicBezTo>
                    <a:pt x="17918" y="20407"/>
                    <a:pt x="23077" y="15842"/>
                    <a:pt x="23077" y="10204"/>
                  </a:cubicBezTo>
                  <a:cubicBezTo>
                    <a:pt x="23077" y="4566"/>
                    <a:pt x="17918" y="1"/>
                    <a:pt x="11527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264;p9"/>
            <p:cNvSpPr/>
            <p:nvPr/>
          </p:nvSpPr>
          <p:spPr>
            <a:xfrm>
              <a:off x="534146" y="1231014"/>
              <a:ext cx="225884" cy="226762"/>
            </a:xfrm>
            <a:custGeom>
              <a:avLst/>
              <a:gdLst/>
              <a:ahLst/>
              <a:cxnLst/>
              <a:rect l="l" t="t" r="r" b="b"/>
              <a:pathLst>
                <a:path w="5821" h="5844" extrusionOk="0">
                  <a:moveTo>
                    <a:pt x="2922" y="0"/>
                  </a:moveTo>
                  <a:cubicBezTo>
                    <a:pt x="1301" y="0"/>
                    <a:pt x="0" y="1301"/>
                    <a:pt x="0" y="2922"/>
                  </a:cubicBezTo>
                  <a:cubicBezTo>
                    <a:pt x="0" y="4543"/>
                    <a:pt x="1301" y="5844"/>
                    <a:pt x="2922" y="5844"/>
                  </a:cubicBezTo>
                  <a:cubicBezTo>
                    <a:pt x="4520" y="5844"/>
                    <a:pt x="5821" y="4543"/>
                    <a:pt x="5821" y="2922"/>
                  </a:cubicBezTo>
                  <a:cubicBezTo>
                    <a:pt x="5821" y="1301"/>
                    <a:pt x="4520" y="0"/>
                    <a:pt x="2922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265;p9"/>
            <p:cNvSpPr/>
            <p:nvPr/>
          </p:nvSpPr>
          <p:spPr>
            <a:xfrm>
              <a:off x="-302850" y="1565810"/>
              <a:ext cx="596122" cy="669615"/>
            </a:xfrm>
            <a:custGeom>
              <a:avLst/>
              <a:gdLst/>
              <a:ahLst/>
              <a:cxnLst/>
              <a:rect l="l" t="t" r="r" b="b"/>
              <a:pathLst>
                <a:path w="15362" h="17257" extrusionOk="0">
                  <a:moveTo>
                    <a:pt x="7670" y="0"/>
                  </a:moveTo>
                  <a:cubicBezTo>
                    <a:pt x="3447" y="0"/>
                    <a:pt x="0" y="3858"/>
                    <a:pt x="0" y="8628"/>
                  </a:cubicBezTo>
                  <a:cubicBezTo>
                    <a:pt x="0" y="13376"/>
                    <a:pt x="3447" y="17256"/>
                    <a:pt x="7670" y="17256"/>
                  </a:cubicBezTo>
                  <a:cubicBezTo>
                    <a:pt x="11915" y="17256"/>
                    <a:pt x="15362" y="13376"/>
                    <a:pt x="15362" y="8628"/>
                  </a:cubicBezTo>
                  <a:cubicBezTo>
                    <a:pt x="15362" y="3858"/>
                    <a:pt x="11915" y="0"/>
                    <a:pt x="7670" y="0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266;p9"/>
            <p:cNvSpPr/>
            <p:nvPr/>
          </p:nvSpPr>
          <p:spPr>
            <a:xfrm>
              <a:off x="578421" y="2855362"/>
              <a:ext cx="379125" cy="383563"/>
            </a:xfrm>
            <a:custGeom>
              <a:avLst/>
              <a:gdLst/>
              <a:ahLst/>
              <a:cxnLst/>
              <a:rect l="l" t="t" r="r" b="b"/>
              <a:pathLst>
                <a:path w="9770" h="9885" extrusionOk="0">
                  <a:moveTo>
                    <a:pt x="4885" y="1"/>
                  </a:moveTo>
                  <a:cubicBezTo>
                    <a:pt x="2192" y="1"/>
                    <a:pt x="1" y="2215"/>
                    <a:pt x="1" y="4931"/>
                  </a:cubicBezTo>
                  <a:cubicBezTo>
                    <a:pt x="1" y="7670"/>
                    <a:pt x="2192" y="9884"/>
                    <a:pt x="4885" y="9884"/>
                  </a:cubicBezTo>
                  <a:cubicBezTo>
                    <a:pt x="7579" y="9884"/>
                    <a:pt x="9770" y="7670"/>
                    <a:pt x="9770" y="4931"/>
                  </a:cubicBezTo>
                  <a:cubicBezTo>
                    <a:pt x="9770" y="2215"/>
                    <a:pt x="7579" y="1"/>
                    <a:pt x="4885" y="1"/>
                  </a:cubicBezTo>
                  <a:close/>
                </a:path>
              </a:pathLst>
            </a:custGeom>
            <a:solidFill>
              <a:srgbClr val="08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267;p9"/>
            <p:cNvSpPr/>
            <p:nvPr/>
          </p:nvSpPr>
          <p:spPr>
            <a:xfrm>
              <a:off x="415445" y="582222"/>
              <a:ext cx="30151" cy="3153052"/>
            </a:xfrm>
            <a:custGeom>
              <a:avLst/>
              <a:gdLst/>
              <a:ahLst/>
              <a:cxnLst/>
              <a:rect l="l" t="t" r="r" b="b"/>
              <a:pathLst>
                <a:path w="777" h="81259" extrusionOk="0">
                  <a:moveTo>
                    <a:pt x="389" y="1"/>
                  </a:moveTo>
                  <a:cubicBezTo>
                    <a:pt x="195" y="1"/>
                    <a:pt x="1" y="126"/>
                    <a:pt x="1" y="377"/>
                  </a:cubicBezTo>
                  <a:lnTo>
                    <a:pt x="1" y="19254"/>
                  </a:lnTo>
                  <a:lnTo>
                    <a:pt x="1" y="55866"/>
                  </a:lnTo>
                  <a:lnTo>
                    <a:pt x="1" y="80152"/>
                  </a:lnTo>
                  <a:lnTo>
                    <a:pt x="1" y="80882"/>
                  </a:lnTo>
                  <a:cubicBezTo>
                    <a:pt x="1" y="81133"/>
                    <a:pt x="195" y="81259"/>
                    <a:pt x="389" y="81259"/>
                  </a:cubicBezTo>
                  <a:cubicBezTo>
                    <a:pt x="583" y="81259"/>
                    <a:pt x="777" y="81133"/>
                    <a:pt x="777" y="80882"/>
                  </a:cubicBezTo>
                  <a:lnTo>
                    <a:pt x="777" y="62006"/>
                  </a:lnTo>
                  <a:lnTo>
                    <a:pt x="777" y="25394"/>
                  </a:lnTo>
                  <a:lnTo>
                    <a:pt x="777" y="1108"/>
                  </a:lnTo>
                  <a:lnTo>
                    <a:pt x="777" y="377"/>
                  </a:lnTo>
                  <a:cubicBezTo>
                    <a:pt x="777" y="126"/>
                    <a:pt x="583" y="1"/>
                    <a:pt x="389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268;p9"/>
            <p:cNvSpPr/>
            <p:nvPr/>
          </p:nvSpPr>
          <p:spPr>
            <a:xfrm>
              <a:off x="410129" y="649158"/>
              <a:ext cx="203765" cy="278990"/>
            </a:xfrm>
            <a:custGeom>
              <a:avLst/>
              <a:gdLst/>
              <a:ahLst/>
              <a:cxnLst/>
              <a:rect l="l" t="t" r="r" b="b"/>
              <a:pathLst>
                <a:path w="5251" h="7190" extrusionOk="0">
                  <a:moveTo>
                    <a:pt x="4588" y="0"/>
                  </a:moveTo>
                  <a:cubicBezTo>
                    <a:pt x="4366" y="0"/>
                    <a:pt x="4123" y="190"/>
                    <a:pt x="4178" y="478"/>
                  </a:cubicBezTo>
                  <a:cubicBezTo>
                    <a:pt x="4497" y="2396"/>
                    <a:pt x="4360" y="4610"/>
                    <a:pt x="2603" y="5774"/>
                  </a:cubicBezTo>
                  <a:cubicBezTo>
                    <a:pt x="1987" y="6162"/>
                    <a:pt x="1211" y="6413"/>
                    <a:pt x="503" y="6436"/>
                  </a:cubicBezTo>
                  <a:cubicBezTo>
                    <a:pt x="1" y="6436"/>
                    <a:pt x="1" y="7189"/>
                    <a:pt x="503" y="7189"/>
                  </a:cubicBezTo>
                  <a:cubicBezTo>
                    <a:pt x="1485" y="7166"/>
                    <a:pt x="2512" y="6778"/>
                    <a:pt x="3288" y="6185"/>
                  </a:cubicBezTo>
                  <a:cubicBezTo>
                    <a:pt x="5137" y="4815"/>
                    <a:pt x="5251" y="2373"/>
                    <a:pt x="4908" y="273"/>
                  </a:cubicBezTo>
                  <a:cubicBezTo>
                    <a:pt x="4872" y="83"/>
                    <a:pt x="4735" y="0"/>
                    <a:pt x="4588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269;p9"/>
            <p:cNvSpPr/>
            <p:nvPr/>
          </p:nvSpPr>
          <p:spPr>
            <a:xfrm>
              <a:off x="243622" y="804526"/>
              <a:ext cx="208616" cy="215470"/>
            </a:xfrm>
            <a:custGeom>
              <a:avLst/>
              <a:gdLst/>
              <a:ahLst/>
              <a:cxnLst/>
              <a:rect l="l" t="t" r="r" b="b"/>
              <a:pathLst>
                <a:path w="5376" h="5553" extrusionOk="0">
                  <a:moveTo>
                    <a:pt x="420" y="1"/>
                  </a:moveTo>
                  <a:cubicBezTo>
                    <a:pt x="229" y="1"/>
                    <a:pt x="35" y="126"/>
                    <a:pt x="24" y="378"/>
                  </a:cubicBezTo>
                  <a:cubicBezTo>
                    <a:pt x="1" y="2226"/>
                    <a:pt x="412" y="4326"/>
                    <a:pt x="2260" y="5194"/>
                  </a:cubicBezTo>
                  <a:cubicBezTo>
                    <a:pt x="2779" y="5431"/>
                    <a:pt x="3384" y="5552"/>
                    <a:pt x="3982" y="5552"/>
                  </a:cubicBezTo>
                  <a:cubicBezTo>
                    <a:pt x="4305" y="5552"/>
                    <a:pt x="4627" y="5517"/>
                    <a:pt x="4931" y="5445"/>
                  </a:cubicBezTo>
                  <a:cubicBezTo>
                    <a:pt x="5376" y="5339"/>
                    <a:pt x="5231" y="4702"/>
                    <a:pt x="4825" y="4702"/>
                  </a:cubicBezTo>
                  <a:cubicBezTo>
                    <a:pt x="4793" y="4702"/>
                    <a:pt x="4760" y="4706"/>
                    <a:pt x="4726" y="4714"/>
                  </a:cubicBezTo>
                  <a:cubicBezTo>
                    <a:pt x="4491" y="4768"/>
                    <a:pt x="4247" y="4794"/>
                    <a:pt x="4000" y="4794"/>
                  </a:cubicBezTo>
                  <a:cubicBezTo>
                    <a:pt x="3621" y="4794"/>
                    <a:pt x="3236" y="4734"/>
                    <a:pt x="2877" y="4623"/>
                  </a:cubicBezTo>
                  <a:cubicBezTo>
                    <a:pt x="1073" y="4075"/>
                    <a:pt x="754" y="1998"/>
                    <a:pt x="800" y="378"/>
                  </a:cubicBezTo>
                  <a:cubicBezTo>
                    <a:pt x="800" y="126"/>
                    <a:pt x="611" y="1"/>
                    <a:pt x="42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270;p9"/>
            <p:cNvSpPr/>
            <p:nvPr/>
          </p:nvSpPr>
          <p:spPr>
            <a:xfrm>
              <a:off x="409159" y="1279053"/>
              <a:ext cx="292434" cy="389499"/>
            </a:xfrm>
            <a:custGeom>
              <a:avLst/>
              <a:gdLst/>
              <a:ahLst/>
              <a:cxnLst/>
              <a:rect l="l" t="t" r="r" b="b"/>
              <a:pathLst>
                <a:path w="7536" h="10038" extrusionOk="0">
                  <a:moveTo>
                    <a:pt x="7170" y="1"/>
                  </a:moveTo>
                  <a:cubicBezTo>
                    <a:pt x="6982" y="1"/>
                    <a:pt x="6782" y="120"/>
                    <a:pt x="6759" y="360"/>
                  </a:cubicBezTo>
                  <a:cubicBezTo>
                    <a:pt x="6348" y="4058"/>
                    <a:pt x="4134" y="8029"/>
                    <a:pt x="414" y="9285"/>
                  </a:cubicBezTo>
                  <a:cubicBezTo>
                    <a:pt x="1" y="9409"/>
                    <a:pt x="130" y="10037"/>
                    <a:pt x="496" y="10037"/>
                  </a:cubicBezTo>
                  <a:cubicBezTo>
                    <a:pt x="535" y="10037"/>
                    <a:pt x="576" y="10030"/>
                    <a:pt x="619" y="10015"/>
                  </a:cubicBezTo>
                  <a:cubicBezTo>
                    <a:pt x="4682" y="8646"/>
                    <a:pt x="7079" y="4400"/>
                    <a:pt x="7513" y="360"/>
                  </a:cubicBezTo>
                  <a:cubicBezTo>
                    <a:pt x="7535" y="120"/>
                    <a:pt x="7358" y="1"/>
                    <a:pt x="7170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271;p9"/>
            <p:cNvSpPr/>
            <p:nvPr/>
          </p:nvSpPr>
          <p:spPr>
            <a:xfrm>
              <a:off x="589945" y="1302956"/>
              <a:ext cx="87699" cy="127427"/>
            </a:xfrm>
            <a:custGeom>
              <a:avLst/>
              <a:gdLst/>
              <a:ahLst/>
              <a:cxnLst/>
              <a:rect l="l" t="t" r="r" b="b"/>
              <a:pathLst>
                <a:path w="2260" h="3284" extrusionOk="0">
                  <a:moveTo>
                    <a:pt x="377" y="1"/>
                  </a:moveTo>
                  <a:cubicBezTo>
                    <a:pt x="189" y="1"/>
                    <a:pt x="0" y="121"/>
                    <a:pt x="0" y="360"/>
                  </a:cubicBezTo>
                  <a:cubicBezTo>
                    <a:pt x="0" y="1392"/>
                    <a:pt x="309" y="3284"/>
                    <a:pt x="1684" y="3284"/>
                  </a:cubicBezTo>
                  <a:cubicBezTo>
                    <a:pt x="1709" y="3284"/>
                    <a:pt x="1733" y="3283"/>
                    <a:pt x="1758" y="3282"/>
                  </a:cubicBezTo>
                  <a:cubicBezTo>
                    <a:pt x="2230" y="3237"/>
                    <a:pt x="2259" y="2505"/>
                    <a:pt x="1780" y="2505"/>
                  </a:cubicBezTo>
                  <a:cubicBezTo>
                    <a:pt x="1773" y="2505"/>
                    <a:pt x="1765" y="2506"/>
                    <a:pt x="1758" y="2506"/>
                  </a:cubicBezTo>
                  <a:lnTo>
                    <a:pt x="1689" y="2506"/>
                  </a:lnTo>
                  <a:cubicBezTo>
                    <a:pt x="1553" y="2483"/>
                    <a:pt x="1438" y="2437"/>
                    <a:pt x="1347" y="2369"/>
                  </a:cubicBezTo>
                  <a:cubicBezTo>
                    <a:pt x="776" y="1912"/>
                    <a:pt x="754" y="1022"/>
                    <a:pt x="754" y="360"/>
                  </a:cubicBezTo>
                  <a:cubicBezTo>
                    <a:pt x="754" y="121"/>
                    <a:pt x="565" y="1"/>
                    <a:pt x="377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272;p9"/>
            <p:cNvSpPr/>
            <p:nvPr/>
          </p:nvSpPr>
          <p:spPr>
            <a:xfrm>
              <a:off x="-23851" y="1930600"/>
              <a:ext cx="473887" cy="537143"/>
            </a:xfrm>
            <a:custGeom>
              <a:avLst/>
              <a:gdLst/>
              <a:ahLst/>
              <a:cxnLst/>
              <a:rect l="l" t="t" r="r" b="b"/>
              <a:pathLst>
                <a:path w="12212" h="13843" extrusionOk="0">
                  <a:moveTo>
                    <a:pt x="362" y="0"/>
                  </a:moveTo>
                  <a:cubicBezTo>
                    <a:pt x="173" y="0"/>
                    <a:pt x="1" y="120"/>
                    <a:pt x="23" y="368"/>
                  </a:cubicBezTo>
                  <a:cubicBezTo>
                    <a:pt x="571" y="4956"/>
                    <a:pt x="2146" y="9818"/>
                    <a:pt x="6300" y="12375"/>
                  </a:cubicBezTo>
                  <a:cubicBezTo>
                    <a:pt x="7662" y="13208"/>
                    <a:pt x="9440" y="13842"/>
                    <a:pt x="11119" y="13842"/>
                  </a:cubicBezTo>
                  <a:cubicBezTo>
                    <a:pt x="11325" y="13842"/>
                    <a:pt x="11530" y="13833"/>
                    <a:pt x="11733" y="13813"/>
                  </a:cubicBezTo>
                  <a:cubicBezTo>
                    <a:pt x="12198" y="13768"/>
                    <a:pt x="12212" y="13057"/>
                    <a:pt x="11774" y="13057"/>
                  </a:cubicBezTo>
                  <a:cubicBezTo>
                    <a:pt x="11760" y="13057"/>
                    <a:pt x="11747" y="13058"/>
                    <a:pt x="11733" y="13059"/>
                  </a:cubicBezTo>
                  <a:cubicBezTo>
                    <a:pt x="11561" y="13074"/>
                    <a:pt x="11389" y="13081"/>
                    <a:pt x="11215" y="13081"/>
                  </a:cubicBezTo>
                  <a:cubicBezTo>
                    <a:pt x="9771" y="13081"/>
                    <a:pt x="8274" y="12591"/>
                    <a:pt x="7031" y="11918"/>
                  </a:cubicBezTo>
                  <a:cubicBezTo>
                    <a:pt x="2876" y="9658"/>
                    <a:pt x="1302" y="4751"/>
                    <a:pt x="799" y="368"/>
                  </a:cubicBezTo>
                  <a:cubicBezTo>
                    <a:pt x="765" y="126"/>
                    <a:pt x="555" y="0"/>
                    <a:pt x="362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273;p9"/>
            <p:cNvSpPr/>
            <p:nvPr/>
          </p:nvSpPr>
          <p:spPr>
            <a:xfrm>
              <a:off x="410129" y="3018375"/>
              <a:ext cx="443037" cy="277205"/>
            </a:xfrm>
            <a:custGeom>
              <a:avLst/>
              <a:gdLst/>
              <a:ahLst/>
              <a:cxnLst/>
              <a:rect l="l" t="t" r="r" b="b"/>
              <a:pathLst>
                <a:path w="11417" h="7144" extrusionOk="0">
                  <a:moveTo>
                    <a:pt x="10914" y="0"/>
                  </a:moveTo>
                  <a:cubicBezTo>
                    <a:pt x="10802" y="0"/>
                    <a:pt x="10696" y="60"/>
                    <a:pt x="10637" y="205"/>
                  </a:cubicBezTo>
                  <a:cubicBezTo>
                    <a:pt x="8948" y="4108"/>
                    <a:pt x="4657" y="6345"/>
                    <a:pt x="503" y="6368"/>
                  </a:cubicBezTo>
                  <a:cubicBezTo>
                    <a:pt x="1" y="6391"/>
                    <a:pt x="1" y="7144"/>
                    <a:pt x="503" y="7144"/>
                  </a:cubicBezTo>
                  <a:cubicBezTo>
                    <a:pt x="4908" y="7098"/>
                    <a:pt x="9496" y="4725"/>
                    <a:pt x="11277" y="570"/>
                  </a:cubicBezTo>
                  <a:cubicBezTo>
                    <a:pt x="11417" y="275"/>
                    <a:pt x="11153" y="0"/>
                    <a:pt x="10914" y="0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274;p9"/>
            <p:cNvSpPr/>
            <p:nvPr/>
          </p:nvSpPr>
          <p:spPr>
            <a:xfrm>
              <a:off x="687381" y="2992687"/>
              <a:ext cx="93016" cy="170071"/>
            </a:xfrm>
            <a:custGeom>
              <a:avLst/>
              <a:gdLst/>
              <a:ahLst/>
              <a:cxnLst/>
              <a:rect l="l" t="t" r="r" b="b"/>
              <a:pathLst>
                <a:path w="2397" h="4383" extrusionOk="0">
                  <a:moveTo>
                    <a:pt x="1021" y="1"/>
                  </a:moveTo>
                  <a:cubicBezTo>
                    <a:pt x="873" y="1"/>
                    <a:pt x="730" y="83"/>
                    <a:pt x="685" y="274"/>
                  </a:cubicBezTo>
                  <a:cubicBezTo>
                    <a:pt x="434" y="1369"/>
                    <a:pt x="0" y="4337"/>
                    <a:pt x="1918" y="4382"/>
                  </a:cubicBezTo>
                  <a:cubicBezTo>
                    <a:pt x="2397" y="4382"/>
                    <a:pt x="2397" y="3629"/>
                    <a:pt x="1918" y="3606"/>
                  </a:cubicBezTo>
                  <a:cubicBezTo>
                    <a:pt x="1872" y="3606"/>
                    <a:pt x="1621" y="3515"/>
                    <a:pt x="1484" y="3355"/>
                  </a:cubicBezTo>
                  <a:cubicBezTo>
                    <a:pt x="913" y="2602"/>
                    <a:pt x="1233" y="1301"/>
                    <a:pt x="1415" y="479"/>
                  </a:cubicBezTo>
                  <a:cubicBezTo>
                    <a:pt x="1484" y="190"/>
                    <a:pt x="1246" y="1"/>
                    <a:pt x="1021" y="1"/>
                  </a:cubicBezTo>
                  <a:close/>
                </a:path>
              </a:pathLst>
            </a:custGeom>
            <a:solidFill>
              <a:srgbClr val="FAB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" name="Google Shape;277;p9"/>
          <p:cNvSpPr/>
          <p:nvPr/>
        </p:nvSpPr>
        <p:spPr>
          <a:xfrm>
            <a:off x="3466500" y="5512100"/>
            <a:ext cx="5669128" cy="1383192"/>
          </a:xfrm>
          <a:custGeom>
            <a:avLst/>
            <a:gdLst/>
            <a:ahLst/>
            <a:cxnLst/>
            <a:rect l="l" t="t" r="r" b="b"/>
            <a:pathLst>
              <a:path w="53390" h="26787" extrusionOk="0">
                <a:moveTo>
                  <a:pt x="26946" y="0"/>
                </a:moveTo>
                <a:cubicBezTo>
                  <a:pt x="25064" y="0"/>
                  <a:pt x="23103" y="202"/>
                  <a:pt x="21068" y="651"/>
                </a:cubicBezTo>
                <a:cubicBezTo>
                  <a:pt x="1530" y="4965"/>
                  <a:pt x="1" y="26010"/>
                  <a:pt x="1" y="26010"/>
                </a:cubicBezTo>
                <a:lnTo>
                  <a:pt x="53389" y="26786"/>
                </a:lnTo>
                <a:lnTo>
                  <a:pt x="53389" y="14872"/>
                </a:lnTo>
                <a:cubicBezTo>
                  <a:pt x="53389" y="14872"/>
                  <a:pt x="43115" y="0"/>
                  <a:pt x="26946" y="0"/>
                </a:cubicBezTo>
                <a:close/>
              </a:path>
            </a:pathLst>
          </a:custGeom>
          <a:solidFill>
            <a:srgbClr val="A8DC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" name="Google Shape;278;p9"/>
          <p:cNvGrpSpPr/>
          <p:nvPr/>
        </p:nvGrpSpPr>
        <p:grpSpPr>
          <a:xfrm>
            <a:off x="8137613" y="5211210"/>
            <a:ext cx="4069569" cy="1646807"/>
            <a:chOff x="6091830" y="3908407"/>
            <a:chExt cx="3052177" cy="1235105"/>
          </a:xfrm>
        </p:grpSpPr>
        <p:sp>
          <p:nvSpPr>
            <p:cNvPr id="54" name="Google Shape;279;p9"/>
            <p:cNvSpPr/>
            <p:nvPr/>
          </p:nvSpPr>
          <p:spPr>
            <a:xfrm>
              <a:off x="6091830" y="3908407"/>
              <a:ext cx="3052177" cy="1235105"/>
            </a:xfrm>
            <a:custGeom>
              <a:avLst/>
              <a:gdLst/>
              <a:ahLst/>
              <a:cxnLst/>
              <a:rect l="l" t="t" r="r" b="b"/>
              <a:pathLst>
                <a:path w="49189" h="19905" extrusionOk="0">
                  <a:moveTo>
                    <a:pt x="49189" y="1"/>
                  </a:moveTo>
                  <a:cubicBezTo>
                    <a:pt x="49189" y="1"/>
                    <a:pt x="22826" y="1"/>
                    <a:pt x="0" y="19904"/>
                  </a:cubicBezTo>
                  <a:lnTo>
                    <a:pt x="49189" y="19904"/>
                  </a:lnTo>
                  <a:lnTo>
                    <a:pt x="49189" y="1"/>
                  </a:ln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280;p9"/>
            <p:cNvSpPr/>
            <p:nvPr/>
          </p:nvSpPr>
          <p:spPr>
            <a:xfrm>
              <a:off x="6945878" y="4166160"/>
              <a:ext cx="2198121" cy="977350"/>
            </a:xfrm>
            <a:custGeom>
              <a:avLst/>
              <a:gdLst/>
              <a:ahLst/>
              <a:cxnLst/>
              <a:rect l="l" t="t" r="r" b="b"/>
              <a:pathLst>
                <a:path w="35425" h="15751" extrusionOk="0">
                  <a:moveTo>
                    <a:pt x="35425" y="1"/>
                  </a:moveTo>
                  <a:cubicBezTo>
                    <a:pt x="34649" y="1005"/>
                    <a:pt x="33325" y="2512"/>
                    <a:pt x="32092" y="2740"/>
                  </a:cubicBezTo>
                  <a:cubicBezTo>
                    <a:pt x="31966" y="2766"/>
                    <a:pt x="31839" y="2778"/>
                    <a:pt x="31712" y="2778"/>
                  </a:cubicBezTo>
                  <a:cubicBezTo>
                    <a:pt x="30282" y="2778"/>
                    <a:pt x="28782" y="1279"/>
                    <a:pt x="27145" y="1279"/>
                  </a:cubicBezTo>
                  <a:cubicBezTo>
                    <a:pt x="26741" y="1279"/>
                    <a:pt x="26329" y="1371"/>
                    <a:pt x="25907" y="1599"/>
                  </a:cubicBezTo>
                  <a:cubicBezTo>
                    <a:pt x="23624" y="2854"/>
                    <a:pt x="23738" y="4840"/>
                    <a:pt x="21159" y="6072"/>
                  </a:cubicBezTo>
                  <a:cubicBezTo>
                    <a:pt x="20775" y="6257"/>
                    <a:pt x="20411" y="6333"/>
                    <a:pt x="20059" y="6333"/>
                  </a:cubicBezTo>
                  <a:cubicBezTo>
                    <a:pt x="18439" y="6333"/>
                    <a:pt x="17087" y="4726"/>
                    <a:pt x="15378" y="4726"/>
                  </a:cubicBezTo>
                  <a:cubicBezTo>
                    <a:pt x="14983" y="4726"/>
                    <a:pt x="14569" y="4811"/>
                    <a:pt x="14129" y="5022"/>
                  </a:cubicBezTo>
                  <a:cubicBezTo>
                    <a:pt x="11367" y="6369"/>
                    <a:pt x="12029" y="9222"/>
                    <a:pt x="10043" y="10272"/>
                  </a:cubicBezTo>
                  <a:cubicBezTo>
                    <a:pt x="9620" y="10488"/>
                    <a:pt x="9156" y="10567"/>
                    <a:pt x="8668" y="10567"/>
                  </a:cubicBezTo>
                  <a:cubicBezTo>
                    <a:pt x="7370" y="10567"/>
                    <a:pt x="5909" y="10010"/>
                    <a:pt x="4636" y="10010"/>
                  </a:cubicBezTo>
                  <a:cubicBezTo>
                    <a:pt x="4117" y="10010"/>
                    <a:pt x="3629" y="10102"/>
                    <a:pt x="3196" y="10363"/>
                  </a:cubicBezTo>
                  <a:cubicBezTo>
                    <a:pt x="1552" y="11322"/>
                    <a:pt x="0" y="12943"/>
                    <a:pt x="548" y="15750"/>
                  </a:cubicBezTo>
                  <a:lnTo>
                    <a:pt x="35425" y="15750"/>
                  </a:lnTo>
                  <a:lnTo>
                    <a:pt x="35425" y="1"/>
                  </a:ln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281;p9"/>
          <p:cNvGrpSpPr/>
          <p:nvPr/>
        </p:nvGrpSpPr>
        <p:grpSpPr>
          <a:xfrm>
            <a:off x="-15171" y="4943067"/>
            <a:ext cx="5081812" cy="1952245"/>
            <a:chOff x="0" y="3707300"/>
            <a:chExt cx="3811359" cy="1464184"/>
          </a:xfrm>
        </p:grpSpPr>
        <p:sp>
          <p:nvSpPr>
            <p:cNvPr id="57" name="Google Shape;282;p9"/>
            <p:cNvSpPr/>
            <p:nvPr/>
          </p:nvSpPr>
          <p:spPr>
            <a:xfrm>
              <a:off x="0" y="3735275"/>
              <a:ext cx="3811359" cy="1436209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283;p9"/>
            <p:cNvSpPr/>
            <p:nvPr/>
          </p:nvSpPr>
          <p:spPr>
            <a:xfrm>
              <a:off x="0" y="3707300"/>
              <a:ext cx="3811359" cy="1414988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 flipH="1">
            <a:off x="-3994" y="241541"/>
            <a:ext cx="4877163" cy="945689"/>
            <a:chOff x="3657419" y="358759"/>
            <a:chExt cx="4877163" cy="945689"/>
          </a:xfrm>
        </p:grpSpPr>
        <p:grpSp>
          <p:nvGrpSpPr>
            <p:cNvPr id="60" name="Group 59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62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64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65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63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pic>
        <p:nvPicPr>
          <p:cNvPr id="66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2631962" y="1848134"/>
            <a:ext cx="7320843" cy="50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6F343A-52B4-4356-A04C-DFFA759424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564" y="692748"/>
            <a:ext cx="6511092" cy="1396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506031-FFDA-43F1-89E4-D2E87D15AF19}"/>
              </a:ext>
            </a:extLst>
          </p:cNvPr>
          <p:cNvSpPr txBox="1"/>
          <p:nvPr/>
        </p:nvSpPr>
        <p:spPr>
          <a:xfrm>
            <a:off x="3559864" y="2550355"/>
            <a:ext cx="22829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190C22BD-60B2-47C9-8FF5-AD446958F1A0}"/>
              </a:ext>
            </a:extLst>
          </p:cNvPr>
          <p:cNvSpPr txBox="1"/>
          <p:nvPr/>
        </p:nvSpPr>
        <p:spPr>
          <a:xfrm>
            <a:off x="3555340" y="4318567"/>
            <a:ext cx="3626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HP001 4 hàng" panose="020B0603050302020204" pitchFamily="34" charset="0"/>
              </a:rPr>
              <a:t>Anh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997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xmlns="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: Shape 24">
            <a:extLst>
              <a:ext uri="{FF2B5EF4-FFF2-40B4-BE49-F238E27FC236}">
                <a16:creationId xmlns:a16="http://schemas.microsoft.com/office/drawing/2014/main" xmlns="" id="{C6195EE1-B6F5-4ED7-9965-CED9078FD87F}"/>
              </a:ext>
            </a:extLst>
          </p:cNvPr>
          <p:cNvSpPr/>
          <p:nvPr/>
        </p:nvSpPr>
        <p:spPr>
          <a:xfrm>
            <a:off x="217239" y="373259"/>
            <a:ext cx="11696700" cy="6246725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 flipH="1">
            <a:off x="0" y="122398"/>
            <a:ext cx="4877163" cy="945689"/>
            <a:chOff x="3657419" y="358759"/>
            <a:chExt cx="4877163" cy="945689"/>
          </a:xfrm>
        </p:grpSpPr>
        <p:grpSp>
          <p:nvGrpSpPr>
            <p:cNvPr id="29" name="Group 28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31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33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34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32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Câu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ứng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dụng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6674323" y="92021"/>
            <a:ext cx="3764198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43" name="Oval 42"/>
          <p:cNvSpPr/>
          <p:nvPr/>
        </p:nvSpPr>
        <p:spPr>
          <a:xfrm>
            <a:off x="7719839" y="3168862"/>
            <a:ext cx="414062" cy="4249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06132" y="115582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9102763" y="3018358"/>
            <a:ext cx="414062" cy="460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64315" y="1306283"/>
            <a:ext cx="2874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2800" b="1" noProof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CC4D4D9-4754-4C28-94CF-D5F90EF2EE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01" t="996" r="13956" b="494"/>
          <a:stretch/>
        </p:blipFill>
        <p:spPr>
          <a:xfrm rot="16200000">
            <a:off x="4804031" y="-1525211"/>
            <a:ext cx="2726818" cy="111728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67BC5D1-F602-41FB-9FFD-4FE48A717B2B}"/>
              </a:ext>
            </a:extLst>
          </p:cNvPr>
          <p:cNvGrpSpPr/>
          <p:nvPr/>
        </p:nvGrpSpPr>
        <p:grpSpPr>
          <a:xfrm>
            <a:off x="-60822" y="4259514"/>
            <a:ext cx="2309859" cy="2476088"/>
            <a:chOff x="286641" y="2630278"/>
            <a:chExt cx="2309859" cy="2476088"/>
          </a:xfrm>
        </p:grpSpPr>
        <p:pic>
          <p:nvPicPr>
            <p:cNvPr id="26" name="Picture 2" descr="Cute girl cartoon writing on a book Royalty Free Vector">
              <a:extLst>
                <a:ext uri="{FF2B5EF4-FFF2-40B4-BE49-F238E27FC236}">
                  <a16:creationId xmlns:a16="http://schemas.microsoft.com/office/drawing/2014/main" xmlns="" id="{D7297B25-8EC7-4BAD-BB66-F1D283D17D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Callout 62">
              <a:extLst>
                <a:ext uri="{FF2B5EF4-FFF2-40B4-BE49-F238E27FC236}">
                  <a16:creationId xmlns:a16="http://schemas.microsoft.com/office/drawing/2014/main" xmlns="" id="{1A2DF7FD-C73D-461F-B039-B45B0A853DCC}"/>
                </a:ext>
              </a:extLst>
            </p:cNvPr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0E623C3-2286-45D0-BE19-0BBFB040C34D}"/>
              </a:ext>
            </a:extLst>
          </p:cNvPr>
          <p:cNvSpPr txBox="1"/>
          <p:nvPr/>
        </p:nvSpPr>
        <p:spPr>
          <a:xfrm>
            <a:off x="2499361" y="3202745"/>
            <a:ext cx="8015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   Ai 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ωϙ κ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hu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ΐ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İn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ĐŪg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A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</a:t>
            </a:r>
          </a:p>
          <a:p>
            <a:endParaRPr lang="en-US" sz="36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734567A-AD1E-4EF0-8399-15CA40D43BD2}"/>
              </a:ext>
            </a:extLst>
          </p:cNvPr>
          <p:cNvSpPr txBox="1"/>
          <p:nvPr/>
        </p:nvSpPr>
        <p:spPr>
          <a:xfrm>
            <a:off x="1963615" y="4031173"/>
            <a:ext cx="9533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Nǖớ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κ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ăm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g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Η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Ğng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Ngǌ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, L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Ξ κ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à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ζ 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Ǉ</a:t>
            </a:r>
            <a:r>
              <a:rPr lang="el-GR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Η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łn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xây</a:t>
            </a:r>
            <a:endParaRPr lang="en-US" sz="3600" b="1" dirty="0">
              <a:ln w="6350" cmpd="thinThick">
                <a:noFill/>
              </a:ln>
              <a:latin typeface="HP001 4 hàng" panose="020B0603050302020204" pitchFamily="34" charset="0"/>
              <a:ea typeface="HP001" panose="020B060402020202020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D6E16183-76CC-4BB8-96C4-A63EF34A3A04}"/>
              </a:ext>
            </a:extLst>
          </p:cNvPr>
          <p:cNvSpPr txBox="1"/>
          <p:nvPr/>
        </p:nvSpPr>
        <p:spPr>
          <a:xfrm>
            <a:off x="9001418" y="4859601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(Ca </a:t>
            </a:r>
            <a:r>
              <a:rPr lang="en-US" sz="3600" b="1" dirty="0" err="1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dao</a:t>
            </a:r>
            <a:r>
              <a:rPr lang="en-US" sz="3600" b="1" dirty="0">
                <a:ln w="6350" cmpd="thinThick">
                  <a:noFill/>
                </a:ln>
                <a:latin typeface="HP001 4 hàng" panose="020B0603050302020204" pitchFamily="34" charset="0"/>
                <a:ea typeface="HP001" panose="020B0604020202020204" charset="0"/>
              </a:rPr>
              <a:t>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96CC2270-D917-4676-A9C1-D0FEA7198054}"/>
              </a:ext>
            </a:extLst>
          </p:cNvPr>
          <p:cNvCxnSpPr>
            <a:cxnSpLocks/>
          </p:cNvCxnSpPr>
          <p:nvPr/>
        </p:nvCxnSpPr>
        <p:spPr>
          <a:xfrm flipH="1">
            <a:off x="4472162" y="1989967"/>
            <a:ext cx="1221911" cy="12740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FEB65002-C73A-488F-A571-C817CBF3D1E5}"/>
              </a:ext>
            </a:extLst>
          </p:cNvPr>
          <p:cNvCxnSpPr>
            <a:cxnSpLocks/>
          </p:cNvCxnSpPr>
          <p:nvPr/>
        </p:nvCxnSpPr>
        <p:spPr>
          <a:xfrm flipH="1">
            <a:off x="3089238" y="2150846"/>
            <a:ext cx="5859338" cy="19857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/>
      <p:bldP spid="57" grpId="0"/>
      <p:bldP spid="35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xmlns="" id="{3D47A29A-702C-4DCE-A39E-C03F82B68443}"/>
              </a:ext>
            </a:extLst>
          </p:cNvPr>
          <p:cNvSpPr/>
          <p:nvPr/>
        </p:nvSpPr>
        <p:spPr>
          <a:xfrm>
            <a:off x="4315326" y="89745"/>
            <a:ext cx="7694831" cy="4464303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" y="2321897"/>
            <a:ext cx="4814351" cy="4814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21" y="1028700"/>
            <a:ext cx="6764552" cy="2895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7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xmlns="" id="{965FEAD2-6526-4AF9-9628-CA0CED70D7D4}"/>
              </a:ext>
            </a:extLst>
          </p:cNvPr>
          <p:cNvGrpSpPr/>
          <p:nvPr/>
        </p:nvGrpSpPr>
        <p:grpSpPr>
          <a:xfrm>
            <a:off x="1274994" y="359595"/>
            <a:ext cx="6752534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xmlns="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chemeClr val="accent1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7" name="文本框 6">
              <a:extLst>
                <a:ext uri="{FF2B5EF4-FFF2-40B4-BE49-F238E27FC236}">
                  <a16:creationId xmlns:a16="http://schemas.microsoft.com/office/drawing/2014/main" xmlns="" id="{AA7DDBE8-CB61-41FA-A51F-73B4778152A4}"/>
                </a:ext>
              </a:extLst>
            </p:cNvPr>
            <p:cNvSpPr txBox="1"/>
            <p:nvPr/>
          </p:nvSpPr>
          <p:spPr>
            <a:xfrm>
              <a:off x="3267073" y="2182891"/>
              <a:ext cx="565785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Khởi</a:t>
              </a:r>
              <a:r>
                <a: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6600" b="0" i="0" u="none" strike="noStrike" kern="1200" cap="none" spc="0" normalizeH="0" baseline="0" noProof="0" dirty="0" err="1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động</a:t>
              </a:r>
              <a:endParaRPr kumimoji="0" lang="en-US" sz="6600" b="0" i="0" u="none" strike="noStrike" kern="1200" cap="none" spc="0" normalizeH="0" baseline="0" noProof="0" dirty="0">
                <a:ln w="12700">
                  <a:solidFill>
                    <a:srgbClr val="FF33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368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60DD780-5499-434A-AC15-03E01C2B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627529" y="1116829"/>
            <a:ext cx="4600575" cy="5741171"/>
          </a:xfrm>
          <a:prstGeom prst="rect">
            <a:avLst/>
          </a:prstGeom>
        </p:spPr>
      </p:pic>
      <p:sp>
        <p:nvSpPr>
          <p:cNvPr id="8" name="Freeform: Shape 24">
            <a:extLst>
              <a:ext uri="{FF2B5EF4-FFF2-40B4-BE49-F238E27FC236}">
                <a16:creationId xmlns:a16="http://schemas.microsoft.com/office/drawing/2014/main" xmlns="" id="{C6195EE1-B6F5-4ED7-9965-CED9078FD87F}"/>
              </a:ext>
            </a:extLst>
          </p:cNvPr>
          <p:cNvSpPr/>
          <p:nvPr/>
        </p:nvSpPr>
        <p:spPr>
          <a:xfrm>
            <a:off x="3872754" y="146701"/>
            <a:ext cx="8171200" cy="5091506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782" y="1234225"/>
            <a:ext cx="3918036" cy="10242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16506" y="2360797"/>
            <a:ext cx="665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điểm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trải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nghiệm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thú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Pacifico" panose="00000500000000000000" pitchFamily="2" charset="0"/>
                <a:ea typeface="+mn-ea"/>
                <a:cs typeface="+mn-cs"/>
              </a:rPr>
              <a:t>vị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Pacifico" panose="00000500000000000000" pitchFamily="2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97627" y="3087129"/>
            <a:ext cx="671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2</a:t>
            </a:r>
            <a:r>
              <a:rPr kumimoji="0" lang="en-US" sz="36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– </a:t>
            </a:r>
            <a:r>
              <a:rPr kumimoji="0" lang="en-US" sz="36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507" y="4001273"/>
            <a:ext cx="726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Ôn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chữ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viết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FF6600"/>
                </a:solidFill>
                <a:latin typeface="Coiny" panose="02000903060500060000" pitchFamily="2" charset="0"/>
              </a:rPr>
              <a:t>hoa</a:t>
            </a:r>
            <a:r>
              <a:rPr lang="en-US" sz="4000" dirty="0">
                <a:solidFill>
                  <a:srgbClr val="FF6600"/>
                </a:solidFill>
                <a:latin typeface="Coiny" panose="02000903060500060000" pitchFamily="2" charset="0"/>
              </a:rPr>
              <a:t>: </a:t>
            </a:r>
            <a:r>
              <a:rPr lang="en-US" sz="4000" b="1" dirty="0">
                <a:solidFill>
                  <a:srgbClr val="FF6600"/>
                </a:solidFill>
                <a:latin typeface="HP001 4 hàng" panose="020B0603050302020204" pitchFamily="34" charset="0"/>
                <a:ea typeface="HP001" panose="020B0604020202020204" charset="0"/>
              </a:rPr>
              <a:t>A,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HP001 4 hàng" panose="020B0603050302020204" pitchFamily="34" charset="0"/>
              <a:ea typeface="HP001" panose="020B060402020202020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56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16" grpId="0"/>
      <p:bldP spid="18" grpId="0"/>
    </p:bldLst>
  </p:timing>
  <p:extLst mod="1"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BED3BB92-927E-4495-91E0-B55D62DB1C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3DAE540-4A90-4ACC-87C2-63F0926218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 flipH="1">
            <a:off x="7718425" y="1116829"/>
            <a:ext cx="4600575" cy="5741171"/>
          </a:xfrm>
          <a:prstGeom prst="rect">
            <a:avLst/>
          </a:prstGeom>
        </p:spPr>
      </p:pic>
      <p:grpSp>
        <p:nvGrpSpPr>
          <p:cNvPr id="32" name="组合 9">
            <a:extLst>
              <a:ext uri="{FF2B5EF4-FFF2-40B4-BE49-F238E27FC236}">
                <a16:creationId xmlns:a16="http://schemas.microsoft.com/office/drawing/2014/main" xmlns="" id="{965FEAD2-6526-4AF9-9628-CA0CED70D7D4}"/>
              </a:ext>
            </a:extLst>
          </p:cNvPr>
          <p:cNvGrpSpPr/>
          <p:nvPr/>
        </p:nvGrpSpPr>
        <p:grpSpPr>
          <a:xfrm>
            <a:off x="332697" y="359595"/>
            <a:ext cx="7694831" cy="4464303"/>
            <a:chOff x="2248583" y="504738"/>
            <a:chExt cx="7694831" cy="4464303"/>
          </a:xfrm>
        </p:grpSpPr>
        <p:sp>
          <p:nvSpPr>
            <p:cNvPr id="33" name="思想气泡: 云 2">
              <a:extLst>
                <a:ext uri="{FF2B5EF4-FFF2-40B4-BE49-F238E27FC236}">
                  <a16:creationId xmlns:a16="http://schemas.microsoft.com/office/drawing/2014/main" xmlns="" id="{3D47A29A-702C-4DCE-A39E-C03F82B68443}"/>
                </a:ext>
              </a:extLst>
            </p:cNvPr>
            <p:cNvSpPr/>
            <p:nvPr/>
          </p:nvSpPr>
          <p:spPr>
            <a:xfrm>
              <a:off x="2248583" y="504738"/>
              <a:ext cx="7694831" cy="4464303"/>
            </a:xfrm>
            <a:prstGeom prst="cloudCallout">
              <a:avLst>
                <a:gd name="adj1" fmla="val 55514"/>
                <a:gd name="adj2" fmla="val 46054"/>
              </a:avLst>
            </a:prstGeom>
            <a:solidFill>
              <a:schemeClr val="bg1"/>
            </a:solidFill>
            <a:ln w="63500">
              <a:solidFill>
                <a:srgbClr val="F5B552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xmlns="" id="{D66A98E2-2CB0-41B7-9CE7-24F48BBC75C7}"/>
                </a:ext>
              </a:extLst>
            </p:cNvPr>
            <p:cNvGrpSpPr/>
            <p:nvPr/>
          </p:nvGrpSpPr>
          <p:grpSpPr>
            <a:xfrm>
              <a:off x="4005052" y="771040"/>
              <a:ext cx="3872791" cy="3501643"/>
              <a:chOff x="4005053" y="589247"/>
              <a:chExt cx="3872791" cy="3501643"/>
            </a:xfrm>
          </p:grpSpPr>
          <p:sp>
            <p:nvSpPr>
              <p:cNvPr id="35" name="文本框 4">
                <a:extLst>
                  <a:ext uri="{FF2B5EF4-FFF2-40B4-BE49-F238E27FC236}">
                    <a16:creationId xmlns:a16="http://schemas.microsoft.com/office/drawing/2014/main" xmlns="" id="{2085A130-FCA5-4834-9D05-90B620F7174B}"/>
                  </a:ext>
                </a:extLst>
              </p:cNvPr>
              <p:cNvSpPr txBox="1"/>
              <p:nvPr/>
            </p:nvSpPr>
            <p:spPr>
              <a:xfrm>
                <a:off x="5691890" y="589247"/>
                <a:ext cx="80821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微软雅黑" panose="020B0503020204020204" pitchFamily="34" charset="-122"/>
                    <a:cs typeface="+mn-ea"/>
                    <a:sym typeface="+mn-lt"/>
                  </a:rPr>
                  <a:t>1</a:t>
                </a:r>
                <a:endParaRPr kumimoji="0" lang="zh-CN" alt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7" name="文本框 6">
                <a:extLst>
                  <a:ext uri="{FF2B5EF4-FFF2-40B4-BE49-F238E27FC236}">
                    <a16:creationId xmlns:a16="http://schemas.microsoft.com/office/drawing/2014/main" xmlns="" id="{AA7DDBE8-CB61-41FA-A51F-73B4778152A4}"/>
                  </a:ext>
                </a:extLst>
              </p:cNvPr>
              <p:cNvSpPr txBox="1"/>
              <p:nvPr/>
            </p:nvSpPr>
            <p:spPr>
              <a:xfrm>
                <a:off x="4005053" y="1967232"/>
                <a:ext cx="3872791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Luyện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viết</a:t>
                </a:r>
                <a:r>
                  <a:rPr kumimoji="0" lang="en-US" sz="6600" b="0" i="0" u="none" strike="noStrike" kern="1200" cap="none" spc="0" normalizeH="0" baseline="0" noProof="0" dirty="0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 err="1">
                    <a:ln w="12700">
                      <a:solidFill>
                        <a:srgbClr val="FF3300"/>
                      </a:solidFill>
                    </a:ln>
                    <a:solidFill>
                      <a:srgbClr val="FF6600"/>
                    </a:solidFill>
                    <a:effectLst/>
                    <a:uLnTx/>
                    <a:uFillTx/>
                    <a:latin typeface="Coiny" panose="02000903060500060000" pitchFamily="2" charset="0"/>
                    <a:ea typeface="+mn-ea"/>
                    <a:cs typeface="+mn-cs"/>
                  </a:rPr>
                  <a:t>chữ</a:t>
                </a:r>
                <a:endParaRPr kumimoji="0" lang="en-US" sz="6600" b="0" i="0" u="none" strike="noStrike" kern="1200" cap="none" spc="0" normalizeH="0" baseline="0" noProof="0" dirty="0">
                  <a:ln w="12700">
                    <a:solidFill>
                      <a:srgbClr val="FF33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828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1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iống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89644" y="1829735"/>
            <a:ext cx="2947958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0892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1AA1C19C-A460-40A0-8169-B8C25FC565E7}"/>
              </a:ext>
            </a:extLst>
          </p:cNvPr>
          <p:cNvCxnSpPr>
            <a:cxnSpLocks/>
          </p:cNvCxnSpPr>
          <p:nvPr/>
        </p:nvCxnSpPr>
        <p:spPr>
          <a:xfrm flipH="1">
            <a:off x="6347302" y="660185"/>
            <a:ext cx="845353" cy="109306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F245ED-B59C-41C3-852A-B2CCA9CEC02F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cong</a:t>
            </a:r>
            <a:r>
              <a:rPr lang="en-US" sz="3200" b="1" dirty="0"/>
              <a:t> </a:t>
            </a:r>
            <a:r>
              <a:rPr lang="en-US" sz="3200" b="1" dirty="0" err="1"/>
              <a:t>dưới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5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Â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86515" y="4357593"/>
            <a:ext cx="238879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706011" y="1244960"/>
            <a:ext cx="36631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4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EBAEC2B5-81E4-4032-AA0A-03402E09D461}"/>
              </a:ext>
            </a:extLst>
          </p:cNvPr>
          <p:cNvCxnSpPr>
            <a:cxnSpLocks/>
          </p:cNvCxnSpPr>
          <p:nvPr/>
        </p:nvCxnSpPr>
        <p:spPr>
          <a:xfrm flipH="1">
            <a:off x="6539948" y="660185"/>
            <a:ext cx="652708" cy="10501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48755B2-5D47-43F6-AE8D-585F738E9B78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Nét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</a:t>
            </a:r>
            <a:r>
              <a:rPr lang="en-US" sz="3200" b="1" dirty="0" err="1"/>
              <a:t>xiên</a:t>
            </a:r>
            <a:r>
              <a:rPr lang="en-US" sz="3200" b="1" dirty="0"/>
              <a:t> </a:t>
            </a:r>
            <a:r>
              <a:rPr lang="en-US" sz="3200" b="1" dirty="0" err="1"/>
              <a:t>ngắn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08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20;p5"/>
          <p:cNvGrpSpPr/>
          <p:nvPr/>
        </p:nvGrpSpPr>
        <p:grpSpPr>
          <a:xfrm>
            <a:off x="0" y="5748444"/>
            <a:ext cx="12192000" cy="1115227"/>
            <a:chOff x="0" y="4260525"/>
            <a:chExt cx="9144000" cy="887338"/>
          </a:xfrm>
        </p:grpSpPr>
        <p:sp>
          <p:nvSpPr>
            <p:cNvPr id="112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2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23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7" name="Google Shape;136;p5"/>
          <p:cNvGrpSpPr/>
          <p:nvPr/>
        </p:nvGrpSpPr>
        <p:grpSpPr>
          <a:xfrm>
            <a:off x="786130" y="5834261"/>
            <a:ext cx="10236961" cy="1063443"/>
            <a:chOff x="1046797" y="6114528"/>
            <a:chExt cx="7677721" cy="963749"/>
          </a:xfrm>
        </p:grpSpPr>
        <p:sp>
          <p:nvSpPr>
            <p:cNvPr id="128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2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33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47;p5"/>
          <p:cNvSpPr/>
          <p:nvPr/>
        </p:nvSpPr>
        <p:spPr>
          <a:xfrm rot="10800000">
            <a:off x="5388221" y="5873689"/>
            <a:ext cx="1079013" cy="282619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0783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8231B5C-B7CD-46FB-9C9E-143CE6B90C55}"/>
              </a:ext>
            </a:extLst>
          </p:cNvPr>
          <p:cNvSpPr/>
          <p:nvPr/>
        </p:nvSpPr>
        <p:spPr>
          <a:xfrm>
            <a:off x="8285858" y="4792820"/>
            <a:ext cx="2318416" cy="4720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D8A66508-6B95-4423-A60D-C5638E643E8A}"/>
              </a:ext>
            </a:extLst>
          </p:cNvPr>
          <p:cNvSpPr txBox="1"/>
          <p:nvPr/>
        </p:nvSpPr>
        <p:spPr>
          <a:xfrm>
            <a:off x="5868000" y="-88482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F18105"/>
                  </a:solidFill>
                </a:ln>
                <a:solidFill>
                  <a:srgbClr val="F9EE08"/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rgbClr val="F4B4CF"/>
              </a:solidFill>
              <a:latin typeface="iCiel Cadena" panose="02000503000000020004" pitchFamily="50" charset="0"/>
            </a:endParaRPr>
          </a:p>
        </p:txBody>
      </p:sp>
      <p:pic>
        <p:nvPicPr>
          <p:cNvPr id="44" name="Picture 43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E96AD496-3D14-4816-9B93-7F597BF271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15" y="2244087"/>
            <a:ext cx="4064829" cy="434217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5E219B2B-E96F-45E5-98A0-0D4A5573AD8B}"/>
              </a:ext>
            </a:extLst>
          </p:cNvPr>
          <p:cNvGrpSpPr/>
          <p:nvPr/>
        </p:nvGrpSpPr>
        <p:grpSpPr>
          <a:xfrm>
            <a:off x="489145" y="1042023"/>
            <a:ext cx="4005055" cy="1013086"/>
            <a:chOff x="1904227" y="992170"/>
            <a:chExt cx="2468655" cy="88010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F48A01CC-348E-46BD-8D77-0EF918DC93D1}"/>
                </a:ext>
              </a:extLst>
            </p:cNvPr>
            <p:cNvSpPr txBox="1"/>
            <p:nvPr/>
          </p:nvSpPr>
          <p:spPr>
            <a:xfrm>
              <a:off x="1904227" y="992170"/>
              <a:ext cx="2468655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3276F2B6-8160-4DEE-AA8E-1C7C719CBA77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A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57" name="Oval Callout 50">
            <a:extLst>
              <a:ext uri="{FF2B5EF4-FFF2-40B4-BE49-F238E27FC236}">
                <a16:creationId xmlns:a16="http://schemas.microsoft.com/office/drawing/2014/main" xmlns="" id="{4A4A3A0C-CBFB-4DDD-9204-04DA100568E8}"/>
              </a:ext>
            </a:extLst>
          </p:cNvPr>
          <p:cNvSpPr/>
          <p:nvPr/>
        </p:nvSpPr>
        <p:spPr>
          <a:xfrm>
            <a:off x="1484061" y="1826477"/>
            <a:ext cx="1763137" cy="923731"/>
          </a:xfrm>
          <a:prstGeom prst="wedgeEllipseCallout">
            <a:avLst>
              <a:gd name="adj1" fmla="val -43485"/>
              <a:gd name="adj2" fmla="val 68686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B5D881F4-FFF7-49FA-B756-9ADB0A5BF69D}"/>
              </a:ext>
            </a:extLst>
          </p:cNvPr>
          <p:cNvGrpSpPr/>
          <p:nvPr/>
        </p:nvGrpSpPr>
        <p:grpSpPr>
          <a:xfrm>
            <a:off x="9963436" y="5399401"/>
            <a:ext cx="2264958" cy="1393337"/>
            <a:chOff x="6865144" y="3555389"/>
            <a:chExt cx="2166889" cy="1588111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3094DFFF-8E7C-45BF-995E-6CB5D5596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BB66FEF7-C25B-45D6-B816-C6E4ECD722DD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pic>
        <p:nvPicPr>
          <p:cNvPr id="4" name="HƯỚNG DẪN VIẾT CHỮ HOA A  CỠ CHỮ 25 LY  KIẾN THỨC TIỂU HỌC_1080p">
            <a:hlinkClick r:id="" action="ppaction://media"/>
            <a:extLst>
              <a:ext uri="{FF2B5EF4-FFF2-40B4-BE49-F238E27FC236}">
                <a16:creationId xmlns:a16="http://schemas.microsoft.com/office/drawing/2014/main" xmlns="" id="{1E63545D-0561-4921-8126-D7F4E444885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762" y="925264"/>
            <a:ext cx="6811355" cy="38313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822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422;p14"/>
          <p:cNvGrpSpPr/>
          <p:nvPr/>
        </p:nvGrpSpPr>
        <p:grpSpPr>
          <a:xfrm>
            <a:off x="-4642" y="5171715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3116" y="5531035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446810" y="4320608"/>
            <a:ext cx="1981963" cy="24300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69537A60-0A9F-4F92-B748-6D0DF29F24D7}"/>
              </a:ext>
            </a:extLst>
          </p:cNvPr>
          <p:cNvSpPr/>
          <p:nvPr/>
        </p:nvSpPr>
        <p:spPr>
          <a:xfrm>
            <a:off x="5558522" y="434348"/>
            <a:ext cx="6690167" cy="19778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3376947-940B-4EBA-99FF-6E09FD1304B2}"/>
              </a:ext>
            </a:extLst>
          </p:cNvPr>
          <p:cNvSpPr txBox="1"/>
          <p:nvPr/>
        </p:nvSpPr>
        <p:spPr>
          <a:xfrm>
            <a:off x="1542908" y="40890"/>
            <a:ext cx="4756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Quy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trình</a:t>
            </a:r>
            <a:r>
              <a:rPr lang="en-US" sz="4800" dirty="0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4800" dirty="0" err="1">
                <a:ln w="19050">
                  <a:solidFill>
                    <a:srgbClr val="E92B72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iCiel Cadena" panose="02000503000000020004" pitchFamily="50" charset="0"/>
              </a:rPr>
              <a:t>viết</a:t>
            </a:r>
            <a:endParaRPr lang="vi-VN" sz="4800" dirty="0">
              <a:ln w="19050">
                <a:solidFill>
                  <a:srgbClr val="E92B72"/>
                </a:solidFill>
              </a:ln>
              <a:solidFill>
                <a:schemeClr val="accent1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pic>
        <p:nvPicPr>
          <p:cNvPr id="51" name="Picture 50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EDC10E79-53E4-4224-A2B6-D1F1DD5AFA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93" b="94012" l="8529" r="93177">
                        <a14:foregroundMark x1="34115" y1="12974" x2="34755" y2="21557"/>
                        <a14:foregroundMark x1="35181" y1="6188" x2="33475" y2="19561"/>
                        <a14:foregroundMark x1="33475" y1="19561" x2="33262" y2="19760"/>
                        <a14:foregroundMark x1="32836" y1="28942" x2="32409" y2="29541"/>
                        <a14:foregroundMark x1="26013" y1="27745" x2="28145" y2="31537"/>
                        <a14:foregroundMark x1="23028" y1="89022" x2="22388" y2="90419"/>
                        <a14:foregroundMark x1="28785" y1="92415" x2="29211" y2="92814"/>
                        <a14:foregroundMark x1="21535" y1="92814" x2="21962" y2="93812"/>
                        <a14:foregroundMark x1="8742" y1="63074" x2="10021" y2="64870"/>
                        <a14:foregroundMark x1="86567" y1="36727" x2="90192" y2="43513"/>
                        <a14:foregroundMark x1="93390" y1="44511" x2="93177" y2="46108"/>
                        <a14:foregroundMark x1="67804" y1="26547" x2="69083" y2="34930"/>
                        <a14:foregroundMark x1="66738" y1="5190" x2="66738" y2="5190"/>
                        <a14:foregroundMark x1="29638" y1="3792" x2="29638" y2="3792"/>
                        <a14:foregroundMark x1="29211" y1="94012" x2="29211" y2="94012"/>
                        <a14:foregroundMark x1="56716" y1="93613" x2="56716" y2="93613"/>
                        <a14:foregroundMark x1="19403" y1="47505" x2="19403" y2="47505"/>
                        <a14:foregroundMark x1="19616" y1="44311" x2="19616" y2="44311"/>
                        <a14:foregroundMark x1="19403" y1="45509" x2="19403" y2="46307"/>
                        <a14:foregroundMark x1="19190" y1="48503" x2="19403" y2="49701"/>
                        <a14:foregroundMark x1="19616" y1="51098" x2="19616" y2="51497"/>
                        <a14:foregroundMark x1="20043" y1="52495" x2="20043" y2="52495"/>
                        <a14:foregroundMark x1="20256" y1="53892" x2="20256" y2="53892"/>
                        <a14:foregroundMark x1="19616" y1="44311" x2="19616" y2="44311"/>
                        <a14:foregroundMark x1="19190" y1="43713" x2="19190" y2="43713"/>
                        <a14:foregroundMark x1="19403" y1="43912" x2="19616" y2="45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18" y="2048920"/>
            <a:ext cx="4064829" cy="4342174"/>
          </a:xfrm>
          <a:prstGeom prst="rect">
            <a:avLst/>
          </a:prstGeom>
        </p:spPr>
      </p:pic>
      <p:pic>
        <p:nvPicPr>
          <p:cNvPr id="56" name="Picture 55" descr="Shape, circle&#10;&#10;Description automatically generated">
            <a:extLst>
              <a:ext uri="{FF2B5EF4-FFF2-40B4-BE49-F238E27FC236}">
                <a16:creationId xmlns:a16="http://schemas.microsoft.com/office/drawing/2014/main" xmlns="" id="{1EB5B8D1-DE11-4BA6-AE86-96D80F3064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50" b="95125" l="1000" r="95375">
                        <a14:foregroundMark x1="51000" y1="39000" x2="48250" y2="60250"/>
                        <a14:foregroundMark x1="48250" y1="60250" x2="49250" y2="63875"/>
                        <a14:foregroundMark x1="38375" y1="43250" x2="30750" y2="59250"/>
                        <a14:foregroundMark x1="30750" y1="59250" x2="31500" y2="68625"/>
                        <a14:foregroundMark x1="31500" y1="68625" x2="32375" y2="67250"/>
                        <a14:foregroundMark x1="33000" y1="48250" x2="43000" y2="71000"/>
                        <a14:foregroundMark x1="31625" y1="47875" x2="32875" y2="60125"/>
                        <a14:foregroundMark x1="32875" y1="60125" x2="33875" y2="60000"/>
                        <a14:foregroundMark x1="33875" y1="49250" x2="37250" y2="64750"/>
                        <a14:foregroundMark x1="37250" y1="64750" x2="35625" y2="57125"/>
                        <a14:foregroundMark x1="27500" y1="40250" x2="23875" y2="54625"/>
                        <a14:foregroundMark x1="23875" y1="54625" x2="21875" y2="54750"/>
                        <a14:foregroundMark x1="14875" y1="37750" x2="13375" y2="57875"/>
                        <a14:foregroundMark x1="11750" y1="48250" x2="11750" y2="57375"/>
                        <a14:foregroundMark x1="11750" y1="57000" x2="19500" y2="73375"/>
                        <a14:foregroundMark x1="19500" y1="73375" x2="20750" y2="74625"/>
                        <a14:foregroundMark x1="18750" y1="68875" x2="23375" y2="77750"/>
                        <a14:foregroundMark x1="23375" y1="77750" x2="23625" y2="74500"/>
                        <a14:foregroundMark x1="16000" y1="62625" x2="29625" y2="72125"/>
                        <a14:foregroundMark x1="29625" y1="72125" x2="36250" y2="71375"/>
                        <a14:foregroundMark x1="36500" y1="55000" x2="41375" y2="49375"/>
                        <a14:foregroundMark x1="41375" y1="49375" x2="41375" y2="47875"/>
                        <a14:foregroundMark x1="39625" y1="36375" x2="49375" y2="32500"/>
                        <a14:foregroundMark x1="32500" y1="24875" x2="46125" y2="19375"/>
                        <a14:foregroundMark x1="46125" y1="19375" x2="45125" y2="23250"/>
                        <a14:foregroundMark x1="36125" y1="19250" x2="55375" y2="27375"/>
                        <a14:foregroundMark x1="55375" y1="27375" x2="58125" y2="29750"/>
                        <a14:foregroundMark x1="49500" y1="23625" x2="69625" y2="40500"/>
                        <a14:foregroundMark x1="69625" y1="40500" x2="68000" y2="41000"/>
                        <a14:foregroundMark x1="4588" y1="35589" x2="5500" y2="38000"/>
                        <a14:foregroundMark x1="9375" y1="39750" x2="8250" y2="56875"/>
                        <a14:foregroundMark x1="7625" y1="46875" x2="9500" y2="61000"/>
                        <a14:foregroundMark x1="9500" y1="61000" x2="11125" y2="64750"/>
                        <a14:foregroundMark x1="12250" y1="62250" x2="17750" y2="69250"/>
                        <a14:foregroundMark x1="15000" y1="73250" x2="30625" y2="82875"/>
                        <a14:foregroundMark x1="30625" y1="82875" x2="35250" y2="80625"/>
                        <a14:foregroundMark x1="41625" y1="81125" x2="47750" y2="85125"/>
                        <a14:foregroundMark x1="47750" y1="85125" x2="50625" y2="85000"/>
                        <a14:foregroundMark x1="36500" y1="86875" x2="48250" y2="90375"/>
                        <a14:foregroundMark x1="48250" y1="90375" x2="50000" y2="90375"/>
                        <a14:foregroundMark x1="46375" y1="93250" x2="61250" y2="94375"/>
                        <a14:foregroundMark x1="61250" y1="94375" x2="61250" y2="94125"/>
                        <a14:foregroundMark x1="78250" y1="69000" x2="75375" y2="81750"/>
                        <a14:foregroundMark x1="85000" y1="60000" x2="83625" y2="66875"/>
                        <a14:foregroundMark x1="83625" y1="66875" x2="82000" y2="69375"/>
                        <a14:foregroundMark x1="89250" y1="48875" x2="89000" y2="60125"/>
                        <a14:foregroundMark x1="88125" y1="52250" x2="89375" y2="62500"/>
                        <a14:foregroundMark x1="89375" y1="62500" x2="89000" y2="64000"/>
                        <a14:foregroundMark x1="81500" y1="43125" x2="79250" y2="68125"/>
                        <a14:foregroundMark x1="70750" y1="42000" x2="71875" y2="65250"/>
                        <a14:foregroundMark x1="72375" y1="44875" x2="83875" y2="70500"/>
                        <a14:foregroundMark x1="83875" y1="70500" x2="84125" y2="66750"/>
                        <a14:foregroundMark x1="80500" y1="45750" x2="80750" y2="60125"/>
                        <a14:foregroundMark x1="79750" y1="44500" x2="78000" y2="47375"/>
                        <a14:foregroundMark x1="57250" y1="17750" x2="69375" y2="24875"/>
                        <a14:foregroundMark x1="52750" y1="14875" x2="63500" y2="20000"/>
                        <a14:foregroundMark x1="38500" y1="19875" x2="44375" y2="20625"/>
                        <a14:foregroundMark x1="36500" y1="18000" x2="43375" y2="17125"/>
                        <a14:foregroundMark x1="25375" y1="17500" x2="31875" y2="21000"/>
                        <a14:foregroundMark x1="31875" y1="21000" x2="32250" y2="30375"/>
                        <a14:foregroundMark x1="32250" y1="30375" x2="32125" y2="30625"/>
                        <a14:foregroundMark x1="24250" y1="23375" x2="13875" y2="42250"/>
                        <a14:foregroundMark x1="18000" y1="33125" x2="13500" y2="45875"/>
                        <a14:foregroundMark x1="13500" y1="35500" x2="13500" y2="48125"/>
                        <a14:foregroundMark x1="13500" y1="48125" x2="13625" y2="46000"/>
                        <a14:foregroundMark x1="13250" y1="29625" x2="10750" y2="52500"/>
                        <a14:foregroundMark x1="10750" y1="52500" x2="12500" y2="51125"/>
                        <a14:foregroundMark x1="17750" y1="38375" x2="18000" y2="49125"/>
                        <a14:foregroundMark x1="18000" y1="49125" x2="18000" y2="48375"/>
                        <a14:foregroundMark x1="19000" y1="36375" x2="20500" y2="54500"/>
                        <a14:foregroundMark x1="20500" y1="54500" x2="21875" y2="47625"/>
                        <a14:foregroundMark x1="22500" y1="45625" x2="24875" y2="61250"/>
                        <a14:foregroundMark x1="24875" y1="61250" x2="25125" y2="61500"/>
                        <a14:foregroundMark x1="23000" y1="53000" x2="23500" y2="64500"/>
                        <a14:foregroundMark x1="18000" y1="54125" x2="23125" y2="67875"/>
                        <a14:foregroundMark x1="23125" y1="67875" x2="23625" y2="66500"/>
                        <a14:foregroundMark x1="21625" y1="57625" x2="23375" y2="70125"/>
                        <a14:foregroundMark x1="17500" y1="60625" x2="27750" y2="72375"/>
                        <a14:foregroundMark x1="27750" y1="72375" x2="28000" y2="73375"/>
                        <a14:foregroundMark x1="13125" y1="73000" x2="23250" y2="81625"/>
                        <a14:foregroundMark x1="22750" y1="82000" x2="32875" y2="85500"/>
                        <a14:foregroundMark x1="32875" y1="85500" x2="35750" y2="85500"/>
                        <a14:foregroundMark x1="34625" y1="90250" x2="41250" y2="93250"/>
                        <a14:foregroundMark x1="41250" y1="93250" x2="41875" y2="93250"/>
                        <a14:foregroundMark x1="49250" y1="92625" x2="58750" y2="89875"/>
                        <a14:foregroundMark x1="58750" y1="89875" x2="69875" y2="79625"/>
                        <a14:foregroundMark x1="66875" y1="91500" x2="76125" y2="80125"/>
                        <a14:foregroundMark x1="76125" y1="80125" x2="79250" y2="71875"/>
                        <a14:foregroundMark x1="79250" y1="71875" x2="79250" y2="71625"/>
                        <a14:foregroundMark x1="85250" y1="66500" x2="82875" y2="77750"/>
                        <a14:foregroundMark x1="82875" y1="77750" x2="82000" y2="78875"/>
                        <a14:foregroundMark x1="90750" y1="57250" x2="90875" y2="68125"/>
                        <a14:foregroundMark x1="90625" y1="43750" x2="94750" y2="55875"/>
                        <a14:foregroundMark x1="89625" y1="34125" x2="91125" y2="45500"/>
                        <a14:foregroundMark x1="81000" y1="22375" x2="81500" y2="28000"/>
                        <a14:foregroundMark x1="57625" y1="12250" x2="70875" y2="26000"/>
                        <a14:foregroundMark x1="55875" y1="17500" x2="67125" y2="21000"/>
                        <a14:foregroundMark x1="67125" y1="21000" x2="65000" y2="20500"/>
                        <a14:foregroundMark x1="56750" y1="13125" x2="67625" y2="19500"/>
                        <a14:foregroundMark x1="67625" y1="19500" x2="64250" y2="24625"/>
                        <a14:foregroundMark x1="44625" y1="19125" x2="48250" y2="31750"/>
                        <a14:foregroundMark x1="48250" y1="31750" x2="49250" y2="33375"/>
                        <a14:foregroundMark x1="53750" y1="21500" x2="63750" y2="41250"/>
                        <a14:foregroundMark x1="63750" y1="41250" x2="63000" y2="34500"/>
                        <a14:foregroundMark x1="59875" y1="24750" x2="65500" y2="43625"/>
                        <a14:foregroundMark x1="65500" y1="43625" x2="64750" y2="35000"/>
                        <a14:foregroundMark x1="63875" y1="28000" x2="70250" y2="41750"/>
                        <a14:foregroundMark x1="70250" y1="41750" x2="69500" y2="40125"/>
                        <a14:foregroundMark x1="63625" y1="26125" x2="69750" y2="42750"/>
                        <a14:foregroundMark x1="69750" y1="42750" x2="67000" y2="35125"/>
                        <a14:foregroundMark x1="61125" y1="24625" x2="71125" y2="43750"/>
                        <a14:foregroundMark x1="64375" y1="22000" x2="73750" y2="36875"/>
                        <a14:foregroundMark x1="73750" y1="36875" x2="70000" y2="31250"/>
                        <a14:foregroundMark x1="62250" y1="18375" x2="65500" y2="27000"/>
                        <a14:foregroundMark x1="38625" y1="20625" x2="25750" y2="30375"/>
                        <a14:foregroundMark x1="25750" y1="30375" x2="24875" y2="30250"/>
                        <a14:foregroundMark x1="27375" y1="20250" x2="22250" y2="29875"/>
                        <a14:foregroundMark x1="22250" y1="29875" x2="21875" y2="30250"/>
                        <a14:foregroundMark x1="21500" y1="22500" x2="14125" y2="27625"/>
                        <a14:foregroundMark x1="14125" y1="27625" x2="15500" y2="25375"/>
                        <a14:foregroundMark x1="18625" y1="19750" x2="13500" y2="26250"/>
                        <a14:foregroundMark x1="13500" y1="26250" x2="12875" y2="25250"/>
                        <a14:foregroundMark x1="21375" y1="17500" x2="18500" y2="24125"/>
                        <a14:foregroundMark x1="18500" y1="24125" x2="21000" y2="23000"/>
                        <a14:foregroundMark x1="34500" y1="16750" x2="42375" y2="16750"/>
                        <a14:foregroundMark x1="42375" y1="16750" x2="45875" y2="16625"/>
                        <a14:foregroundMark x1="39500" y1="16625" x2="47250" y2="19875"/>
                        <a14:foregroundMark x1="41625" y1="16125" x2="56625" y2="16125"/>
                        <a14:foregroundMark x1="56625" y1="16125" x2="56250" y2="17750"/>
                        <a14:foregroundMark x1="52125" y1="14875" x2="54875" y2="41875"/>
                        <a14:foregroundMark x1="54875" y1="41875" x2="53375" y2="42000"/>
                        <a14:foregroundMark x1="45875" y1="27000" x2="36375" y2="41625"/>
                        <a14:foregroundMark x1="36375" y1="41625" x2="32125" y2="43875"/>
                        <a14:foregroundMark x1="30000" y1="29250" x2="31500" y2="36750"/>
                        <a14:foregroundMark x1="31500" y1="36750" x2="34125" y2="31375"/>
                        <a14:foregroundMark x1="36125" y1="26000" x2="39250" y2="29000"/>
                        <a14:foregroundMark x1="44625" y1="20375" x2="44625" y2="30625"/>
                        <a14:foregroundMark x1="44625" y1="30625" x2="45875" y2="30500"/>
                        <a14:foregroundMark x1="47750" y1="25500" x2="45875" y2="35500"/>
                        <a14:foregroundMark x1="45875" y1="35500" x2="42500" y2="39500"/>
                        <a14:foregroundMark x1="12750" y1="70625" x2="12750" y2="70625"/>
                        <a14:foregroundMark x1="9125" y1="69750" x2="15250" y2="76000"/>
                        <a14:foregroundMark x1="8125" y1="59500" x2="10375" y2="67625"/>
                        <a14:foregroundMark x1="10375" y1="67625" x2="10750" y2="67375"/>
                        <a14:foregroundMark x1="6625" y1="47250" x2="10000" y2="56250"/>
                        <a14:foregroundMark x1="8875" y1="34625" x2="7625" y2="46000"/>
                        <a14:foregroundMark x1="6500" y1="39000" x2="4750" y2="45875"/>
                        <a14:foregroundMark x1="4750" y1="45875" x2="4500" y2="45875"/>
                        <a14:foregroundMark x1="8000" y1="31000" x2="8375" y2="37375"/>
                        <a14:foregroundMark x1="13375" y1="25000" x2="9375" y2="35375"/>
                        <a14:foregroundMark x1="11625" y1="26250" x2="24875" y2="16125"/>
                        <a14:foregroundMark x1="24875" y1="16125" x2="32000" y2="12375"/>
                        <a14:foregroundMark x1="32000" y1="12375" x2="51625" y2="10125"/>
                        <a14:foregroundMark x1="51625" y1="10125" x2="60750" y2="12375"/>
                        <a14:foregroundMark x1="60750" y1="12375" x2="77500" y2="25375"/>
                        <a14:foregroundMark x1="77500" y1="25375" x2="86125" y2="41000"/>
                        <a14:foregroundMark x1="86125" y1="41000" x2="91375" y2="71000"/>
                        <a14:foregroundMark x1="91375" y1="71000" x2="82500" y2="84250"/>
                        <a14:foregroundMark x1="82500" y1="84250" x2="77807" y2="88161"/>
                        <a14:foregroundMark x1="76102" y1="89383" x2="75750" y2="89500"/>
                        <a14:foregroundMark x1="90125" y1="54250" x2="87625" y2="65625"/>
                        <a14:foregroundMark x1="87625" y1="65625" x2="76875" y2="81500"/>
                        <a14:foregroundMark x1="76875" y1="81500" x2="71000" y2="86125"/>
                        <a14:foregroundMark x1="71000" y1="86125" x2="71000" y2="86125"/>
                        <a14:foregroundMark x1="72250" y1="85000" x2="65250" y2="90875"/>
                        <a14:foregroundMark x1="65250" y1="90875" x2="64875" y2="88125"/>
                        <a14:foregroundMark x1="78625" y1="80250" x2="69750" y2="87625"/>
                        <a14:foregroundMark x1="69750" y1="87625" x2="64250" y2="89625"/>
                        <a14:foregroundMark x1="73000" y1="87625" x2="41125" y2="92250"/>
                        <a14:foregroundMark x1="41125" y1="92250" x2="32750" y2="91375"/>
                        <a14:foregroundMark x1="32750" y1="91375" x2="20250" y2="82500"/>
                        <a14:foregroundMark x1="25500" y1="68625" x2="30250" y2="79875"/>
                        <a14:foregroundMark x1="30250" y1="79875" x2="32250" y2="81875"/>
                        <a14:foregroundMark x1="22625" y1="63500" x2="25625" y2="73875"/>
                        <a14:foregroundMark x1="25625" y1="73875" x2="30000" y2="78500"/>
                        <a14:foregroundMark x1="23625" y1="66250" x2="27625" y2="76500"/>
                        <a14:foregroundMark x1="27625" y1="76500" x2="26875" y2="74875"/>
                        <a14:foregroundMark x1="21875" y1="67750" x2="23625" y2="74000"/>
                        <a14:foregroundMark x1="21375" y1="66750" x2="29875" y2="71750"/>
                        <a14:foregroundMark x1="29875" y1="71750" x2="29375" y2="71875"/>
                        <a14:foregroundMark x1="66750" y1="51125" x2="69125" y2="66875"/>
                        <a14:foregroundMark x1="68875" y1="62375" x2="72750" y2="76750"/>
                        <a14:foregroundMark x1="72750" y1="76750" x2="72625" y2="69750"/>
                        <a14:foregroundMark x1="71625" y1="62750" x2="73000" y2="76625"/>
                        <a14:foregroundMark x1="73250" y1="69000" x2="74000" y2="83000"/>
                        <a14:foregroundMark x1="74125" y1="60375" x2="75625" y2="75375"/>
                        <a14:foregroundMark x1="77375" y1="54750" x2="77375" y2="67000"/>
                        <a14:foregroundMark x1="77375" y1="67000" x2="78125" y2="64625"/>
                        <a14:foregroundMark x1="79625" y1="42750" x2="81750" y2="53625"/>
                        <a14:foregroundMark x1="81750" y1="53625" x2="82750" y2="51250"/>
                        <a14:foregroundMark x1="82750" y1="37250" x2="84750" y2="50750"/>
                        <a14:foregroundMark x1="84750" y1="50750" x2="85500" y2="52250"/>
                        <a14:foregroundMark x1="81875" y1="36875" x2="85250" y2="71125"/>
                        <a14:foregroundMark x1="85250" y1="71125" x2="85500" y2="67875"/>
                        <a14:foregroundMark x1="85125" y1="51500" x2="89500" y2="57000"/>
                        <a14:foregroundMark x1="89500" y1="57000" x2="89875" y2="56875"/>
                        <a14:foregroundMark x1="67750" y1="27500" x2="79500" y2="36500"/>
                        <a14:foregroundMark x1="73500" y1="26875" x2="78375" y2="33875"/>
                        <a14:foregroundMark x1="78375" y1="33875" x2="76125" y2="32125"/>
                        <a14:foregroundMark x1="70875" y1="24875" x2="83125" y2="38250"/>
                        <a14:foregroundMark x1="75625" y1="27250" x2="87125" y2="38000"/>
                        <a14:foregroundMark x1="87125" y1="38000" x2="87375" y2="37625"/>
                        <a14:foregroundMark x1="85500" y1="30625" x2="90875" y2="40750"/>
                        <a14:foregroundMark x1="90875" y1="40750" x2="91000" y2="40750"/>
                        <a14:foregroundMark x1="85625" y1="26375" x2="90500" y2="38125"/>
                        <a14:foregroundMark x1="90500" y1="38125" x2="90500" y2="38750"/>
                        <a14:foregroundMark x1="84500" y1="26750" x2="92500" y2="37875"/>
                        <a14:foregroundMark x1="92500" y1="37875" x2="93125" y2="39875"/>
                        <a14:foregroundMark x1="88000" y1="30750" x2="91625" y2="39125"/>
                        <a14:foregroundMark x1="91625" y1="39125" x2="92375" y2="44750"/>
                        <a14:foregroundMark x1="92875" y1="42000" x2="94375" y2="53375"/>
                        <a14:foregroundMark x1="94375" y1="53375" x2="93750" y2="52625"/>
                        <a14:foregroundMark x1="95000" y1="47875" x2="95250" y2="50750"/>
                        <a14:foregroundMark x1="94375" y1="42375" x2="94500" y2="48875"/>
                        <a14:foregroundMark x1="94875" y1="43500" x2="95250" y2="49875"/>
                        <a14:foregroundMark x1="95375" y1="50375" x2="94500" y2="60875"/>
                        <a14:foregroundMark x1="94500" y1="60875" x2="93625" y2="60500"/>
                        <a14:foregroundMark x1="93375" y1="55000" x2="93125" y2="60750"/>
                        <a14:foregroundMark x1="93000" y1="53500" x2="90875" y2="62250"/>
                        <a14:foregroundMark x1="90875" y1="62250" x2="90750" y2="61625"/>
                        <a14:foregroundMark x1="87750" y1="54500" x2="82750" y2="45625"/>
                        <a14:foregroundMark x1="78875" y1="41875" x2="76250" y2="62375"/>
                        <a14:foregroundMark x1="76250" y1="62375" x2="76750" y2="60250"/>
                        <a14:foregroundMark x1="78750" y1="40250" x2="78750" y2="60375"/>
                        <a14:foregroundMark x1="78750" y1="60375" x2="76875" y2="54125"/>
                        <a14:foregroundMark x1="74625" y1="44500" x2="70500" y2="82125"/>
                        <a14:foregroundMark x1="70500" y1="82125" x2="69125" y2="80750"/>
                        <a14:foregroundMark x1="68500" y1="75875" x2="67000" y2="82125"/>
                        <a14:foregroundMark x1="68875" y1="75875" x2="58875" y2="84625"/>
                        <a14:foregroundMark x1="58875" y1="84625" x2="49000" y2="85250"/>
                        <a14:foregroundMark x1="49000" y1="85250" x2="49750" y2="85125"/>
                        <a14:foregroundMark x1="51125" y1="85000" x2="64625" y2="86000"/>
                        <a14:foregroundMark x1="48250" y1="88875" x2="59500" y2="89000"/>
                        <a14:foregroundMark x1="59500" y1="89000" x2="55000" y2="89500"/>
                        <a14:foregroundMark x1="43375" y1="92500" x2="45625" y2="94000"/>
                        <a14:foregroundMark x1="41500" y1="94375" x2="43125" y2="94375"/>
                        <a14:foregroundMark x1="44875" y1="95125" x2="48875" y2="95125"/>
                        <a14:foregroundMark x1="53000" y1="95125" x2="53875" y2="94875"/>
                        <a14:foregroundMark x1="62625" y1="90375" x2="66125" y2="88000"/>
                        <a14:foregroundMark x1="58875" y1="91500" x2="67250" y2="88125"/>
                        <a14:foregroundMark x1="67250" y1="88125" x2="67250" y2="88000"/>
                        <a14:foregroundMark x1="72250" y1="88250" x2="75125" y2="86625"/>
                        <a14:foregroundMark x1="69375" y1="89875" x2="75375" y2="85875"/>
                        <a14:foregroundMark x1="75375" y1="85875" x2="75500" y2="85375"/>
                        <a14:foregroundMark x1="67750" y1="92375" x2="73750" y2="88625"/>
                        <a14:foregroundMark x1="73750" y1="88625" x2="73750" y2="88500"/>
                        <a14:foregroundMark x1="81000" y1="81250" x2="80500" y2="80250"/>
                        <a14:foregroundMark x1="76500" y1="85500" x2="77750" y2="84000"/>
                        <a14:foregroundMark x1="77500" y1="83250" x2="74750" y2="85125"/>
                        <a14:foregroundMark x1="68500" y1="91625" x2="57375" y2="93750"/>
                        <a14:foregroundMark x1="61875" y1="91625" x2="50750" y2="93375"/>
                        <a14:foregroundMark x1="57750" y1="94375" x2="58875" y2="94250"/>
                        <a14:foregroundMark x1="56125" y1="95000" x2="58750" y2="95125"/>
                        <a14:foregroundMark x1="39750" y1="85500" x2="40500" y2="88000"/>
                        <a14:foregroundMark x1="35125" y1="82500" x2="40375" y2="85750"/>
                        <a14:foregroundMark x1="35000" y1="75500" x2="40125" y2="81875"/>
                        <a14:foregroundMark x1="40125" y1="81875" x2="40750" y2="82250"/>
                        <a14:foregroundMark x1="36875" y1="70875" x2="39500" y2="55625"/>
                        <a14:foregroundMark x1="39500" y1="49000" x2="43875" y2="62625"/>
                        <a14:foregroundMark x1="40500" y1="50875" x2="41250" y2="63625"/>
                        <a14:foregroundMark x1="41250" y1="63625" x2="40250" y2="62250"/>
                        <a14:foregroundMark x1="25500" y1="41875" x2="25375" y2="51625"/>
                        <a14:foregroundMark x1="25375" y1="51625" x2="25000" y2="51500"/>
                        <a14:foregroundMark x1="20375" y1="31875" x2="19875" y2="50375"/>
                        <a14:foregroundMark x1="19875" y1="50375" x2="19875" y2="47250"/>
                        <a14:foregroundMark x1="21250" y1="33250" x2="28000" y2="62000"/>
                        <a14:foregroundMark x1="28000" y1="62000" x2="28000" y2="57750"/>
                        <a14:foregroundMark x1="28000" y1="40750" x2="27500" y2="54375"/>
                        <a14:foregroundMark x1="27500" y1="54375" x2="26875" y2="54375"/>
                        <a14:foregroundMark x1="25125" y1="38750" x2="20750" y2="55875"/>
                        <a14:foregroundMark x1="20750" y1="55875" x2="19250" y2="53250"/>
                        <a14:foregroundMark x1="12500" y1="44375" x2="10500" y2="58000"/>
                        <a14:foregroundMark x1="8875" y1="52625" x2="8875" y2="62875"/>
                        <a14:foregroundMark x1="8875" y1="62875" x2="7875" y2="62625"/>
                        <a14:foregroundMark x1="6625" y1="54625" x2="7875" y2="65125"/>
                        <a14:foregroundMark x1="7875" y1="65125" x2="7875" y2="63625"/>
                        <a14:foregroundMark x1="6500" y1="54750" x2="8875" y2="61875"/>
                        <a14:foregroundMark x1="8875" y1="61875" x2="9250" y2="58500"/>
                        <a14:foregroundMark x1="8500" y1="48000" x2="8500" y2="56625"/>
                        <a14:foregroundMark x1="8500" y1="56625" x2="8500" y2="54250"/>
                        <a14:foregroundMark x1="8250" y1="45750" x2="7250" y2="58625"/>
                        <a14:foregroundMark x1="7250" y1="58625" x2="7125" y2="55250"/>
                        <a14:foregroundMark x1="6250" y1="48375" x2="6375" y2="57000"/>
                        <a14:foregroundMark x1="6375" y1="57000" x2="7000" y2="54875"/>
                        <a14:foregroundMark x1="8125" y1="51250" x2="8250" y2="61750"/>
                        <a14:foregroundMark x1="8250" y1="61750" x2="8500" y2="61000"/>
                        <a14:foregroundMark x1="3125" y1="45125" x2="1820" y2="51500"/>
                        <a14:foregroundMark x1="4750" y1="44000" x2="6000" y2="57000"/>
                        <a14:foregroundMark x1="5625" y1="51750" x2="6625" y2="64500"/>
                        <a14:foregroundMark x1="6375" y1="61750" x2="10000" y2="75000"/>
                        <a14:foregroundMark x1="12875" y1="76125" x2="19500" y2="83500"/>
                        <a14:foregroundMark x1="19500" y1="83500" x2="19375" y2="83750"/>
                        <a14:foregroundMark x1="18125" y1="81125" x2="25625" y2="86125"/>
                        <a14:foregroundMark x1="25625" y1="86125" x2="25625" y2="85875"/>
                        <a14:foregroundMark x1="13625" y1="27625" x2="10000" y2="35375"/>
                        <a14:foregroundMark x1="10000" y1="35375" x2="9500" y2="35875"/>
                        <a14:foregroundMark x1="11875" y1="26125" x2="10750" y2="32375"/>
                        <a14:foregroundMark x1="8875" y1="30250" x2="9625" y2="29500"/>
                        <a14:foregroundMark x1="6979" y1="32195" x2="12000" y2="25500"/>
                        <a14:foregroundMark x1="12000" y1="25500" x2="17625" y2="22000"/>
                        <a14:foregroundMark x1="23375" y1="15375" x2="28750" y2="13000"/>
                        <a14:foregroundMark x1="31750" y1="11750" x2="47625" y2="10125"/>
                        <a14:foregroundMark x1="47625" y1="10125" x2="47750" y2="10875"/>
                        <a14:foregroundMark x1="46125" y1="9875" x2="60750" y2="10500"/>
                        <a14:foregroundMark x1="60750" y1="10500" x2="61500" y2="12375"/>
                        <a14:foregroundMark x1="55750" y1="9000" x2="66250" y2="15625"/>
                        <a14:foregroundMark x1="66250" y1="15625" x2="66000" y2="15625"/>
                        <a14:foregroundMark x1="59875" y1="10500" x2="70875" y2="19125"/>
                        <a14:foregroundMark x1="70875" y1="19125" x2="70875" y2="19125"/>
                        <a14:foregroundMark x1="70750" y1="15000" x2="78125" y2="23375"/>
                        <a14:foregroundMark x1="78125" y1="23375" x2="75625" y2="22000"/>
                        <a14:foregroundMark x1="75000" y1="18000" x2="86750" y2="29000"/>
                        <a14:foregroundMark x1="86750" y1="29000" x2="86625" y2="29375"/>
                        <a14:foregroundMark x1="76250" y1="19125" x2="91750" y2="38500"/>
                        <a14:foregroundMark x1="91875" y1="42875" x2="92750" y2="46500"/>
                        <a14:foregroundMark x1="88250" y1="37000" x2="91750" y2="45250"/>
                        <a14:foregroundMark x1="91750" y1="45250" x2="91500" y2="45000"/>
                        <a14:foregroundMark x1="83750" y1="32625" x2="89875" y2="47750"/>
                        <a14:foregroundMark x1="89875" y1="47750" x2="90000" y2="46500"/>
                        <a14:foregroundMark x1="69250" y1="23250" x2="73250" y2="36250"/>
                        <a14:foregroundMark x1="73250" y1="36250" x2="73375" y2="35500"/>
                        <a14:foregroundMark x1="72250" y1="26500" x2="76625" y2="37625"/>
                        <a14:foregroundMark x1="89250" y1="43375" x2="89250" y2="41875"/>
                        <a14:foregroundMark x1="94125" y1="42125" x2="95000" y2="44000"/>
                        <a14:foregroundMark x1="94375" y1="41500" x2="95125" y2="45250"/>
                        <a14:foregroundMark x1="87625" y1="27750" x2="88250" y2="31625"/>
                        <a14:foregroundMark x1="77875" y1="17750" x2="78375" y2="20125"/>
                        <a14:foregroundMark x1="67625" y1="14375" x2="70875" y2="16000"/>
                        <a14:foregroundMark x1="54375" y1="11750" x2="48250" y2="15500"/>
                        <a14:foregroundMark x1="48250" y1="15500" x2="42625" y2="17125"/>
                        <a14:foregroundMark x1="39625" y1="11000" x2="32500" y2="13375"/>
                        <a14:foregroundMark x1="32500" y1="13375" x2="32500" y2="13375"/>
                        <a14:foregroundMark x1="35375" y1="10750" x2="48125" y2="8750"/>
                        <a14:foregroundMark x1="46875" y1="7625" x2="57500" y2="7750"/>
                        <a14:foregroundMark x1="57500" y1="7750" x2="57250" y2="7875"/>
                        <a14:foregroundMark x1="56250" y1="6625" x2="61000" y2="10875"/>
                        <a14:foregroundMark x1="64125" y1="11000" x2="69750" y2="16250"/>
                        <a14:foregroundMark x1="69750" y1="16250" x2="69750" y2="16250"/>
                        <a14:foregroundMark x1="71000" y1="12625" x2="73875" y2="15500"/>
                        <a14:foregroundMark x1="74125" y1="12250" x2="79750" y2="17750"/>
                        <a14:foregroundMark x1="79750" y1="17750" x2="79750" y2="19250"/>
                        <a14:foregroundMark x1="76250" y1="15625" x2="85500" y2="27000"/>
                        <a14:foregroundMark x1="87500" y1="27375" x2="91875" y2="35250"/>
                        <a14:foregroundMark x1="91875" y1="35250" x2="91625" y2="34750"/>
                        <a14:foregroundMark x1="66250" y1="9750" x2="45625" y2="10125"/>
                        <a14:foregroundMark x1="45625" y1="10125" x2="44625" y2="10625"/>
                        <a14:foregroundMark x1="36625" y1="8750" x2="13549" y2="18750"/>
                        <a14:foregroundMark x1="30750" y1="9125" x2="46375" y2="5250"/>
                        <a14:foregroundMark x1="46375" y1="5250" x2="48250" y2="5250"/>
                        <a14:foregroundMark x1="50375" y1="5875" x2="60750" y2="8375"/>
                        <a14:foregroundMark x1="57625" y1="6500" x2="70125" y2="10875"/>
                        <a14:foregroundMark x1="72000" y1="10125" x2="75625" y2="13625"/>
                        <a14:foregroundMark x1="43875" y1="59625" x2="43250" y2="63625"/>
                        <a14:foregroundMark x1="28375" y1="34500" x2="30250" y2="80500"/>
                        <a14:foregroundMark x1="28875" y1="90750" x2="32375" y2="91750"/>
                        <a14:backgroundMark x1="3875" y1="25000" x2="2125" y2="32375"/>
                        <a14:backgroundMark x1="10500" y1="17625" x2="9750" y2="22125"/>
                        <a14:backgroundMark x1="12250" y1="18750" x2="12250" y2="20875"/>
                        <a14:backgroundMark x1="5000" y1="31500" x2="3625" y2="35250"/>
                        <a14:backgroundMark x1="625" y1="52625" x2="1250" y2="57625"/>
                        <a14:backgroundMark x1="875" y1="51875" x2="1250" y2="55625"/>
                        <a14:backgroundMark x1="1500" y1="51500" x2="1500" y2="54375"/>
                        <a14:backgroundMark x1="77625" y1="89875" x2="77625" y2="89875"/>
                        <a14:backgroundMark x1="76375" y1="88875" x2="77625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9" y="40890"/>
            <a:ext cx="968561" cy="968561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A10BF08E-6FAF-4D09-8167-7EE47615903E}"/>
              </a:ext>
            </a:extLst>
          </p:cNvPr>
          <p:cNvGrpSpPr/>
          <p:nvPr/>
        </p:nvGrpSpPr>
        <p:grpSpPr>
          <a:xfrm>
            <a:off x="8340615" y="695348"/>
            <a:ext cx="3928180" cy="1014947"/>
            <a:chOff x="1824148" y="990552"/>
            <a:chExt cx="2421270" cy="881726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4D95BEE2-1C0B-46DA-AFF5-F14A0CBDB8C0}"/>
                </a:ext>
              </a:extLst>
            </p:cNvPr>
            <p:cNvSpPr txBox="1"/>
            <p:nvPr/>
          </p:nvSpPr>
          <p:spPr>
            <a:xfrm>
              <a:off x="1824148" y="990552"/>
              <a:ext cx="2421270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iCiel Cadena" panose="02000503000000020004" pitchFamily="50" charset="0"/>
                </a:rPr>
                <a:t>CHỮ        HOA</a:t>
              </a:r>
              <a:endParaRPr lang="vi-VN" sz="4800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3F5E6CAB-EF4F-4CB0-9924-E612640369E3}"/>
                </a:ext>
              </a:extLst>
            </p:cNvPr>
            <p:cNvSpPr txBox="1"/>
            <p:nvPr/>
          </p:nvSpPr>
          <p:spPr>
            <a:xfrm>
              <a:off x="2647290" y="1150357"/>
              <a:ext cx="402926" cy="721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8575">
                    <a:solidFill>
                      <a:srgbClr val="AE373C"/>
                    </a:solidFill>
                    <a:round/>
                  </a:ln>
                  <a:solidFill>
                    <a:srgbClr val="EDF31B"/>
                  </a:solidFill>
                  <a:latin typeface="HP001 4 hàng" panose="020B0603050302020204" pitchFamily="34" charset="0"/>
                </a:rPr>
                <a:t>Ă</a:t>
              </a:r>
              <a:endParaRPr lang="vi-VN" sz="4800" b="1" dirty="0">
                <a:ln w="28575">
                  <a:solidFill>
                    <a:srgbClr val="AE373C"/>
                  </a:solidFill>
                  <a:round/>
                </a:ln>
                <a:solidFill>
                  <a:srgbClr val="E15080"/>
                </a:solidFill>
                <a:latin typeface="HP001 4 hàng" panose="020B06030503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AE375521-DB10-4300-8E77-DFE811650B98}"/>
              </a:ext>
            </a:extLst>
          </p:cNvPr>
          <p:cNvGrpSpPr/>
          <p:nvPr/>
        </p:nvGrpSpPr>
        <p:grpSpPr>
          <a:xfrm>
            <a:off x="-104141" y="5456606"/>
            <a:ext cx="2264958" cy="1393337"/>
            <a:chOff x="6865144" y="3555389"/>
            <a:chExt cx="2166889" cy="1588111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84AB207F-E857-4464-92AA-F5452ADD2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CE2BE354-ADDE-4F88-98A1-09F67948CC49}"/>
                </a:ext>
              </a:extLst>
            </p:cNvPr>
            <p:cNvSpPr/>
            <p:nvPr/>
          </p:nvSpPr>
          <p:spPr>
            <a:xfrm>
              <a:off x="7046445" y="3783373"/>
              <a:ext cx="1818893" cy="10060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2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sp>
        <p:nvSpPr>
          <p:cNvPr id="65" name="Oval Callout 50">
            <a:extLst>
              <a:ext uri="{FF2B5EF4-FFF2-40B4-BE49-F238E27FC236}">
                <a16:creationId xmlns:a16="http://schemas.microsoft.com/office/drawing/2014/main" xmlns="" id="{E7FE4F21-3546-4283-92F0-8C4EBBC668A9}"/>
              </a:ext>
            </a:extLst>
          </p:cNvPr>
          <p:cNvSpPr/>
          <p:nvPr/>
        </p:nvSpPr>
        <p:spPr>
          <a:xfrm>
            <a:off x="7570659" y="1417743"/>
            <a:ext cx="1908349" cy="923731"/>
          </a:xfrm>
          <a:prstGeom prst="wedgeEllipseCallout">
            <a:avLst>
              <a:gd name="adj1" fmla="val 17408"/>
              <a:gd name="adj2" fmla="val 61780"/>
            </a:avLst>
          </a:prstGeom>
          <a:solidFill>
            <a:srgbClr val="FFAE24">
              <a:lumMod val="20000"/>
              <a:lumOff val="80000"/>
            </a:srgbClr>
          </a:solidFill>
          <a:ln w="25400" cap="flat" cmpd="sng" algn="ctr">
            <a:solidFill>
              <a:srgbClr val="FFAE2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VTV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HƯỚNG DẪN VIẾT CHỮ HOA Ă - CỠ CHỮ 2.5 LY - _KIẾN THỨC TIỂU HỌC_ (1)">
            <a:hlinkClick r:id="" action="ppaction://media"/>
            <a:extLst>
              <a:ext uri="{FF2B5EF4-FFF2-40B4-BE49-F238E27FC236}">
                <a16:creationId xmlns:a16="http://schemas.microsoft.com/office/drawing/2014/main" xmlns="" id="{49568511-5531-4C86-BB2E-C46DF8D9359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3623" y="1201001"/>
            <a:ext cx="7034618" cy="3956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94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iterate type="lt">
                                    <p:tmAbs val="8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5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2" grpId="0" animBg="1"/>
      <p:bldP spid="6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309</Words>
  <Application>Microsoft Office PowerPoint</Application>
  <PresentationFormat>Widescreen</PresentationFormat>
  <Paragraphs>76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Coiny</vt:lpstr>
      <vt:lpstr>等线</vt:lpstr>
      <vt:lpstr>HP001</vt:lpstr>
      <vt:lpstr>HP001 4 hàng</vt:lpstr>
      <vt:lpstr>iCiel Cadena</vt:lpstr>
      <vt:lpstr>inpin heiti</vt:lpstr>
      <vt:lpstr>Odibee Sans</vt:lpstr>
      <vt:lpstr>Pacifico</vt:lpstr>
      <vt:lpstr>Times New Roman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 10</cp:lastModifiedBy>
  <cp:revision>33</cp:revision>
  <dcterms:created xsi:type="dcterms:W3CDTF">2022-05-10T14:05:41Z</dcterms:created>
  <dcterms:modified xsi:type="dcterms:W3CDTF">2023-09-27T15:08:58Z</dcterms:modified>
</cp:coreProperties>
</file>