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94" r:id="rId3"/>
    <p:sldId id="257" r:id="rId4"/>
    <p:sldId id="262" r:id="rId5"/>
    <p:sldId id="263" r:id="rId6"/>
    <p:sldId id="11610" r:id="rId7"/>
    <p:sldId id="11611" r:id="rId8"/>
    <p:sldId id="259" r:id="rId9"/>
    <p:sldId id="260" r:id="rId10"/>
    <p:sldId id="261" r:id="rId11"/>
    <p:sldId id="2631" r:id="rId12"/>
    <p:sldId id="258" r:id="rId13"/>
    <p:sldId id="11608" r:id="rId14"/>
    <p:sldId id="11612" r:id="rId15"/>
    <p:sldId id="11613" r:id="rId16"/>
    <p:sldId id="11616" r:id="rId17"/>
    <p:sldId id="11614" r:id="rId18"/>
    <p:sldId id="11615" r:id="rId19"/>
    <p:sldId id="11609" r:id="rId20"/>
    <p:sldId id="2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2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E2A9C-C3A9-4A59-B47D-A4253D7D9E1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E3877-BAA2-4361-84C4-296C89C12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70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59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04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68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791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23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58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32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3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4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65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5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88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08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1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12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4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88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4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396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058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15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5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50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01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0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9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6.png"/><Relationship Id="rId5" Type="http://schemas.openxmlformats.org/officeDocument/2006/relationships/image" Target="../media/image8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63.png"/><Relationship Id="rId5" Type="http://schemas.openxmlformats.org/officeDocument/2006/relationships/image" Target="../media/image8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7.gif"/><Relationship Id="rId15" Type="http://schemas.openxmlformats.org/officeDocument/2006/relationships/image" Target="../media/image25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slide" Target="slide7.xml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36.png"/><Relationship Id="rId34" Type="http://schemas.openxmlformats.org/officeDocument/2006/relationships/slide" Target="slide10.xml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24" Type="http://schemas.openxmlformats.org/officeDocument/2006/relationships/slide" Target="slide5.xml"/><Relationship Id="rId32" Type="http://schemas.openxmlformats.org/officeDocument/2006/relationships/image" Target="../media/image39.gif"/><Relationship Id="rId5" Type="http://schemas.openxmlformats.org/officeDocument/2006/relationships/image" Target="../media/image17.gif"/><Relationship Id="rId15" Type="http://schemas.openxmlformats.org/officeDocument/2006/relationships/image" Target="../media/image25.png"/><Relationship Id="rId23" Type="http://schemas.openxmlformats.org/officeDocument/2006/relationships/image" Target="../media/image37.png"/><Relationship Id="rId28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openxmlformats.org/officeDocument/2006/relationships/image" Target="../media/image35.png"/><Relationship Id="rId31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9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8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FB853-C52E-4D45-8CC5-2BCC43565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3" y="-6932"/>
            <a:ext cx="1470207" cy="147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1FDC9-E539-4C8B-80B6-2256D4A4DE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9201" y="2862003"/>
            <a:ext cx="764504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BA3400-9399-4EC1-9168-EC3A2149D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775" y="1842795"/>
            <a:ext cx="1071160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2EDC04-4895-4C03-969B-16F996A5D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46" y="569222"/>
            <a:ext cx="7372350" cy="809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AE08A-DD65-4A29-9E66-F8D9C8FCA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576387"/>
            <a:ext cx="10944225" cy="370522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D32D29-7E45-4570-8928-34BF9E9ED6E8}"/>
              </a:ext>
            </a:extLst>
          </p:cNvPr>
          <p:cNvSpPr/>
          <p:nvPr/>
        </p:nvSpPr>
        <p:spPr>
          <a:xfrm>
            <a:off x="1862084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37B272C-7B9B-4346-B752-4BAF2BE5B95D}"/>
              </a:ext>
            </a:extLst>
          </p:cNvPr>
          <p:cNvSpPr/>
          <p:nvPr/>
        </p:nvSpPr>
        <p:spPr>
          <a:xfrm>
            <a:off x="2574235" y="4609907"/>
            <a:ext cx="547575" cy="588257"/>
          </a:xfrm>
          <a:prstGeom prst="ellips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141348F-77F1-4C0C-951D-F6D27F400B73}"/>
              </a:ext>
            </a:extLst>
          </p:cNvPr>
          <p:cNvSpPr/>
          <p:nvPr/>
        </p:nvSpPr>
        <p:spPr>
          <a:xfrm>
            <a:off x="3213806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1EAD5E1-C470-489D-AEBB-40C117A607A4}"/>
              </a:ext>
            </a:extLst>
          </p:cNvPr>
          <p:cNvSpPr/>
          <p:nvPr/>
        </p:nvSpPr>
        <p:spPr>
          <a:xfrm>
            <a:off x="4217657" y="4577316"/>
            <a:ext cx="751908" cy="620849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C845789-0E5F-4382-AADF-9EDD45B1AE3A}"/>
              </a:ext>
            </a:extLst>
          </p:cNvPr>
          <p:cNvSpPr/>
          <p:nvPr/>
        </p:nvSpPr>
        <p:spPr>
          <a:xfrm>
            <a:off x="7457814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B1128F-63AC-4693-954F-0A39CEB91BB6}"/>
              </a:ext>
            </a:extLst>
          </p:cNvPr>
          <p:cNvSpPr/>
          <p:nvPr/>
        </p:nvSpPr>
        <p:spPr>
          <a:xfrm>
            <a:off x="8160027" y="4590028"/>
            <a:ext cx="547575" cy="628015"/>
          </a:xfrm>
          <a:prstGeom prst="ellips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D409C2C-3569-4FD3-9226-B682F16C63FA}"/>
              </a:ext>
            </a:extLst>
          </p:cNvPr>
          <p:cNvSpPr/>
          <p:nvPr/>
        </p:nvSpPr>
        <p:spPr>
          <a:xfrm>
            <a:off x="8819475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B186B1-AC41-4C8D-B313-9273746726D7}"/>
              </a:ext>
            </a:extLst>
          </p:cNvPr>
          <p:cNvSpPr/>
          <p:nvPr/>
        </p:nvSpPr>
        <p:spPr>
          <a:xfrm>
            <a:off x="9813388" y="4607133"/>
            <a:ext cx="602820" cy="600971"/>
          </a:xfrm>
          <a:prstGeom prst="roundRect">
            <a:avLst/>
          </a:prstGeom>
          <a:ln w="28575">
            <a:solidFill>
              <a:srgbClr val="D1237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0EBA3-7956-4F39-9955-17A69FD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52" y="553691"/>
            <a:ext cx="4897288" cy="947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87A51-7335-44DD-BD81-2DB3A409F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02" y="1612831"/>
            <a:ext cx="10810875" cy="12668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7196BF-EF17-462D-8AD7-939DAEB64374}"/>
              </a:ext>
            </a:extLst>
          </p:cNvPr>
          <p:cNvSpPr/>
          <p:nvPr/>
        </p:nvSpPr>
        <p:spPr>
          <a:xfrm>
            <a:off x="3379305" y="2196548"/>
            <a:ext cx="675861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A7FA25-2D29-451A-BF4E-2A331C88CC44}"/>
              </a:ext>
            </a:extLst>
          </p:cNvPr>
          <p:cNvSpPr/>
          <p:nvPr/>
        </p:nvSpPr>
        <p:spPr>
          <a:xfrm>
            <a:off x="4333462" y="2206487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8D7604-1A7A-4E9C-9FBF-AD930D62C7B5}"/>
              </a:ext>
            </a:extLst>
          </p:cNvPr>
          <p:cNvSpPr/>
          <p:nvPr/>
        </p:nvSpPr>
        <p:spPr>
          <a:xfrm>
            <a:off x="5327375" y="2136913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4B66D9-CCC1-4651-9F96-F8DB76145780}"/>
              </a:ext>
            </a:extLst>
          </p:cNvPr>
          <p:cNvSpPr/>
          <p:nvPr/>
        </p:nvSpPr>
        <p:spPr>
          <a:xfrm>
            <a:off x="6420679" y="2146853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7834FA1-6879-4B6C-9A1B-721FEF8E02F5}"/>
              </a:ext>
            </a:extLst>
          </p:cNvPr>
          <p:cNvSpPr/>
          <p:nvPr/>
        </p:nvSpPr>
        <p:spPr>
          <a:xfrm>
            <a:off x="7494105" y="2117036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E99FC7-4898-4AF3-8F87-F4301D777D62}"/>
              </a:ext>
            </a:extLst>
          </p:cNvPr>
          <p:cNvSpPr/>
          <p:nvPr/>
        </p:nvSpPr>
        <p:spPr>
          <a:xfrm>
            <a:off x="8557591" y="2126975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179FAF-6352-48FD-9F3E-138D56306DE0}"/>
              </a:ext>
            </a:extLst>
          </p:cNvPr>
          <p:cNvSpPr/>
          <p:nvPr/>
        </p:nvSpPr>
        <p:spPr>
          <a:xfrm>
            <a:off x="9571382" y="2126975"/>
            <a:ext cx="815009" cy="447261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D9CA12-6040-4DE8-84D9-F6D1555AA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52" y="3076367"/>
            <a:ext cx="10628261" cy="581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1EAD7-113D-4576-8F47-2C053BB20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678" y="3691292"/>
            <a:ext cx="8676861" cy="26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1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44424F-2F9F-4EC0-B195-A5D8BF330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26" y="432558"/>
            <a:ext cx="10628261" cy="581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9DEAFF-4C62-4B9D-B2C8-26C5AAA36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252" y="1047483"/>
            <a:ext cx="8676861" cy="2646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642C09-DA3E-4C39-B0DC-CDA777541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90" y="3906078"/>
            <a:ext cx="9855695" cy="24705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0BCA41-9301-454A-A11D-5E3F7EB26593}"/>
              </a:ext>
            </a:extLst>
          </p:cNvPr>
          <p:cNvSpPr txBox="1"/>
          <p:nvPr/>
        </p:nvSpPr>
        <p:spPr>
          <a:xfrm>
            <a:off x="3507949" y="4245270"/>
            <a:ext cx="6759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0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6E48AD-49C7-4C9C-89D3-22AC8947930F}"/>
              </a:ext>
            </a:extLst>
          </p:cNvPr>
          <p:cNvGrpSpPr/>
          <p:nvPr/>
        </p:nvGrpSpPr>
        <p:grpSpPr>
          <a:xfrm rot="5400000">
            <a:off x="2705100" y="1295400"/>
            <a:ext cx="1571625" cy="542925"/>
            <a:chOff x="971550" y="1647825"/>
            <a:chExt cx="1571625" cy="5429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156746-0884-47D2-BB03-9B2D08A0D3A9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2BE2F3A-1FAB-44E8-B48B-DB529A7B804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1EC189-8232-4942-A6D1-8F1C3B3FDF7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CDFA93-26CA-4296-87EA-873F15B9F83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357DE2-DF96-461B-B8B7-8509CA4BC986}"/>
              </a:ext>
            </a:extLst>
          </p:cNvPr>
          <p:cNvGrpSpPr/>
          <p:nvPr/>
        </p:nvGrpSpPr>
        <p:grpSpPr>
          <a:xfrm rot="5400000">
            <a:off x="2057400" y="1295400"/>
            <a:ext cx="1571625" cy="542925"/>
            <a:chOff x="971550" y="1647825"/>
            <a:chExt cx="1571625" cy="5429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965E2B-58FD-4C53-BC49-5F195EAABB1D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CF8331-66D4-48F9-858D-8338A5EFD27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1AD1383-3292-45AD-9051-2488E799D7EB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7AA9AC-3829-4149-9687-0634AD3AC0C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A73D07-4FD2-4BE1-9506-476F81D8FC9B}"/>
              </a:ext>
            </a:extLst>
          </p:cNvPr>
          <p:cNvGrpSpPr/>
          <p:nvPr/>
        </p:nvGrpSpPr>
        <p:grpSpPr>
          <a:xfrm rot="5400000">
            <a:off x="1447800" y="1295400"/>
            <a:ext cx="1571625" cy="542925"/>
            <a:chOff x="971550" y="1647825"/>
            <a:chExt cx="1571625" cy="54292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62B2BF-F107-4F21-B3A5-8E015D75EC8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E080339-8D9F-4FC0-A017-10E86EB1078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0A03EA-2CAB-4F9E-9500-6DF462BF41B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273CF02-E490-4C9A-93EA-8C3A0BDA261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560C0C-E8B3-4CF2-9E85-57263913409E}"/>
              </a:ext>
            </a:extLst>
          </p:cNvPr>
          <p:cNvGrpSpPr/>
          <p:nvPr/>
        </p:nvGrpSpPr>
        <p:grpSpPr>
          <a:xfrm rot="5400000">
            <a:off x="3333750" y="1304925"/>
            <a:ext cx="1571625" cy="542925"/>
            <a:chOff x="971550" y="1647825"/>
            <a:chExt cx="1571625" cy="54292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EB0F03-05DA-42C6-95D0-91E6A1F1E18B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ADE635-5189-4108-B555-87FF021291CB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FFFCF28-D872-4DCA-B202-DE1F9E80269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DC133B-70C8-4643-9965-AA89642FDF0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9DBA11-A1CD-4F64-9356-3B77BA9E3AD4}"/>
              </a:ext>
            </a:extLst>
          </p:cNvPr>
          <p:cNvGrpSpPr/>
          <p:nvPr/>
        </p:nvGrpSpPr>
        <p:grpSpPr>
          <a:xfrm rot="5400000">
            <a:off x="3971925" y="1323975"/>
            <a:ext cx="1571625" cy="542925"/>
            <a:chOff x="971550" y="1647825"/>
            <a:chExt cx="1571625" cy="54292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A86E312-0D3D-489A-8D63-3C8BBBA79C55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7573172-C1B5-42E1-8C03-D91A03BC10E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F921C55-36CB-4A60-AADC-B8C94D4110A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5AB8949-118A-44D7-86B3-4B062004DC5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A69C62-32AF-4D1B-AB12-B3A8DB584B34}"/>
              </a:ext>
            </a:extLst>
          </p:cNvPr>
          <p:cNvSpPr txBox="1"/>
          <p:nvPr/>
        </p:nvSpPr>
        <p:spPr>
          <a:xfrm>
            <a:off x="2752725" y="2543175"/>
            <a:ext cx="189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389A237-ABEC-46BB-932A-14C4B7C25BBA}"/>
              </a:ext>
            </a:extLst>
          </p:cNvPr>
          <p:cNvGrpSpPr/>
          <p:nvPr/>
        </p:nvGrpSpPr>
        <p:grpSpPr>
          <a:xfrm rot="5400000">
            <a:off x="6477000" y="1314450"/>
            <a:ext cx="1571625" cy="542925"/>
            <a:chOff x="971550" y="1647825"/>
            <a:chExt cx="1571625" cy="54292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8CBD9DD-D5D4-4A47-A783-1F49AE1198C5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2E89311-8632-4A55-9738-F4D1CAFF4BA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FAABCFE-C447-4602-8531-459F7A4C2AEE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017A305-AD58-4AB2-A44D-57A2B3B768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517E64-EA97-48A1-8402-CF7C8F799C3D}"/>
              </a:ext>
            </a:extLst>
          </p:cNvPr>
          <p:cNvGrpSpPr/>
          <p:nvPr/>
        </p:nvGrpSpPr>
        <p:grpSpPr>
          <a:xfrm rot="5400000">
            <a:off x="5829300" y="1314450"/>
            <a:ext cx="1571625" cy="542925"/>
            <a:chOff x="971550" y="1647825"/>
            <a:chExt cx="1571625" cy="54292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68504A7-59CB-47C5-9BA6-54F84B41E95D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CE5E153-0532-4F0D-BC70-5E0FA6154A6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12A83D2-112B-465B-A760-EAB28D91813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72E6BE2-8B0E-4026-847D-C2A56FD44BF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413DE3-CD50-4A4C-AFD4-CFC2F6E9A81C}"/>
              </a:ext>
            </a:extLst>
          </p:cNvPr>
          <p:cNvGrpSpPr/>
          <p:nvPr/>
        </p:nvGrpSpPr>
        <p:grpSpPr>
          <a:xfrm rot="5400000">
            <a:off x="5219700" y="1314450"/>
            <a:ext cx="1571625" cy="542925"/>
            <a:chOff x="971550" y="1647825"/>
            <a:chExt cx="1571625" cy="54292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0945FB2-6308-4AFD-B043-EAA0BDF1688B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F7E99C8-4919-4513-8EEA-6B7D0EC0B91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598770E-E1AF-46BE-916D-D232AB73E81D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A468CB3-FE8F-46F4-B611-EF675100AB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9448F6-8119-49FA-84E7-45BA7E7AE37F}"/>
              </a:ext>
            </a:extLst>
          </p:cNvPr>
          <p:cNvGrpSpPr/>
          <p:nvPr/>
        </p:nvGrpSpPr>
        <p:grpSpPr>
          <a:xfrm rot="5400000">
            <a:off x="7105650" y="1323975"/>
            <a:ext cx="1571625" cy="542925"/>
            <a:chOff x="971550" y="1647825"/>
            <a:chExt cx="1571625" cy="54292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A5F93BC-DF8E-4F31-99BC-CBF0D239F61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CA0526-760A-4E2F-9AD7-7F25180D947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88B29C6-6D17-4051-8364-F15A84AD5E6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0609488-9BEC-438D-A2BE-DD96ABEB9A9D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58F337-C192-49D2-9647-12C9CBC472F6}"/>
              </a:ext>
            </a:extLst>
          </p:cNvPr>
          <p:cNvGrpSpPr/>
          <p:nvPr/>
        </p:nvGrpSpPr>
        <p:grpSpPr>
          <a:xfrm rot="5400000">
            <a:off x="7743825" y="1343025"/>
            <a:ext cx="1571625" cy="542925"/>
            <a:chOff x="971550" y="1647825"/>
            <a:chExt cx="1571625" cy="54292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6896465-3E5D-4EF6-850B-3768CBE2F12A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8F6CB9E-8B33-4446-AA6A-DC1C6D37FD0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B8535F9-DA87-4863-BEA6-77165DB2E9D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810D5CC-A480-49A5-BF38-172449694BC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101D063-A381-489A-9292-A9D5E0ED79F6}"/>
              </a:ext>
            </a:extLst>
          </p:cNvPr>
          <p:cNvSpPr txBox="1"/>
          <p:nvPr/>
        </p:nvSpPr>
        <p:spPr>
          <a:xfrm>
            <a:off x="7058025" y="2505075"/>
            <a:ext cx="189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6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1F351D6-B0AC-4DE2-A9A4-9024E124BB20}"/>
              </a:ext>
            </a:extLst>
          </p:cNvPr>
          <p:cNvGrpSpPr/>
          <p:nvPr/>
        </p:nvGrpSpPr>
        <p:grpSpPr>
          <a:xfrm rot="5400000">
            <a:off x="8420100" y="1343025"/>
            <a:ext cx="1571625" cy="542925"/>
            <a:chOff x="971550" y="1647825"/>
            <a:chExt cx="1571625" cy="54292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466B672-9805-4CB5-99F3-818F450C6AF6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A4AC52F-10ED-4963-AEFC-95EA72CF59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92C8EA0-45E5-4491-A0ED-13E4370B076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1D74872-D6E1-40D8-9D74-243FF8D19AE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3DCBA3E-858E-402E-A87B-DEFB7FFFEE43}"/>
              </a:ext>
            </a:extLst>
          </p:cNvPr>
          <p:cNvGrpSpPr/>
          <p:nvPr/>
        </p:nvGrpSpPr>
        <p:grpSpPr>
          <a:xfrm rot="5400000">
            <a:off x="4695825" y="4200525"/>
            <a:ext cx="1571625" cy="542925"/>
            <a:chOff x="971550" y="1647825"/>
            <a:chExt cx="1571625" cy="54292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BE3BEF8-1D3F-4081-BB4A-844E209A83E6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0277663-A504-46A6-BA2F-C2D7D44EC949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B723E52-47C0-4323-80D6-9E8436E15F3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88CCDC4-BB1D-472D-AB26-E7008608573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6E61FD1-F644-4FE7-801B-4D5B0B2D544F}"/>
              </a:ext>
            </a:extLst>
          </p:cNvPr>
          <p:cNvGrpSpPr/>
          <p:nvPr/>
        </p:nvGrpSpPr>
        <p:grpSpPr>
          <a:xfrm rot="5400000">
            <a:off x="4048125" y="4200525"/>
            <a:ext cx="1571625" cy="542925"/>
            <a:chOff x="971550" y="1647825"/>
            <a:chExt cx="1571625" cy="54292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5A14B1-FFBF-4F06-AFA8-D2074928FF36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DF2FBE4-2CB3-434F-BEF9-AB9F674A22D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4C4CD53-12FB-46C5-B704-DFD3EF7252E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5AFB7B8-98BD-4968-86E8-4D093E4023D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9CAC391-810B-49A3-8DAC-2D12C45A7227}"/>
              </a:ext>
            </a:extLst>
          </p:cNvPr>
          <p:cNvGrpSpPr/>
          <p:nvPr/>
        </p:nvGrpSpPr>
        <p:grpSpPr>
          <a:xfrm rot="5400000">
            <a:off x="3438525" y="4200525"/>
            <a:ext cx="1571625" cy="542925"/>
            <a:chOff x="971550" y="1647825"/>
            <a:chExt cx="1571625" cy="5429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D7A7657-6688-42DD-B98E-67774F92B334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580818A-8160-4CF4-8863-E9B6D7634F5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0C90C3E-B022-46E2-BB0B-6864434A5AF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BE6CB6E-527F-401B-B69E-00839D08C74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ACC573C-05FD-4D3C-9052-40E032077DAB}"/>
              </a:ext>
            </a:extLst>
          </p:cNvPr>
          <p:cNvGrpSpPr/>
          <p:nvPr/>
        </p:nvGrpSpPr>
        <p:grpSpPr>
          <a:xfrm rot="5400000">
            <a:off x="5324475" y="4210050"/>
            <a:ext cx="1571625" cy="542925"/>
            <a:chOff x="971550" y="1647825"/>
            <a:chExt cx="1571625" cy="542925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C1F96E3-DB05-4FFC-A896-34E8DAF4683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FC957C5-275C-43F4-A842-1BB7A9484F6F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D4AACFD-BFF1-481F-8339-B0C1E81F9180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6D752A3-C746-41C6-A4FD-6C7AFF8AA44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CA1C144-E74E-4892-888F-822B93408EC5}"/>
              </a:ext>
            </a:extLst>
          </p:cNvPr>
          <p:cNvGrpSpPr/>
          <p:nvPr/>
        </p:nvGrpSpPr>
        <p:grpSpPr>
          <a:xfrm rot="5400000">
            <a:off x="5962650" y="4229100"/>
            <a:ext cx="1571625" cy="542925"/>
            <a:chOff x="971550" y="1647825"/>
            <a:chExt cx="1571625" cy="54292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B7C399-FCDD-4E7F-B92B-E71A2D5A5BD9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1BEE96C-EC4A-42EB-A553-6C4BF84F9142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A3BB586-BCAE-4072-B88C-C9912BDCFC10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7325F4F-33D1-43F1-9D51-FD6B78348997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63D13693-B24B-47A7-8AE4-23466B94E446}"/>
              </a:ext>
            </a:extLst>
          </p:cNvPr>
          <p:cNvSpPr txBox="1"/>
          <p:nvPr/>
        </p:nvSpPr>
        <p:spPr>
          <a:xfrm>
            <a:off x="5591175" y="5353050"/>
            <a:ext cx="189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7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1F9305B-4023-4217-BCE5-1A12045C59D2}"/>
              </a:ext>
            </a:extLst>
          </p:cNvPr>
          <p:cNvGrpSpPr/>
          <p:nvPr/>
        </p:nvGrpSpPr>
        <p:grpSpPr>
          <a:xfrm rot="5400000">
            <a:off x="6638925" y="4229100"/>
            <a:ext cx="1571625" cy="542925"/>
            <a:chOff x="971550" y="1647825"/>
            <a:chExt cx="1571625" cy="542925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F22B17B-CB87-41B9-9EB0-984FFA49B885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3CB1766-716C-493E-983A-1FCE8006648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012F752-AB0B-4773-9E05-2FFCD7F185E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0AFDDF1-BE54-4103-8E96-6B7BF07DD49E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2F56346-14AD-49C5-BD0B-F36002DCA2CB}"/>
              </a:ext>
            </a:extLst>
          </p:cNvPr>
          <p:cNvGrpSpPr/>
          <p:nvPr/>
        </p:nvGrpSpPr>
        <p:grpSpPr>
          <a:xfrm rot="5400000">
            <a:off x="7296150" y="4219575"/>
            <a:ext cx="1571625" cy="542925"/>
            <a:chOff x="971550" y="1647825"/>
            <a:chExt cx="1571625" cy="542925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6C54A02-693D-4F3D-B8F1-DC46B537829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13D0264-C25D-44B4-8EDC-31F5E181B00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5B2865B-2566-40F0-839A-B5CA00C2CB8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41E8880-5F12-4AA9-91B0-7993A8B618D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586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6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791FC-E9AA-4DEB-AD69-2EF9B30FE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4" y="735222"/>
            <a:ext cx="11001375" cy="1188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12A50-15E2-49AB-A8B8-10A57AD32C71}"/>
              </a:ext>
            </a:extLst>
          </p:cNvPr>
          <p:cNvSpPr txBox="1"/>
          <p:nvPr/>
        </p:nvSpPr>
        <p:spPr>
          <a:xfrm>
            <a:off x="5334000" y="1762125"/>
            <a:ext cx="303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4717D-585A-4090-97F0-23BE7563122D}"/>
              </a:ext>
            </a:extLst>
          </p:cNvPr>
          <p:cNvSpPr txBox="1"/>
          <p:nvPr/>
        </p:nvSpPr>
        <p:spPr>
          <a:xfrm>
            <a:off x="2628900" y="249555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bao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73D97-74FF-4867-8C10-74C2D798F6DB}"/>
              </a:ext>
            </a:extLst>
          </p:cNvPr>
          <p:cNvSpPr txBox="1"/>
          <p:nvPr/>
        </p:nvSpPr>
        <p:spPr>
          <a:xfrm>
            <a:off x="1266825" y="316230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6 = 18 (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AA5D9-CCA8-49F5-B422-D318FFC5BCEB}"/>
              </a:ext>
            </a:extLst>
          </p:cNvPr>
          <p:cNvSpPr txBox="1"/>
          <p:nvPr/>
        </p:nvSpPr>
        <p:spPr>
          <a:xfrm>
            <a:off x="2286000" y="384810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18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3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68FE9-1768-4602-B596-E5DF0BD40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842962"/>
            <a:ext cx="10725150" cy="5619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A5CCFA-BB66-40E5-850E-E3A96C9C7D8A}"/>
              </a:ext>
            </a:extLst>
          </p:cNvPr>
          <p:cNvGrpSpPr/>
          <p:nvPr/>
        </p:nvGrpSpPr>
        <p:grpSpPr>
          <a:xfrm>
            <a:off x="4248150" y="1724025"/>
            <a:ext cx="3799205" cy="1771015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89D6B638-A64F-4A4E-92AB-8BF26462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26662F1-8D9F-4584-A0AC-F685D367FD48}"/>
                </a:ext>
              </a:extLst>
            </p:cNvPr>
            <p:cNvSpPr/>
            <p:nvPr/>
          </p:nvSpPr>
          <p:spPr>
            <a:xfrm>
              <a:off x="1442720" y="5405119"/>
              <a:ext cx="3450626" cy="52832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D3FD63A-CBC0-4902-B5ED-1F277A33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0" y="4029399"/>
            <a:ext cx="9855695" cy="24705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1A82D6-6882-4D65-BA87-B9F5C9C1E2C9}"/>
              </a:ext>
            </a:extLst>
          </p:cNvPr>
          <p:cNvSpPr txBox="1"/>
          <p:nvPr/>
        </p:nvSpPr>
        <p:spPr>
          <a:xfrm>
            <a:off x="3326974" y="4026195"/>
            <a:ext cx="6759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217">
              <a:defRPr/>
            </a:pP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con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x 7 = 21 con </a:t>
            </a:r>
            <a:r>
              <a:rPr 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8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AC1B04-65FB-49EC-9097-51083293B1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598" y="1888486"/>
            <a:ext cx="107055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228</Words>
  <Application>Microsoft Office PowerPoint</Application>
  <PresentationFormat>Widescreen</PresentationFormat>
  <Paragraphs>71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Coiny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29</cp:revision>
  <dcterms:created xsi:type="dcterms:W3CDTF">2022-08-31T11:53:46Z</dcterms:created>
  <dcterms:modified xsi:type="dcterms:W3CDTF">2022-09-10T15:52:45Z</dcterms:modified>
</cp:coreProperties>
</file>