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6"/>
  </p:notesMasterIdLst>
  <p:sldIdLst>
    <p:sldId id="510" r:id="rId3"/>
    <p:sldId id="258" r:id="rId4"/>
    <p:sldId id="265" r:id="rId5"/>
    <p:sldId id="264" r:id="rId6"/>
    <p:sldId id="316" r:id="rId7"/>
    <p:sldId id="286" r:id="rId8"/>
    <p:sldId id="296" r:id="rId9"/>
    <p:sldId id="272" r:id="rId10"/>
    <p:sldId id="318" r:id="rId11"/>
    <p:sldId id="315" r:id="rId12"/>
    <p:sldId id="295" r:id="rId13"/>
    <p:sldId id="320" r:id="rId14"/>
    <p:sldId id="321" r:id="rId15"/>
    <p:sldId id="299" r:id="rId16"/>
    <p:sldId id="322" r:id="rId17"/>
    <p:sldId id="300" r:id="rId18"/>
    <p:sldId id="323" r:id="rId19"/>
    <p:sldId id="301" r:id="rId20"/>
    <p:sldId id="269" r:id="rId21"/>
    <p:sldId id="324" r:id="rId22"/>
    <p:sldId id="302" r:id="rId23"/>
    <p:sldId id="304" r:id="rId24"/>
    <p:sldId id="303" r:id="rId25"/>
    <p:sldId id="305" r:id="rId26"/>
    <p:sldId id="306" r:id="rId27"/>
    <p:sldId id="307" r:id="rId28"/>
    <p:sldId id="312" r:id="rId29"/>
    <p:sldId id="325" r:id="rId30"/>
    <p:sldId id="271" r:id="rId31"/>
    <p:sldId id="310" r:id="rId32"/>
    <p:sldId id="311" r:id="rId33"/>
    <p:sldId id="326" r:id="rId34"/>
    <p:sldId id="290"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298" y="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402673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45995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692047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9405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89013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11964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720435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6162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508211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3125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7227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7468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05425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71991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1689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5051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6592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3309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7354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0850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1470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2023/9/26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xmlns=""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2023/9/26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8" name="Picture 7" descr="Shape&#10;&#10;Description automatically generated with medium confidence">
            <a:extLst>
              <a:ext uri="{FF2B5EF4-FFF2-40B4-BE49-F238E27FC236}">
                <a16:creationId xmlns:a16="http://schemas.microsoft.com/office/drawing/2014/main" xmlns="" id="{6D1DDAAB-2F96-42A6-8316-7703CCB9B4D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85950" y="157461"/>
            <a:ext cx="1533227" cy="1533227"/>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solidFill>
                  <a:prstClr val="black">
                    <a:tint val="75000"/>
                  </a:prstClr>
                </a:solidFill>
              </a:rPr>
              <a:pPr/>
              <a:t>9/26/2023</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9737585"/>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tags" Target="../tags/tag3.xml"/><Relationship Id="rId7" Type="http://schemas.openxmlformats.org/officeDocument/2006/relationships/image" Target="../media/image30.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5.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26.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6.pn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26.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microsoft.com/office/2007/relationships/hdphoto" Target="../media/hdphoto1.wdp"/><Relationship Id="rId7" Type="http://schemas.openxmlformats.org/officeDocument/2006/relationships/image" Target="../media/image35.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25.pn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6.gif"/><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51.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41.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47.png"/><Relationship Id="rId7" Type="http://schemas.openxmlformats.org/officeDocument/2006/relationships/image" Target="../media/image53.emf"/><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54.emf"/><Relationship Id="rId5" Type="http://schemas.openxmlformats.org/officeDocument/2006/relationships/image" Target="../media/image48.png"/><Relationship Id="rId10" Type="http://schemas.openxmlformats.org/officeDocument/2006/relationships/image" Target="../media/image56.png"/><Relationship Id="rId4" Type="http://schemas.openxmlformats.org/officeDocument/2006/relationships/image" Target="../media/image24.emf"/><Relationship Id="rId9" Type="http://schemas.openxmlformats.org/officeDocument/2006/relationships/image" Target="../media/image52.svg"/></Relationships>
</file>

<file path=ppt/slides/_rels/slide24.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2.svg"/><Relationship Id="rId2" Type="http://schemas.openxmlformats.org/officeDocument/2006/relationships/slideLayout" Target="../slideLayouts/slideLayout6.xml"/><Relationship Id="rId1" Type="http://schemas.openxmlformats.org/officeDocument/2006/relationships/tags" Target="../tags/tag11.xml"/><Relationship Id="rId6" Type="http://schemas.openxmlformats.org/officeDocument/2006/relationships/image" Target="../media/image55.png"/><Relationship Id="rId5" Type="http://schemas.openxmlformats.org/officeDocument/2006/relationships/image" Target="../media/image53.emf"/><Relationship Id="rId10" Type="http://schemas.openxmlformats.org/officeDocument/2006/relationships/image" Target="../media/image49.png"/><Relationship Id="rId4" Type="http://schemas.openxmlformats.org/officeDocument/2006/relationships/image" Target="../media/image54.emf"/><Relationship Id="rId9" Type="http://schemas.openxmlformats.org/officeDocument/2006/relationships/image" Target="../media/image24.emf"/></Relationships>
</file>

<file path=ppt/slides/_rels/slide25.xml.rels><?xml version="1.0" encoding="UTF-8" standalone="yes"?>
<Relationships xmlns="http://schemas.openxmlformats.org/package/2006/relationships"><Relationship Id="rId8" Type="http://schemas.openxmlformats.org/officeDocument/2006/relationships/image" Target="../media/image24.emf"/><Relationship Id="rId3" Type="http://schemas.openxmlformats.org/officeDocument/2006/relationships/image" Target="../media/image54.emf"/><Relationship Id="rId7" Type="http://schemas.openxmlformats.org/officeDocument/2006/relationships/image" Target="../media/image56.png"/><Relationship Id="rId2" Type="http://schemas.openxmlformats.org/officeDocument/2006/relationships/image" Target="../media/image47.png"/><Relationship Id="rId1" Type="http://schemas.openxmlformats.org/officeDocument/2006/relationships/slideLayout" Target="../slideLayouts/slideLayout6.xml"/><Relationship Id="rId6" Type="http://schemas.openxmlformats.org/officeDocument/2006/relationships/image" Target="../media/image52.svg"/><Relationship Id="rId5" Type="http://schemas.openxmlformats.org/officeDocument/2006/relationships/image" Target="../media/image55.png"/><Relationship Id="rId4" Type="http://schemas.openxmlformats.org/officeDocument/2006/relationships/image" Target="../media/image53.emf"/><Relationship Id="rId9" Type="http://schemas.openxmlformats.org/officeDocument/2006/relationships/image" Target="../media/image50.png"/></Relationships>
</file>

<file path=ppt/slides/_rels/slide2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slideLayout" Target="../slideLayouts/slideLayout6.xml"/><Relationship Id="rId1" Type="http://schemas.openxmlformats.org/officeDocument/2006/relationships/tags" Target="../tags/tag12.xml"/><Relationship Id="rId6" Type="http://schemas.openxmlformats.org/officeDocument/2006/relationships/image" Target="../media/image24.emf"/><Relationship Id="rId5" Type="http://schemas.openxmlformats.org/officeDocument/2006/relationships/image" Target="../media/image53.emf"/><Relationship Id="rId10" Type="http://schemas.openxmlformats.org/officeDocument/2006/relationships/image" Target="../media/image56.png"/><Relationship Id="rId4" Type="http://schemas.openxmlformats.org/officeDocument/2006/relationships/image" Target="../media/image54.emf"/><Relationship Id="rId9" Type="http://schemas.openxmlformats.org/officeDocument/2006/relationships/image" Target="../media/image52.sv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emf"/><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3" Type="http://schemas.microsoft.com/office/2007/relationships/hdphoto" Target="../media/hdphoto1.wdp"/><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35.png"/><Relationship Id="rId5" Type="http://schemas.microsoft.com/office/2007/relationships/hdphoto" Target="../media/hdphoto2.wdp"/><Relationship Id="rId4" Type="http://schemas.openxmlformats.org/officeDocument/2006/relationships/image" Target="../media/image33.png"/><Relationship Id="rId9"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 xmlns:a16="http://schemas.microsoft.com/office/drawing/2014/main" id="{722A899E-F732-49C7-974E-288A7F9C426A}"/>
              </a:ext>
            </a:extLst>
          </p:cNvPr>
          <p:cNvSpPr>
            <a:spLocks noGrp="1"/>
          </p:cNvSpPr>
          <p:nvPr>
            <p:ph type="title"/>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sp>
        <p:nvSpPr>
          <p:cNvPr id="4099" name="Rectangle 3">
            <a:extLst>
              <a:ext uri="{FF2B5EF4-FFF2-40B4-BE49-F238E27FC236}">
                <a16:creationId xmlns="" xmlns:a16="http://schemas.microsoft.com/office/drawing/2014/main" id="{142ADDD6-ACD4-4895-A9F3-9D106EDB5FE8}"/>
              </a:ext>
            </a:extLst>
          </p:cNvPr>
          <p:cNvSpPr>
            <a:spLocks noGrp="1"/>
          </p:cNvSpPr>
          <p:nvPr>
            <p:ph type="body" idx="1"/>
          </p:nvPr>
        </p:nvSpPr>
        <p:spPr/>
        <p:txBody>
          <a:bodyPr/>
          <a:lstStyle/>
          <a:p>
            <a:pPr eaLnBrk="1" hangingPunct="1"/>
            <a:endParaRPr lang="en-US" altLang="en-US">
              <a:latin typeface="Times New Roman" panose="02020603050405020304" pitchFamily="18" charset="0"/>
              <a:cs typeface="Times New Roman" panose="02020603050405020304" pitchFamily="18" charset="0"/>
            </a:endParaRPr>
          </a:p>
        </p:txBody>
      </p:sp>
      <p:pic>
        <p:nvPicPr>
          <p:cNvPr id="4100" name="Picture 4" descr="B8">
            <a:extLst>
              <a:ext uri="{FF2B5EF4-FFF2-40B4-BE49-F238E27FC236}">
                <a16:creationId xmlns="" xmlns:a16="http://schemas.microsoft.com/office/drawing/2014/main" id="{1A83E212-C043-4658-A29C-A64BC7074D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ctangle 6">
            <a:extLst>
              <a:ext uri="{FF2B5EF4-FFF2-40B4-BE49-F238E27FC236}">
                <a16:creationId xmlns="" xmlns:a16="http://schemas.microsoft.com/office/drawing/2014/main" id="{0846D8D6-ED81-4F56-8DAC-2E8FC85A3ABA}"/>
              </a:ext>
            </a:extLst>
          </p:cNvPr>
          <p:cNvSpPr>
            <a:spLocks noChangeArrowheads="1"/>
          </p:cNvSpPr>
          <p:nvPr/>
        </p:nvSpPr>
        <p:spPr bwMode="auto">
          <a:xfrm>
            <a:off x="1748367" y="726017"/>
            <a:ext cx="8229600" cy="457200"/>
          </a:xfrm>
          <a:prstGeom prst="rect">
            <a:avLst/>
          </a:prstGeom>
          <a:noFill/>
          <a:ln>
            <a:noFill/>
          </a:ln>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F79646">
                    <a:lumMod val="50000"/>
                  </a:srgbClr>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F79646">
                    <a:lumMod val="50000"/>
                  </a:srgbClr>
                </a:solidFill>
                <a:latin typeface="Times New Roman" panose="02020603050405020304" pitchFamily="18" charset="0"/>
                <a:cs typeface="Times New Roman" panose="02020603050405020304" pitchFamily="18" charset="0"/>
              </a:rPr>
              <a:t>TRƯỜNG TIỂU HỌC ĐÔ THỊ VIỆT HƯNG</a:t>
            </a:r>
          </a:p>
        </p:txBody>
      </p:sp>
      <p:pic>
        <p:nvPicPr>
          <p:cNvPr id="4102" name="Picture 7" descr="BAR_EL~1">
            <a:extLst>
              <a:ext uri="{FF2B5EF4-FFF2-40B4-BE49-F238E27FC236}">
                <a16:creationId xmlns="" xmlns:a16="http://schemas.microsoft.com/office/drawing/2014/main" id="{143C850F-424F-4A0B-8457-74F3BD4320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4011084" y="1392768"/>
            <a:ext cx="3886200" cy="57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Picture 14" descr="1018265obiutmb6vk">
            <a:extLst>
              <a:ext uri="{FF2B5EF4-FFF2-40B4-BE49-F238E27FC236}">
                <a16:creationId xmlns="" xmlns:a16="http://schemas.microsoft.com/office/drawing/2014/main" id="{6A4267AB-C1E8-44F5-A40D-7F516E851D0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533400" y="3600452"/>
            <a:ext cx="762000" cy="2851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15" descr="1018265obiutmb6vk">
            <a:extLst>
              <a:ext uri="{FF2B5EF4-FFF2-40B4-BE49-F238E27FC236}">
                <a16:creationId xmlns="" xmlns:a16="http://schemas.microsoft.com/office/drawing/2014/main" id="{E1AE52F6-FF60-424D-8C71-BA2B6E88D44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1477433" y="5039784"/>
            <a:ext cx="762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5" name="Picture 16" descr="Bauernbar">
            <a:extLst>
              <a:ext uri="{FF2B5EF4-FFF2-40B4-BE49-F238E27FC236}">
                <a16:creationId xmlns="" xmlns:a16="http://schemas.microsoft.com/office/drawing/2014/main" id="{05E9EBFE-5FE0-4BBC-AB00-23A7277B7F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6784" y="3581401"/>
            <a:ext cx="4495800" cy="1236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 xmlns:a16="http://schemas.microsoft.com/office/drawing/2014/main" id="{DD477B5F-D95F-4CBA-8D96-181E3CDCC1A3}"/>
              </a:ext>
            </a:extLst>
          </p:cNvPr>
          <p:cNvSpPr/>
          <p:nvPr/>
        </p:nvSpPr>
        <p:spPr>
          <a:xfrm>
            <a:off x="2096560" y="3241254"/>
            <a:ext cx="7715251" cy="2924175"/>
          </a:xfrm>
          <a:prstGeom prst="rect">
            <a:avLst/>
          </a:prstGeom>
          <a:noFill/>
        </p:spPr>
        <p:txBody>
          <a:bodyPr spcFirstLastPara="1" wrap="none">
            <a:prstTxWarp prst="textArchUp">
              <a:avLst>
                <a:gd name="adj" fmla="val 10750156"/>
              </a:avLst>
            </a:prstTxWarp>
            <a:spAutoFit/>
          </a:bodyPr>
          <a:lstStyle/>
          <a:p>
            <a:pPr algn="ctr">
              <a:spcBef>
                <a:spcPct val="50000"/>
              </a:spcBef>
              <a:defRPr/>
            </a:pPr>
            <a:r>
              <a:rPr lang="en-US" sz="5400" b="1" dirty="0">
                <a:ln w="24500" cmpd="dbl">
                  <a:solidFill>
                    <a:srgbClr val="C0504D">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a:spcBef>
                <a:spcPct val="50000"/>
              </a:spcBef>
              <a:defRPr/>
            </a:pPr>
            <a:r>
              <a:rPr lang="en-US" sz="5400" b="1">
                <a:ln w="24500" cmpd="dbl">
                  <a:solidFill>
                    <a:srgbClr val="C0504D">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C0504D">
                      <a:shade val="85000"/>
                      <a:satMod val="155000"/>
                    </a:srgbClr>
                  </a:solidFill>
                  <a:prstDash val="solid"/>
                  <a:miter lim="800000"/>
                </a:ln>
                <a:solidFill>
                  <a:srgbClr val="0000FF"/>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4107" name="Hình ảnh 3">
            <a:extLst>
              <a:ext uri="{FF2B5EF4-FFF2-40B4-BE49-F238E27FC236}">
                <a16:creationId xmlns="" xmlns:a16="http://schemas.microsoft.com/office/drawing/2014/main" id="{3953716A-5B81-49EF-A8B8-5DCE40B011B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09184" y="524934"/>
            <a:ext cx="1310216" cy="1344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ình chữ nhật 1">
            <a:extLst>
              <a:ext uri="{FF2B5EF4-FFF2-40B4-BE49-F238E27FC236}">
                <a16:creationId xmlns="" xmlns:a16="http://schemas.microsoft.com/office/drawing/2014/main" id="{72EC1933-48CA-4E8F-85C1-E9F521588E2F}"/>
              </a:ext>
            </a:extLst>
          </p:cNvPr>
          <p:cNvSpPr/>
          <p:nvPr/>
        </p:nvSpPr>
        <p:spPr>
          <a:xfrm>
            <a:off x="2404932" y="4952472"/>
            <a:ext cx="7382150" cy="1107996"/>
          </a:xfrm>
          <a:prstGeom prst="rect">
            <a:avLst/>
          </a:prstGeom>
          <a:noFill/>
        </p:spPr>
        <p:txBody>
          <a:bodyPr wrap="none" lIns="91440" tIns="45720" rIns="91440" bIns="45720">
            <a:spAutoFit/>
          </a:bodyPr>
          <a:lstStyle/>
          <a:p>
            <a:pPr algn="ctr">
              <a:defRPr/>
            </a:pPr>
            <a:r>
              <a:rPr lang="en-US" sz="6600" b="1">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a:t>
            </a:r>
            <a:r>
              <a:rPr lang="en-US" sz="6600" b="1">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 </a:t>
            </a:r>
            <a:r>
              <a:rPr lang="en-US" sz="6600" b="1" smtClean="0">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6600" b="1">
              <a:ln w="10160">
                <a:solidFill>
                  <a:srgbClr val="F79646">
                    <a:lumMod val="50000"/>
                  </a:srgbClr>
                </a:solidFill>
                <a:prstDash val="solid"/>
              </a:ln>
              <a:solidFill>
                <a:srgbClr val="FFC000"/>
              </a:solidFill>
              <a:effectLst>
                <a:outerShdw blurRad="38100" dist="22860" dir="5400000" algn="tl" rotWithShape="0">
                  <a:srgbClr val="000000">
                    <a:alpha val="30000"/>
                  </a:srgbClr>
                </a:outerShdw>
              </a:effectLst>
              <a:cs typeface="Arial" panose="020B0604020202020204" pitchFamily="34" charset="0"/>
            </a:endParaRPr>
          </a:p>
        </p:txBody>
      </p:sp>
    </p:spTree>
    <p:extLst>
      <p:ext uri="{BB962C8B-B14F-4D97-AF65-F5344CB8AC3E}">
        <p14:creationId xmlns:p14="http://schemas.microsoft.com/office/powerpoint/2010/main" val="1319187788"/>
      </p:ext>
    </p:extLst>
  </p:cSld>
  <p:clrMapOvr>
    <a:masterClrMapping/>
  </p:clrMapOvr>
  <mc:AlternateContent xmlns:mc="http://schemas.openxmlformats.org/markup-compatibility/2006" xmlns:p14="http://schemas.microsoft.com/office/powerpoint/2010/main">
    <mc:Choice Requires="p14">
      <p:transition spd="slow" p14:dur="1750">
        <p14:doors dir="vert"/>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 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en-US" sz="2000" dirty="0">
                <a:effectLst/>
                <a:latin typeface="Arial-Rounded" panose="020B0500000000000000" pitchFamily="34" charset="0"/>
                <a:ea typeface="Arial-Rounded" panose="020B0500000000000000" pitchFamily="34" charset="0"/>
                <a:cs typeface="Arial-Rounded" panose="020B0500000000000000" pitchFamily="34" charset="0"/>
              </a:rPr>
              <a:t>  </a:t>
            </a:r>
            <a:r>
              <a:rPr lang="vi-VN" sz="2000" dirty="0">
                <a:effectLst/>
                <a:latin typeface="Arial-Rounded" panose="020B0500000000000000" pitchFamily="34" charset="0"/>
                <a:ea typeface="Arial-Rounded" panose="020B0500000000000000" pitchFamily="34" charset="0"/>
                <a:cs typeface="Arial-Rounded" panose="020B0500000000000000" pitchFamily="34" charset="0"/>
              </a:rPr>
              <a:t>Ngày….tháng…..</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nSpc>
                <a:spcPct val="107000"/>
              </a:lnSpc>
              <a:spcBef>
                <a:spcPts val="0"/>
              </a:spcBef>
              <a:spcAft>
                <a:spcPts val="800"/>
              </a:spcAft>
            </a:pPr>
            <a:r>
              <a:rPr lang="vi-VN" sz="2000" dirty="0">
                <a:effectLst/>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0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xmlns=""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xmlns=""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xmlns=""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grpSp>
        <p:nvGrpSpPr>
          <p:cNvPr id="15" name="Group 14">
            <a:extLst>
              <a:ext uri="{FF2B5EF4-FFF2-40B4-BE49-F238E27FC236}">
                <a16:creationId xmlns:a16="http://schemas.microsoft.com/office/drawing/2014/main" xmlns="" id="{8F333770-1B9D-4E0F-BD31-9892AD608FDA}"/>
              </a:ext>
            </a:extLst>
          </p:cNvPr>
          <p:cNvGrpSpPr/>
          <p:nvPr/>
        </p:nvGrpSpPr>
        <p:grpSpPr>
          <a:xfrm>
            <a:off x="52193" y="3409078"/>
            <a:ext cx="11742309" cy="1455721"/>
            <a:chOff x="937075" y="818289"/>
            <a:chExt cx="11879939" cy="1847348"/>
          </a:xfrm>
        </p:grpSpPr>
        <p:sp>
          <p:nvSpPr>
            <p:cNvPr id="16" name="Rounded Rectangle 24">
              <a:extLst>
                <a:ext uri="{FF2B5EF4-FFF2-40B4-BE49-F238E27FC236}">
                  <a16:creationId xmlns:a16="http://schemas.microsoft.com/office/drawing/2014/main" xmlns=""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17" name="Group 16">
              <a:extLst>
                <a:ext uri="{FF2B5EF4-FFF2-40B4-BE49-F238E27FC236}">
                  <a16:creationId xmlns:a16="http://schemas.microsoft.com/office/drawing/2014/main" xmlns="" id="{67253123-F4A3-4BD7-B5F4-DB0018AD0EC7}"/>
                </a:ext>
              </a:extLst>
            </p:cNvPr>
            <p:cNvGrpSpPr/>
            <p:nvPr/>
          </p:nvGrpSpPr>
          <p:grpSpPr>
            <a:xfrm>
              <a:off x="937075" y="818289"/>
              <a:ext cx="547383" cy="628535"/>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grpSp>
        <p:nvGrpSpPr>
          <p:cNvPr id="20" name="Group 19">
            <a:extLst>
              <a:ext uri="{FF2B5EF4-FFF2-40B4-BE49-F238E27FC236}">
                <a16:creationId xmlns:a16="http://schemas.microsoft.com/office/drawing/2014/main" xmlns=""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xmlns=""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微软雅黑"/>
                <a:cs typeface="+mn-cs"/>
              </a:endParaRPr>
            </a:p>
          </p:txBody>
        </p:sp>
        <p:grpSp>
          <p:nvGrpSpPr>
            <p:cNvPr id="24" name="Group 23">
              <a:extLst>
                <a:ext uri="{FF2B5EF4-FFF2-40B4-BE49-F238E27FC236}">
                  <a16:creationId xmlns:a16="http://schemas.microsoft.com/office/drawing/2014/main" xmlns=""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3416320"/>
          </a:xfrm>
          <a:prstGeom prst="rect">
            <a:avLst/>
          </a:prstGeom>
          <a:noFill/>
        </p:spPr>
        <p:txBody>
          <a:bodyPr wrap="square" rtlCol="0">
            <a:spAutoFit/>
          </a:bodyPr>
          <a:lstStyle/>
          <a:p>
            <a:pPr lvl="0" algn="just"/>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2291694" y="5432247"/>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2738442" y="2148986"/>
            <a:ext cx="107914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a:t>
            </a:r>
            <a:r>
              <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ũ</a:t>
            </a:r>
            <a:r>
              <a:rPr kumimoji="0" lang="en-US" sz="24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îṥḷíďê">
            <a:extLst>
              <a:ext uri="{FF2B5EF4-FFF2-40B4-BE49-F238E27FC236}">
                <a16:creationId xmlns:a16="http://schemas.microsoft.com/office/drawing/2014/main" xmlns="" id="{2750A243-4B26-4576-9774-1D64C4C111BE}"/>
              </a:ext>
            </a:extLst>
          </p:cNvPr>
          <p:cNvSpPr/>
          <p:nvPr/>
        </p:nvSpPr>
        <p:spPr bwMode="auto">
          <a:xfrm>
            <a:off x="5406369" y="5486278"/>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4" name="TextBox 43">
            <a:extLst>
              <a:ext uri="{FF2B5EF4-FFF2-40B4-BE49-F238E27FC236}">
                <a16:creationId xmlns:a16="http://schemas.microsoft.com/office/drawing/2014/main" xmlns="" id="{B0ED5901-31E4-4089-9D3A-9C285401AB5D}"/>
              </a:ext>
            </a:extLst>
          </p:cNvPr>
          <p:cNvSpPr txBox="1"/>
          <p:nvPr/>
        </p:nvSpPr>
        <p:spPr>
          <a:xfrm>
            <a:off x="10406067" y="3208105"/>
            <a:ext cx="84670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a:t>
            </a:r>
            <a:r>
              <a:rPr lang="en-US" sz="24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ỗ </a:t>
            </a:r>
            <a:r>
              <a:rPr lang="en-US" sz="24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5" name="îṥḷíďê">
            <a:extLst>
              <a:ext uri="{FF2B5EF4-FFF2-40B4-BE49-F238E27FC236}">
                <a16:creationId xmlns:a16="http://schemas.microsoft.com/office/drawing/2014/main" xmlns="" id="{C1411EA2-BF4D-4EA1-B493-CDFA27193450}"/>
              </a:ext>
            </a:extLst>
          </p:cNvPr>
          <p:cNvSpPr/>
          <p:nvPr/>
        </p:nvSpPr>
        <p:spPr bwMode="auto">
          <a:xfrm>
            <a:off x="8692494" y="5466691"/>
            <a:ext cx="1972639" cy="584775"/>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46" name="TextBox 45">
            <a:extLst>
              <a:ext uri="{FF2B5EF4-FFF2-40B4-BE49-F238E27FC236}">
                <a16:creationId xmlns:a16="http://schemas.microsoft.com/office/drawing/2014/main" xmlns="" id="{08531CBA-898E-42CA-923E-42304CBB64EE}"/>
              </a:ext>
            </a:extLst>
          </p:cNvPr>
          <p:cNvSpPr txBox="1"/>
          <p:nvPr/>
        </p:nvSpPr>
        <p:spPr>
          <a:xfrm>
            <a:off x="6019340" y="3592975"/>
            <a:ext cx="135966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tập</a:t>
            </a:r>
            <a:r>
              <a:rPr lang="en-US" sz="2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luyện</a:t>
            </a:r>
            <a:endParaRPr kumimoji="0" lang="en-US" sz="24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548786"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274017" y="1248315"/>
            <a:ext cx="252062"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cxnSp>
        <p:nvCxnSpPr>
          <p:cNvPr id="6" name="Straight Connector 5">
            <a:extLst>
              <a:ext uri="{FF2B5EF4-FFF2-40B4-BE49-F238E27FC236}">
                <a16:creationId xmlns:a16="http://schemas.microsoft.com/office/drawing/2014/main" xmlns="" id="{C6B27857-85AE-4B01-AE7C-8A28342B0EA2}"/>
              </a:ext>
            </a:extLst>
          </p:cNvPr>
          <p:cNvCxnSpPr>
            <a:cxnSpLocks/>
          </p:cNvCxnSpPr>
          <p:nvPr/>
        </p:nvCxnSpPr>
        <p:spPr>
          <a:xfrm flipH="1">
            <a:off x="8486775" y="1813520"/>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49" name="Straight Connector 48">
            <a:extLst>
              <a:ext uri="{FF2B5EF4-FFF2-40B4-BE49-F238E27FC236}">
                <a16:creationId xmlns:a16="http://schemas.microsoft.com/office/drawing/2014/main" xmlns="" id="{C0389F26-EF05-4369-9BE1-4E2DF6A0A0ED}"/>
              </a:ext>
            </a:extLst>
          </p:cNvPr>
          <p:cNvCxnSpPr>
            <a:cxnSpLocks/>
          </p:cNvCxnSpPr>
          <p:nvPr/>
        </p:nvCxnSpPr>
        <p:spPr>
          <a:xfrm flipH="1">
            <a:off x="3750909"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0" name="Straight Connector 49">
            <a:extLst>
              <a:ext uri="{FF2B5EF4-FFF2-40B4-BE49-F238E27FC236}">
                <a16:creationId xmlns:a16="http://schemas.microsoft.com/office/drawing/2014/main" xmlns="" id="{0B089A53-0932-4086-AAB1-679E925ADE90}"/>
              </a:ext>
            </a:extLst>
          </p:cNvPr>
          <p:cNvCxnSpPr>
            <a:cxnSpLocks/>
          </p:cNvCxnSpPr>
          <p:nvPr/>
        </p:nvCxnSpPr>
        <p:spPr>
          <a:xfrm flipH="1">
            <a:off x="8625819" y="2202907"/>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52" name="Straight Connector 51">
            <a:extLst>
              <a:ext uri="{FF2B5EF4-FFF2-40B4-BE49-F238E27FC236}">
                <a16:creationId xmlns:a16="http://schemas.microsoft.com/office/drawing/2014/main" xmlns="" id="{20376CBF-6FEE-43F1-AC9B-B233229B6C66}"/>
              </a:ext>
            </a:extLst>
          </p:cNvPr>
          <p:cNvCxnSpPr>
            <a:cxnSpLocks/>
          </p:cNvCxnSpPr>
          <p:nvPr/>
        </p:nvCxnSpPr>
        <p:spPr>
          <a:xfrm flipH="1">
            <a:off x="8728391" y="2212085"/>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7652440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2.08333E-7 -7.40741E-7 L -0.00325 0.48773 " pathEditMode="relative" rAng="0" ptsTypes="AA">
                                          <p:cBhvr>
                                            <p:cTn id="37" dur="2000" fill="hold"/>
                                            <p:tgtEl>
                                              <p:spTgt spid="27"/>
                                            </p:tgtEl>
                                            <p:attrNameLst>
                                              <p:attrName>ppt_x</p:attrName>
                                              <p:attrName>ppt_y</p:attrName>
                                            </p:attrNameLst>
                                          </p:cBhvr>
                                          <p:rCtr x="-169" y="24375"/>
                                        </p:animMotion>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53" presetClass="entr" presetSubtype="16" fill="hold" grpId="0" nodeType="withEffect">
                                      <p:stCondLst>
                                        <p:cond delay="1500"/>
                                      </p:stCondLst>
                                      <p:childTnLst>
                                        <p:set>
                                          <p:cBhvr>
                                            <p:cTn id="44" dur="1" fill="hold">
                                              <p:stCondLst>
                                                <p:cond delay="0"/>
                                              </p:stCondLst>
                                            </p:cTn>
                                            <p:tgtEl>
                                              <p:spTgt spid="43"/>
                                            </p:tgtEl>
                                            <p:attrNameLst>
                                              <p:attrName>style.visibility</p:attrName>
                                            </p:attrNameLst>
                                          </p:cBhvr>
                                          <p:to>
                                            <p:strVal val="visible"/>
                                          </p:to>
                                        </p:set>
                                        <p:anim calcmode="lin" valueType="num">
                                          <p:cBhvr>
                                            <p:cTn id="45" dur="500" fill="hold"/>
                                            <p:tgtEl>
                                              <p:spTgt spid="43"/>
                                            </p:tgtEl>
                                            <p:attrNameLst>
                                              <p:attrName>ppt_w</p:attrName>
                                            </p:attrNameLst>
                                          </p:cBhvr>
                                          <p:tavLst>
                                            <p:tav tm="0">
                                              <p:val>
                                                <p:fltVal val="0"/>
                                              </p:val>
                                            </p:tav>
                                            <p:tav tm="100000">
                                              <p:val>
                                                <p:strVal val="#ppt_w"/>
                                              </p:val>
                                            </p:tav>
                                          </p:tavLst>
                                        </p:anim>
                                        <p:anim calcmode="lin" valueType="num">
                                          <p:cBhvr>
                                            <p:cTn id="46" dur="500" fill="hold"/>
                                            <p:tgtEl>
                                              <p:spTgt spid="43"/>
                                            </p:tgtEl>
                                            <p:attrNameLst>
                                              <p:attrName>ppt_h</p:attrName>
                                            </p:attrNameLst>
                                          </p:cBhvr>
                                          <p:tavLst>
                                            <p:tav tm="0">
                                              <p:val>
                                                <p:fltVal val="0"/>
                                              </p:val>
                                            </p:tav>
                                            <p:tav tm="100000">
                                              <p:val>
                                                <p:strVal val="#ppt_h"/>
                                              </p:val>
                                            </p:tav>
                                          </p:tavLst>
                                        </p:anim>
                                        <p:animEffect transition="in" filter="fade">
                                          <p:cBhvr>
                                            <p:cTn id="47" dur="500"/>
                                            <p:tgtEl>
                                              <p:spTgt spid="43"/>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path" presetSubtype="0" accel="50000" decel="50000" fill="hold" grpId="1" nodeType="clickEffect">
                                      <p:stCondLst>
                                        <p:cond delay="0"/>
                                      </p:stCondLst>
                                      <p:childTnLst>
                                        <p:animMotion origin="layout" path="M -1.04167E-6 1.11111E-6 L -0.37122 0.33333 " pathEditMode="relative" rAng="0" ptsTypes="AA">
                                          <p:cBhvr>
                                            <p:cTn id="51" dur="2000" fill="hold"/>
                                            <p:tgtEl>
                                              <p:spTgt spid="44"/>
                                            </p:tgtEl>
                                            <p:attrNameLst>
                                              <p:attrName>ppt_x</p:attrName>
                                              <p:attrName>ppt_y</p:attrName>
                                            </p:attrNameLst>
                                          </p:cBhvr>
                                          <p:rCtr x="-18568" y="16667"/>
                                        </p:animMotion>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wipe(left)">
                                          <p:cBhvr>
                                            <p:cTn id="56" dur="500"/>
                                            <p:tgtEl>
                                              <p:spTgt spid="46"/>
                                            </p:tgtEl>
                                          </p:cBhvr>
                                        </p:animEffect>
                                      </p:childTnLst>
                                    </p:cTn>
                                  </p:par>
                                  <p:par>
                                    <p:cTn id="57" presetID="53" presetClass="entr" presetSubtype="16" fill="hold" grpId="0" nodeType="withEffect">
                                      <p:stCondLst>
                                        <p:cond delay="150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path" presetSubtype="0" accel="50000" decel="50000" fill="hold" grpId="1" nodeType="clickEffect">
                                      <p:stCondLst>
                                        <p:cond delay="0"/>
                                      </p:stCondLst>
                                      <p:childTnLst>
                                        <p:animMotion origin="layout" path="M 8.33333E-7 2.59259E-6 L 0.2388 0.27731 " pathEditMode="relative" rAng="0" ptsTypes="AA">
                                          <p:cBhvr>
                                            <p:cTn id="65" dur="2000" fill="hold"/>
                                            <p:tgtEl>
                                              <p:spTgt spid="46"/>
                                            </p:tgtEl>
                                            <p:attrNameLst>
                                              <p:attrName>ppt_x</p:attrName>
                                              <p:attrName>ppt_y</p:attrName>
                                            </p:attrNameLst>
                                          </p:cBhvr>
                                          <p:rCtr x="11940" y="13866"/>
                                        </p:animMotion>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49"/>
                                            </p:tgtEl>
                                            <p:attrNameLst>
                                              <p:attrName>style.visibility</p:attrName>
                                            </p:attrNameLst>
                                          </p:cBhvr>
                                          <p:to>
                                            <p:strVal val="visible"/>
                                          </p:to>
                                        </p:set>
                                        <p:animEffect transition="in" filter="barn(inVertical)">
                                          <p:cBhvr>
                                            <p:cTn id="75" dur="500"/>
                                            <p:tgtEl>
                                              <p:spTgt spid="49"/>
                                            </p:tgtEl>
                                          </p:cBhvr>
                                        </p:animEffect>
                                      </p:childTnLst>
                                    </p:cTn>
                                  </p:par>
                                </p:childTnLst>
                              </p:cTn>
                            </p:par>
                          </p:childTnLst>
                        </p:cTn>
                      </p:par>
                      <p:par>
                        <p:cTn id="76" fill="hold">
                          <p:stCondLst>
                            <p:cond delay="indefinite"/>
                          </p:stCondLst>
                          <p:childTnLst>
                            <p:par>
                              <p:cTn id="77" fill="hold">
                                <p:stCondLst>
                                  <p:cond delay="0"/>
                                </p:stCondLst>
                                <p:childTnLst>
                                  <p:par>
                                    <p:cTn id="78" presetID="16" presetClass="entr" presetSubtype="21" fill="hold" nodeType="clickEffect">
                                      <p:stCondLst>
                                        <p:cond delay="0"/>
                                      </p:stCondLst>
                                      <p:childTnLst>
                                        <p:set>
                                          <p:cBhvr>
                                            <p:cTn id="79" dur="1" fill="hold">
                                              <p:stCondLst>
                                                <p:cond delay="0"/>
                                              </p:stCondLst>
                                            </p:cTn>
                                            <p:tgtEl>
                                              <p:spTgt spid="50"/>
                                            </p:tgtEl>
                                            <p:attrNameLst>
                                              <p:attrName>style.visibility</p:attrName>
                                            </p:attrNameLst>
                                          </p:cBhvr>
                                          <p:to>
                                            <p:strVal val="visible"/>
                                          </p:to>
                                        </p:set>
                                        <p:animEffect transition="in" filter="barn(inVertical)">
                                          <p:cBhvr>
                                            <p:cTn id="80" dur="500"/>
                                            <p:tgtEl>
                                              <p:spTgt spid="50"/>
                                            </p:tgtEl>
                                          </p:cBhvr>
                                        </p:animEffect>
                                      </p:childTnLst>
                                    </p:cTn>
                                  </p:par>
                                  <p:par>
                                    <p:cTn id="81" presetID="16" presetClass="entr" presetSubtype="21"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barn(inVertical)">
                                          <p:cBhvr>
                                            <p:cTn id="83"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P spid="43" grpId="0" animBg="1"/>
          <p:bldP spid="44" grpId="0"/>
          <p:bldP spid="44" grpId="1"/>
          <p:bldP spid="45" grpId="0" animBg="1"/>
          <p:bldP spid="46" grpId="0"/>
          <p:bldP spid="46" grpId="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0325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19150" y="1411184"/>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710367" y="3380954"/>
            <a:ext cx="134844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ếch</a:t>
            </a:r>
            <a:r>
              <a:rPr lang="en-US" sz="3200" b="1" noProof="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noProof="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ộp</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2</a:t>
            </a:r>
          </a:p>
        </p:txBody>
      </p:sp>
    </p:spTree>
    <p:extLst>
      <p:ext uri="{BB962C8B-B14F-4D97-AF65-F5344CB8AC3E}">
        <p14:creationId xmlns:p14="http://schemas.microsoft.com/office/powerpoint/2010/main" val="364928878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04167E-6 1.85185E-6 L -0.07044 0.28518 " pathEditMode="relative" rAng="0" ptsTypes="AA">
                                          <p:cBhvr>
                                            <p:cTn id="37" dur="2000" fill="hold"/>
                                            <p:tgtEl>
                                              <p:spTgt spid="27"/>
                                            </p:tgtEl>
                                            <p:attrNameLst>
                                              <p:attrName>ppt_x</p:attrName>
                                              <p:attrName>ppt_y</p:attrName>
                                            </p:attrNameLst>
                                          </p:cBhvr>
                                          <p:rCtr x="-3529" y="142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28651" y="1329860"/>
            <a:ext cx="11125200" cy="3756490"/>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sp>
        <p:nvSpPr>
          <p:cNvPr id="2" name="TextBox 1">
            <a:extLst>
              <a:ext uri="{FF2B5EF4-FFF2-40B4-BE49-F238E27FC236}">
                <a16:creationId xmlns:a16="http://schemas.microsoft.com/office/drawing/2014/main" xmlns="" id="{4109899C-187B-4C6F-BFE0-FA7686DDF139}"/>
              </a:ext>
            </a:extLst>
          </p:cNvPr>
          <p:cNvSpPr txBox="1"/>
          <p:nvPr/>
        </p:nvSpPr>
        <p:spPr>
          <a:xfrm>
            <a:off x="849931" y="1716562"/>
            <a:ext cx="10515600" cy="2554545"/>
          </a:xfrm>
          <a:prstGeom prst="rect">
            <a:avLst/>
          </a:prstGeom>
          <a:noFill/>
        </p:spPr>
        <p:txBody>
          <a:bodyPr wrap="square" rtlCol="0">
            <a:spAutoFit/>
          </a:bodyPr>
          <a:lstStyle/>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3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1" name="Picture 40">
            <a:extLst>
              <a:ext uri="{FF2B5EF4-FFF2-40B4-BE49-F238E27FC236}">
                <a16:creationId xmlns:a16="http://schemas.microsoft.com/office/drawing/2014/main" xmlns="" id="{6E7FFB17-6765-4AB6-9173-CE28FD9624C8}"/>
              </a:ext>
            </a:extLst>
          </p:cNvPr>
          <p:cNvPicPr>
            <a:picLocks noChangeAspect="1"/>
          </p:cNvPicPr>
          <p:nvPr/>
        </p:nvPicPr>
        <p:blipFill>
          <a:blip r:embed="rId4"/>
          <a:stretch>
            <a:fillRect/>
          </a:stretch>
        </p:blipFill>
        <p:spPr>
          <a:xfrm>
            <a:off x="183504" y="106802"/>
            <a:ext cx="3558618" cy="584773"/>
          </a:xfrm>
          <a:prstGeom prst="rect">
            <a:avLst/>
          </a:prstGeom>
        </p:spPr>
      </p:pic>
      <p:pic>
        <p:nvPicPr>
          <p:cNvPr id="25" name="Picture 24">
            <a:extLst>
              <a:ext uri="{FF2B5EF4-FFF2-40B4-BE49-F238E27FC236}">
                <a16:creationId xmlns:a16="http://schemas.microsoft.com/office/drawing/2014/main" xmlns="" id="{58E4ED2D-DEE7-466F-BCE8-3BA302B4CB81}"/>
              </a:ext>
            </a:extLst>
          </p:cNvPr>
          <p:cNvPicPr>
            <a:picLocks noChangeAspect="1"/>
          </p:cNvPicPr>
          <p:nvPr/>
        </p:nvPicPr>
        <p:blipFill>
          <a:blip r:embed="rId5"/>
          <a:stretch>
            <a:fillRect/>
          </a:stretch>
        </p:blipFill>
        <p:spPr>
          <a:xfrm>
            <a:off x="4349739" y="304873"/>
            <a:ext cx="4525547" cy="1259749"/>
          </a:xfrm>
          <a:prstGeom prst="rect">
            <a:avLst/>
          </a:prstGeom>
        </p:spPr>
      </p:pic>
      <p:sp>
        <p:nvSpPr>
          <p:cNvPr id="26" name="îṥḷíďê">
            <a:extLst>
              <a:ext uri="{FF2B5EF4-FFF2-40B4-BE49-F238E27FC236}">
                <a16:creationId xmlns:a16="http://schemas.microsoft.com/office/drawing/2014/main" xmlns="" id="{34EC8DA4-C430-411B-8B5B-B12BB571B7E4}"/>
              </a:ext>
            </a:extLst>
          </p:cNvPr>
          <p:cNvSpPr/>
          <p:nvPr/>
        </p:nvSpPr>
        <p:spPr bwMode="auto">
          <a:xfrm>
            <a:off x="5200650" y="5307115"/>
            <a:ext cx="2638425" cy="679090"/>
          </a:xfrm>
          <a:prstGeom prst="roundRect">
            <a:avLst>
              <a:gd name="adj" fmla="val 50000"/>
            </a:avLst>
          </a:prstGeom>
          <a:solidFill>
            <a:schemeClr val="bg1"/>
          </a:solidFill>
          <a:ln w="53975" cap="rnd" cmpd="thickThin">
            <a:solidFill>
              <a:srgbClr val="FFC000"/>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20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27" name="TextBox 26">
            <a:extLst>
              <a:ext uri="{FF2B5EF4-FFF2-40B4-BE49-F238E27FC236}">
                <a16:creationId xmlns:a16="http://schemas.microsoft.com/office/drawing/2014/main" xmlns="" id="{B479FCC7-47C9-4DE5-9DBA-8D0A446AA21F}"/>
              </a:ext>
            </a:extLst>
          </p:cNvPr>
          <p:cNvSpPr txBox="1"/>
          <p:nvPr/>
        </p:nvSpPr>
        <p:spPr>
          <a:xfrm>
            <a:off x="6009728" y="2701446"/>
            <a:ext cx="182934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tung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tăng</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MH_SubTitle_1">
            <a:extLst>
              <a:ext uri="{FF2B5EF4-FFF2-40B4-BE49-F238E27FC236}">
                <a16:creationId xmlns:a16="http://schemas.microsoft.com/office/drawing/2014/main" xmlns="" id="{9D8B446B-C52C-41C4-B198-4AB19D0A24F3}"/>
              </a:ext>
            </a:extLst>
          </p:cNvPr>
          <p:cNvSpPr>
            <a:spLocks/>
          </p:cNvSpPr>
          <p:nvPr>
            <p:custDataLst>
              <p:tags r:id="rId1"/>
            </p:custDataLst>
          </p:nvPr>
        </p:nvSpPr>
        <p:spPr bwMode="auto">
          <a:xfrm>
            <a:off x="125656" y="1008847"/>
            <a:ext cx="693494" cy="804673"/>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32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48" name="TextBox 47">
            <a:extLst>
              <a:ext uri="{FF2B5EF4-FFF2-40B4-BE49-F238E27FC236}">
                <a16:creationId xmlns:a16="http://schemas.microsoft.com/office/drawing/2014/main" xmlns="" id="{76709A91-46AF-432A-A230-6CEBA9A07EA5}"/>
              </a:ext>
            </a:extLst>
          </p:cNvPr>
          <p:cNvSpPr txBox="1"/>
          <p:nvPr/>
        </p:nvSpPr>
        <p:spPr>
          <a:xfrm>
            <a:off x="345808" y="1182904"/>
            <a:ext cx="252062"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64D2">
                    <a:lumMod val="75000"/>
                  </a:srgbClr>
                </a:solidFill>
                <a:effectLst/>
                <a:uLnTx/>
                <a:uFillTx/>
                <a:latin typeface="Arial"/>
                <a:ea typeface="微软雅黑"/>
                <a:cs typeface="+mn-cs"/>
              </a:rPr>
              <a:t>3</a:t>
            </a:r>
          </a:p>
        </p:txBody>
      </p:sp>
      <p:cxnSp>
        <p:nvCxnSpPr>
          <p:cNvPr id="10" name="Straight Connector 9">
            <a:extLst>
              <a:ext uri="{FF2B5EF4-FFF2-40B4-BE49-F238E27FC236}">
                <a16:creationId xmlns:a16="http://schemas.microsoft.com/office/drawing/2014/main" xmlns="" id="{744AAB5A-A6DA-4E73-B786-474787AFE5E3}"/>
              </a:ext>
            </a:extLst>
          </p:cNvPr>
          <p:cNvCxnSpPr>
            <a:cxnSpLocks/>
          </p:cNvCxnSpPr>
          <p:nvPr/>
        </p:nvCxnSpPr>
        <p:spPr>
          <a:xfrm flipH="1">
            <a:off x="1352550" y="328622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xmlns="" id="{AD6FC3C4-3F39-4BDC-82B1-E5B0C031C4FE}"/>
              </a:ext>
            </a:extLst>
          </p:cNvPr>
          <p:cNvCxnSpPr>
            <a:cxnSpLocks/>
          </p:cNvCxnSpPr>
          <p:nvPr/>
        </p:nvCxnSpPr>
        <p:spPr>
          <a:xfrm flipH="1">
            <a:off x="6191251" y="330888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2" name="Straight Connector 11">
            <a:extLst>
              <a:ext uri="{FF2B5EF4-FFF2-40B4-BE49-F238E27FC236}">
                <a16:creationId xmlns:a16="http://schemas.microsoft.com/office/drawing/2014/main" xmlns="" id="{1FF78E47-CC2C-46AE-855E-4523E0E54840}"/>
              </a:ext>
            </a:extLst>
          </p:cNvPr>
          <p:cNvCxnSpPr>
            <a:cxnSpLocks/>
          </p:cNvCxnSpPr>
          <p:nvPr/>
        </p:nvCxnSpPr>
        <p:spPr>
          <a:xfrm flipH="1">
            <a:off x="7942748" y="3308872"/>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3" name="Straight Connector 12">
            <a:extLst>
              <a:ext uri="{FF2B5EF4-FFF2-40B4-BE49-F238E27FC236}">
                <a16:creationId xmlns:a16="http://schemas.microsoft.com/office/drawing/2014/main" xmlns="" id="{0C3B2A3C-5A3C-4F91-B2D4-F0F2CBBC8278}"/>
              </a:ext>
            </a:extLst>
          </p:cNvPr>
          <p:cNvCxnSpPr>
            <a:cxnSpLocks/>
          </p:cNvCxnSpPr>
          <p:nvPr/>
        </p:nvCxnSpPr>
        <p:spPr>
          <a:xfrm flipH="1">
            <a:off x="11181248"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14" name="Straight Connector 13">
            <a:extLst>
              <a:ext uri="{FF2B5EF4-FFF2-40B4-BE49-F238E27FC236}">
                <a16:creationId xmlns:a16="http://schemas.microsoft.com/office/drawing/2014/main" xmlns="" id="{C3234623-82BF-4E26-A38E-882501406BA2}"/>
              </a:ext>
            </a:extLst>
          </p:cNvPr>
          <p:cNvCxnSpPr>
            <a:cxnSpLocks/>
          </p:cNvCxnSpPr>
          <p:nvPr/>
        </p:nvCxnSpPr>
        <p:spPr>
          <a:xfrm flipH="1">
            <a:off x="11275394" y="3267151"/>
            <a:ext cx="66675" cy="335466"/>
          </a:xfrm>
          <a:prstGeom prst="line">
            <a:avLst/>
          </a:prstGeom>
          <a:ln w="57150"/>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3950833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0000">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14:bounceEnd="80000">
                                          <p:cBhvr additive="base">
                                            <p:cTn id="7" dur="500" fill="hold"/>
                                            <p:tgtEl>
                                              <p:spTgt spid="41"/>
                                            </p:tgtEl>
                                            <p:attrNameLst>
                                              <p:attrName>ppt_x</p:attrName>
                                            </p:attrNameLst>
                                          </p:cBhvr>
                                          <p:tavLst>
                                            <p:tav tm="0">
                                              <p:val>
                                                <p:strVal val="#ppt_x"/>
                                              </p:val>
                                            </p:tav>
                                            <p:tav tm="100000">
                                              <p:val>
                                                <p:strVal val="#ppt_x"/>
                                              </p:val>
                                            </p:tav>
                                          </p:tavLst>
                                        </p:anim>
                                        <p:anim calcmode="lin" valueType="num" p14:bounceEnd="80000">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left)">
                                          <p:cBhvr>
                                            <p:cTn id="28" dur="500"/>
                                            <p:tgtEl>
                                              <p:spTgt spid="27"/>
                                            </p:tgtEl>
                                          </p:cBhvr>
                                        </p:animEffect>
                                      </p:childTnLst>
                                    </p:cTn>
                                  </p:par>
                                  <p:par>
                                    <p:cTn id="29" presetID="53" presetClass="entr" presetSubtype="16" fill="hold" grpId="0" nodeType="withEffect">
                                      <p:stCondLst>
                                        <p:cond delay="15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1" nodeType="clickEffect">
                                      <p:stCondLst>
                                        <p:cond delay="0"/>
                                      </p:stCondLst>
                                      <p:childTnLst>
                                        <p:animMotion origin="layout" path="M 1.25E-6 -4.07407E-6 L -0.03203 0.37246 " pathEditMode="relative" rAng="0" ptsTypes="AA">
                                          <p:cBhvr>
                                            <p:cTn id="37" dur="2000" fill="hold"/>
                                            <p:tgtEl>
                                              <p:spTgt spid="27"/>
                                            </p:tgtEl>
                                            <p:attrNameLst>
                                              <p:attrName>ppt_x</p:attrName>
                                              <p:attrName>ppt_y</p:attrName>
                                            </p:attrNameLst>
                                          </p:cBhvr>
                                          <p:rCtr x="-1602" y="18611"/>
                                        </p:animMotion>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barn(inVertical)">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par>
                                    <p:cTn id="58" presetID="16" presetClass="entr" presetSubtype="21" fill="hold" nodeType="with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barn(inVertical)">
                                          <p:cBhvr>
                                            <p:cTn id="6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P spid="26" grpId="0" animBg="1"/>
          <p:bldP spid="27" grpId="0"/>
          <p:bldP spid="27" grpId="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7" name="Picture 6">
            <a:extLst>
              <a:ext uri="{FF2B5EF4-FFF2-40B4-BE49-F238E27FC236}">
                <a16:creationId xmlns:a16="http://schemas.microsoft.com/office/drawing/2014/main" xmlns="" id="{CD6D1E64-1B70-4576-A903-DD4A3C330B0D}"/>
              </a:ext>
            </a:extLst>
          </p:cNvPr>
          <p:cNvPicPr>
            <a:picLocks noChangeAspect="1"/>
          </p:cNvPicPr>
          <p:nvPr/>
        </p:nvPicPr>
        <p:blipFill>
          <a:blip r:embed="rId6"/>
          <a:stretch>
            <a:fillRect/>
          </a:stretch>
        </p:blipFill>
        <p:spPr>
          <a:xfrm>
            <a:off x="3984104" y="364325"/>
            <a:ext cx="4054191" cy="8596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90142099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80000">
                                          <p:cBhvr additive="base">
                                            <p:cTn id="7" dur="500" fill="hold"/>
                                            <p:tgtEl>
                                              <p:spTgt spid="7"/>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16" presetClass="entr" presetSubtype="37"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outVertical)">
                                          <p:cBhvr>
                                            <p:cTn id="11" dur="500"/>
                                            <p:tgtEl>
                                              <p:spTgt spid="9"/>
                                            </p:tgtEl>
                                          </p:cBhvr>
                                        </p:animEffect>
                                      </p:childTnLst>
                                    </p:cTn>
                                  </p:par>
                                </p:childTnLst>
                              </p:cTn>
                            </p:par>
                            <p:par>
                              <p:cTn id="12" fill="hold">
                                <p:stCondLst>
                                  <p:cond delay="500"/>
                                </p:stCondLst>
                                <p:childTnLst>
                                  <p:par>
                                    <p:cTn id="13" presetID="2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8"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29550" y="6205834"/>
            <a:ext cx="3704356"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xmlns="" id="{A2D9B322-AC4A-419A-8D88-C7B27ACFCEDA}"/>
              </a:ext>
            </a:extLst>
          </p:cNvPr>
          <p:cNvGrpSpPr/>
          <p:nvPr/>
        </p:nvGrpSpPr>
        <p:grpSpPr>
          <a:xfrm>
            <a:off x="60527" y="792241"/>
            <a:ext cx="548786" cy="804673"/>
            <a:chOff x="951863" y="770660"/>
            <a:chExt cx="428490" cy="419736"/>
          </a:xfrm>
        </p:grpSpPr>
        <p:sp>
          <p:nvSpPr>
            <p:cNvPr id="12" name="MH_SubTitle_1">
              <a:extLst>
                <a:ext uri="{FF2B5EF4-FFF2-40B4-BE49-F238E27FC236}">
                  <a16:creationId xmlns:a16="http://schemas.microsoft.com/office/drawing/2014/main" xmlns=""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4" name="TextBox 13">
              <a:extLst>
                <a:ext uri="{FF2B5EF4-FFF2-40B4-BE49-F238E27FC236}">
                  <a16:creationId xmlns:a16="http://schemas.microsoft.com/office/drawing/2014/main" xmlns=""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
                  <a:ea typeface="微软雅黑"/>
                  <a:cs typeface="+mn-cs"/>
                </a:rPr>
                <a:t>1</a:t>
              </a:r>
            </a:p>
          </p:txBody>
        </p:sp>
      </p:grpSp>
      <p:grpSp>
        <p:nvGrpSpPr>
          <p:cNvPr id="17" name="Group 16">
            <a:extLst>
              <a:ext uri="{FF2B5EF4-FFF2-40B4-BE49-F238E27FC236}">
                <a16:creationId xmlns:a16="http://schemas.microsoft.com/office/drawing/2014/main" xmlns="" id="{67253123-F4A3-4BD7-B5F4-DB0018AD0EC7}"/>
              </a:ext>
            </a:extLst>
          </p:cNvPr>
          <p:cNvGrpSpPr/>
          <p:nvPr/>
        </p:nvGrpSpPr>
        <p:grpSpPr>
          <a:xfrm>
            <a:off x="52193" y="3409078"/>
            <a:ext cx="541042" cy="495289"/>
            <a:chOff x="841539" y="777345"/>
            <a:chExt cx="547383" cy="628535"/>
          </a:xfrm>
        </p:grpSpPr>
        <p:sp>
          <p:nvSpPr>
            <p:cNvPr id="18" name="MH_SubTitle_1">
              <a:extLst>
                <a:ext uri="{FF2B5EF4-FFF2-40B4-BE49-F238E27FC236}">
                  <a16:creationId xmlns:a16="http://schemas.microsoft.com/office/drawing/2014/main" xmlns=""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19" name="TextBox 18">
              <a:extLst>
                <a:ext uri="{FF2B5EF4-FFF2-40B4-BE49-F238E27FC236}">
                  <a16:creationId xmlns:a16="http://schemas.microsoft.com/office/drawing/2014/main" xmlns="" id="{C7016623-7C0C-413E-B244-43EF78C9EDA2}"/>
                </a:ext>
              </a:extLst>
            </p:cNvPr>
            <p:cNvSpPr txBox="1"/>
            <p:nvPr/>
          </p:nvSpPr>
          <p:spPr>
            <a:xfrm>
              <a:off x="950145" y="777345"/>
              <a:ext cx="307264" cy="62853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Arial" panose="020B0604020202020204" pitchFamily="34" charset="0"/>
                <a:ea typeface="微软雅黑"/>
                <a:cs typeface="Arial" panose="020B0604020202020204" pitchFamily="34" charset="0"/>
              </a:endParaRPr>
            </a:p>
          </p:txBody>
        </p:sp>
      </p:grpSp>
      <p:grpSp>
        <p:nvGrpSpPr>
          <p:cNvPr id="24" name="Group 23">
            <a:extLst>
              <a:ext uri="{FF2B5EF4-FFF2-40B4-BE49-F238E27FC236}">
                <a16:creationId xmlns:a16="http://schemas.microsoft.com/office/drawing/2014/main" xmlns="" id="{D68BD849-44FE-429B-BBC0-8D1980E483D1}"/>
              </a:ext>
            </a:extLst>
          </p:cNvPr>
          <p:cNvGrpSpPr/>
          <p:nvPr/>
        </p:nvGrpSpPr>
        <p:grpSpPr>
          <a:xfrm>
            <a:off x="146678" y="4990947"/>
            <a:ext cx="460604" cy="486710"/>
            <a:chOff x="730351" y="1014107"/>
            <a:chExt cx="409786" cy="398611"/>
          </a:xfrm>
        </p:grpSpPr>
        <p:sp>
          <p:nvSpPr>
            <p:cNvPr id="25" name="MH_SubTitle_1">
              <a:extLst>
                <a:ext uri="{FF2B5EF4-FFF2-40B4-BE49-F238E27FC236}">
                  <a16:creationId xmlns:a16="http://schemas.microsoft.com/office/drawing/2014/main" xmlns=""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26" name="TextBox 25">
              <a:extLst>
                <a:ext uri="{FF2B5EF4-FFF2-40B4-BE49-F238E27FC236}">
                  <a16:creationId xmlns:a16="http://schemas.microsoft.com/office/drawing/2014/main" xmlns=""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
                  <a:ea typeface="微软雅黑"/>
                  <a:cs typeface="+mn-cs"/>
                </a:rPr>
                <a:t>3</a:t>
              </a:r>
            </a:p>
          </p:txBody>
        </p:sp>
      </p:gr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7"/>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3213515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0CCC6A9-AD64-4CFF-BBE1-AF1A80A51AAD}"/>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3" name="Picture 2">
            <a:extLst>
              <a:ext uri="{FF2B5EF4-FFF2-40B4-BE49-F238E27FC236}">
                <a16:creationId xmlns:a16="http://schemas.microsoft.com/office/drawing/2014/main" xmlns="" id="{DE46F97D-3925-490A-9748-39F6BAEA2BD5}"/>
              </a:ext>
            </a:extLst>
          </p:cNvPr>
          <p:cNvPicPr>
            <a:picLocks noChangeAspect="1"/>
          </p:cNvPicPr>
          <p:nvPr/>
        </p:nvPicPr>
        <p:blipFill rotWithShape="1">
          <a:blip r:embed="rId4">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 name="Picture 3">
            <a:extLst>
              <a:ext uri="{FF2B5EF4-FFF2-40B4-BE49-F238E27FC236}">
                <a16:creationId xmlns:a16="http://schemas.microsoft.com/office/drawing/2014/main" xmlns="" id="{29C1883C-E209-4271-94D9-633C552F8681}"/>
              </a:ext>
            </a:extLst>
          </p:cNvPr>
          <p:cNvPicPr>
            <a:picLocks noChangeAspect="1"/>
          </p:cNvPicPr>
          <p:nvPr/>
        </p:nvPicPr>
        <p:blipFill>
          <a:blip r:embed="rId5"/>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14494571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8736130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3772" y="1038714"/>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96" name="组合 21">
            <a:extLst>
              <a:ext uri="{FF2B5EF4-FFF2-40B4-BE49-F238E27FC236}">
                <a16:creationId xmlns:a16="http://schemas.microsoft.com/office/drawing/2014/main" xmlns="" id="{30BAD670-826E-4813-9F7A-C39C2A986FA9}"/>
              </a:ext>
            </a:extLst>
          </p:cNvPr>
          <p:cNvGrpSpPr/>
          <p:nvPr/>
        </p:nvGrpSpPr>
        <p:grpSpPr>
          <a:xfrm>
            <a:off x="4684031" y="1417030"/>
            <a:ext cx="1099533" cy="1099533"/>
            <a:chOff x="1671394" y="1576373"/>
            <a:chExt cx="2091016" cy="2091016"/>
          </a:xfrm>
          <a:solidFill>
            <a:schemeClr val="bg1"/>
          </a:solidFill>
        </p:grpSpPr>
        <p:sp>
          <p:nvSpPr>
            <p:cNvPr id="97" name="椭圆 22">
              <a:extLst>
                <a:ext uri="{FF2B5EF4-FFF2-40B4-BE49-F238E27FC236}">
                  <a16:creationId xmlns:a16="http://schemas.microsoft.com/office/drawing/2014/main" xmlns="" id="{70D997DA-3372-49E8-9A5F-CA66324C974A}"/>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98" name="椭圆 23">
              <a:extLst>
                <a:ext uri="{FF2B5EF4-FFF2-40B4-BE49-F238E27FC236}">
                  <a16:creationId xmlns:a16="http://schemas.microsoft.com/office/drawing/2014/main" xmlns="" id="{8D9C8052-AA82-4355-8589-61A4C8932823}"/>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99" name="Picture 98">
            <a:extLst>
              <a:ext uri="{FF2B5EF4-FFF2-40B4-BE49-F238E27FC236}">
                <a16:creationId xmlns:a16="http://schemas.microsoft.com/office/drawing/2014/main" xmlns="" id="{C1747B1D-7A20-46A6-B9AE-7F12F133272C}"/>
              </a:ext>
            </a:extLst>
          </p:cNvPr>
          <p:cNvPicPr>
            <a:picLocks noChangeAspect="1"/>
          </p:cNvPicPr>
          <p:nvPr/>
        </p:nvPicPr>
        <p:blipFill rotWithShape="1">
          <a:blip r:embed="rId3"/>
          <a:srcRect l="11626" t="31197" r="71828" b="32800"/>
          <a:stretch/>
        </p:blipFill>
        <p:spPr>
          <a:xfrm>
            <a:off x="4702515" y="1428519"/>
            <a:ext cx="1099534" cy="1098617"/>
          </a:xfrm>
          <a:prstGeom prst="rect">
            <a:avLst/>
          </a:prstGeom>
        </p:spPr>
      </p:pic>
      <p:pic>
        <p:nvPicPr>
          <p:cNvPr id="100" name="Picture 99">
            <a:extLst>
              <a:ext uri="{FF2B5EF4-FFF2-40B4-BE49-F238E27FC236}">
                <a16:creationId xmlns:a16="http://schemas.microsoft.com/office/drawing/2014/main" xmlns="" id="{4ABC8225-1188-4B4C-B693-F73FB200B52B}"/>
              </a:ext>
            </a:extLst>
          </p:cNvPr>
          <p:cNvPicPr>
            <a:picLocks noChangeAspect="1"/>
          </p:cNvPicPr>
          <p:nvPr/>
        </p:nvPicPr>
        <p:blipFill rotWithShape="1">
          <a:blip r:embed="rId4"/>
          <a:srcRect l="7379" t="27674" r="13498" b="30852"/>
          <a:stretch/>
        </p:blipFill>
        <p:spPr>
          <a:xfrm>
            <a:off x="3941414" y="2650428"/>
            <a:ext cx="8075226" cy="1466234"/>
          </a:xfrm>
          <a:prstGeom prst="rect">
            <a:avLst/>
          </a:prstGeom>
        </p:spPr>
      </p:pic>
    </p:spTree>
    <p:extLst>
      <p:ext uri="{BB962C8B-B14F-4D97-AF65-F5344CB8AC3E}">
        <p14:creationId xmlns:p14="http://schemas.microsoft.com/office/powerpoint/2010/main" val="347650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53" presetClass="entr" presetSubtype="16" fill="hold" nodeType="withEffect">
                                  <p:stCondLst>
                                    <p:cond delay="0"/>
                                  </p:stCondLst>
                                  <p:childTnLst>
                                    <p:set>
                                      <p:cBhvr>
                                        <p:cTn id="12" dur="1" fill="hold">
                                          <p:stCondLst>
                                            <p:cond delay="0"/>
                                          </p:stCondLst>
                                        </p:cTn>
                                        <p:tgtEl>
                                          <p:spTgt spid="99"/>
                                        </p:tgtEl>
                                        <p:attrNameLst>
                                          <p:attrName>style.visibility</p:attrName>
                                        </p:attrNameLst>
                                      </p:cBhvr>
                                      <p:to>
                                        <p:strVal val="visible"/>
                                      </p:to>
                                    </p:set>
                                    <p:anim calcmode="lin" valueType="num">
                                      <p:cBhvr>
                                        <p:cTn id="13" dur="500" fill="hold"/>
                                        <p:tgtEl>
                                          <p:spTgt spid="99"/>
                                        </p:tgtEl>
                                        <p:attrNameLst>
                                          <p:attrName>ppt_w</p:attrName>
                                        </p:attrNameLst>
                                      </p:cBhvr>
                                      <p:tavLst>
                                        <p:tav tm="0">
                                          <p:val>
                                            <p:fltVal val="0"/>
                                          </p:val>
                                        </p:tav>
                                        <p:tav tm="100000">
                                          <p:val>
                                            <p:strVal val="#ppt_w"/>
                                          </p:val>
                                        </p:tav>
                                      </p:tavLst>
                                    </p:anim>
                                    <p:anim calcmode="lin" valueType="num">
                                      <p:cBhvr>
                                        <p:cTn id="14" dur="500" fill="hold"/>
                                        <p:tgtEl>
                                          <p:spTgt spid="99"/>
                                        </p:tgtEl>
                                        <p:attrNameLst>
                                          <p:attrName>ppt_h</p:attrName>
                                        </p:attrNameLst>
                                      </p:cBhvr>
                                      <p:tavLst>
                                        <p:tav tm="0">
                                          <p:val>
                                            <p:fltVal val="0"/>
                                          </p:val>
                                        </p:tav>
                                        <p:tav tm="100000">
                                          <p:val>
                                            <p:strVal val="#ppt_h"/>
                                          </p:val>
                                        </p:tav>
                                      </p:tavLst>
                                    </p:anim>
                                    <p:animEffect transition="in" filter="fade">
                                      <p:cBhvr>
                                        <p:cTn id="15" dur="500"/>
                                        <p:tgtEl>
                                          <p:spTgt spid="99"/>
                                        </p:tgtEl>
                                      </p:cBhvr>
                                    </p:animEffect>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00"/>
                                        </p:tgtEl>
                                        <p:attrNameLst>
                                          <p:attrName>style.visibility</p:attrName>
                                        </p:attrNameLst>
                                      </p:cBhvr>
                                      <p:to>
                                        <p:strVal val="visible"/>
                                      </p:to>
                                    </p:set>
                                    <p:anim calcmode="lin" valueType="num">
                                      <p:cBhvr>
                                        <p:cTn id="19" dur="500" fill="hold"/>
                                        <p:tgtEl>
                                          <p:spTgt spid="100"/>
                                        </p:tgtEl>
                                        <p:attrNameLst>
                                          <p:attrName>ppt_w</p:attrName>
                                        </p:attrNameLst>
                                      </p:cBhvr>
                                      <p:tavLst>
                                        <p:tav tm="0">
                                          <p:val>
                                            <p:fltVal val="0"/>
                                          </p:val>
                                        </p:tav>
                                        <p:tav tm="100000">
                                          <p:val>
                                            <p:strVal val="#ppt_w"/>
                                          </p:val>
                                        </p:tav>
                                      </p:tavLst>
                                    </p:anim>
                                    <p:anim calcmode="lin" valueType="num">
                                      <p:cBhvr>
                                        <p:cTn id="20" dur="500" fill="hold"/>
                                        <p:tgtEl>
                                          <p:spTgt spid="100"/>
                                        </p:tgtEl>
                                        <p:attrNameLst>
                                          <p:attrName>ppt_h</p:attrName>
                                        </p:attrNameLst>
                                      </p:cBhvr>
                                      <p:tavLst>
                                        <p:tav tm="0">
                                          <p:val>
                                            <p:fltVal val="0"/>
                                          </p:val>
                                        </p:tav>
                                        <p:tav tm="100000">
                                          <p:val>
                                            <p:strVal val="#ppt_h"/>
                                          </p:val>
                                        </p:tav>
                                      </p:tavLst>
                                    </p:anim>
                                    <p:animEffect transition="in" filter="fade">
                                      <p:cBhvr>
                                        <p:cTn id="21"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Khung"/>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484557" y="1109403"/>
            <a:ext cx="7556793" cy="4083733"/>
          </a:xfrm>
          <a:prstGeom prst="rect">
            <a:avLst/>
          </a:prstGeom>
        </p:spPr>
      </p:pic>
      <p:pic>
        <p:nvPicPr>
          <p:cNvPr id="8" name="Cá voi"/>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2266028"/>
            <a:ext cx="732754" cy="732754"/>
          </a:xfrm>
          <a:prstGeom prst="rect">
            <a:avLst/>
          </a:prstGeom>
        </p:spPr>
      </p:pic>
      <p:grpSp>
        <p:nvGrpSpPr>
          <p:cNvPr id="13" name="Group 12">
            <a:extLst>
              <a:ext uri="{FF2B5EF4-FFF2-40B4-BE49-F238E27FC236}">
                <a16:creationId xmlns:a16="http://schemas.microsoft.com/office/drawing/2014/main" xmlns="" id="{44033607-ABE0-49F3-9EB0-948F2B28451E}"/>
              </a:ext>
            </a:extLst>
          </p:cNvPr>
          <p:cNvGrpSpPr/>
          <p:nvPr/>
        </p:nvGrpSpPr>
        <p:grpSpPr>
          <a:xfrm>
            <a:off x="2866962" y="339913"/>
            <a:ext cx="6843940" cy="715765"/>
            <a:chOff x="2873170" y="343910"/>
            <a:chExt cx="4312010" cy="1280575"/>
          </a:xfrm>
        </p:grpSpPr>
        <p:sp>
          <p:nvSpPr>
            <p:cNvPr id="14" name="îṥḷíďê">
              <a:extLst>
                <a:ext uri="{FF2B5EF4-FFF2-40B4-BE49-F238E27FC236}">
                  <a16:creationId xmlns:a16="http://schemas.microsoft.com/office/drawing/2014/main" xmlns="" id="{B66ED036-63CF-4B1F-BBB4-5B4CF5F4DC4C}"/>
                </a:ext>
              </a:extLst>
            </p:cNvPr>
            <p:cNvSpPr/>
            <p:nvPr/>
          </p:nvSpPr>
          <p:spPr bwMode="auto">
            <a:xfrm>
              <a:off x="2873170" y="343910"/>
              <a:ext cx="4312010" cy="1280575"/>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050" b="0" i="0" u="none" strike="noStrike" kern="1200" cap="none" spc="0" normalizeH="0" baseline="0" noProof="0" dirty="0">
                <a:ln>
                  <a:noFill/>
                </a:ln>
                <a:solidFill>
                  <a:prstClr val="black"/>
                </a:solidFill>
                <a:effectLst/>
                <a:uLnTx/>
                <a:uFillTx/>
                <a:latin typeface="Arial" panose="020B0604020202020204"/>
                <a:ea typeface="黑体" panose="02010609060101010101" pitchFamily="49" charset="-122"/>
                <a:cs typeface="+mn-cs"/>
              </a:endParaRPr>
            </a:p>
          </p:txBody>
        </p:sp>
        <p:sp>
          <p:nvSpPr>
            <p:cNvPr id="15" name="Google Shape;5317;p41">
              <a:extLst>
                <a:ext uri="{FF2B5EF4-FFF2-40B4-BE49-F238E27FC236}">
                  <a16:creationId xmlns:a16="http://schemas.microsoft.com/office/drawing/2014/main" xmlns="" id="{DB0265AF-5285-494A-9A21-79A2541D9BB6}"/>
                </a:ext>
              </a:extLst>
            </p:cNvPr>
            <p:cNvSpPr txBox="1">
              <a:spLocks/>
            </p:cNvSpPr>
            <p:nvPr/>
          </p:nvSpPr>
          <p:spPr>
            <a:xfrm>
              <a:off x="3297689" y="440029"/>
              <a:ext cx="3646558" cy="1004055"/>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l" defTabSz="685800" rtl="0" eaLnBrk="1" fontAlgn="auto" latinLnBrk="0" hangingPunct="1">
                <a:lnSpc>
                  <a:spcPct val="100000"/>
                </a:lnSpc>
                <a:spcBef>
                  <a:spcPts val="0"/>
                </a:spcBef>
                <a:spcAft>
                  <a:spcPts val="0"/>
                </a:spcAft>
                <a:buClr>
                  <a:prstClr val="black"/>
                </a:buClr>
                <a:buSzPts val="2800"/>
                <a:buFont typeface="Gloria Hallelujah"/>
                <a:buNone/>
                <a:tabLst/>
                <a:defRPr/>
              </a:pPr>
              <a:r>
                <a:rPr kumimoji="0" lang="vi-VN" sz="3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sym typeface="Gloria Hallelujah"/>
                </a:rPr>
                <a:t>Thứ ... ngày ... tháng ... năm...</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Gloria Hallelujah"/>
              </a:endParaRPr>
            </a:p>
          </p:txBody>
        </p:sp>
      </p:grpSp>
      <p:pic>
        <p:nvPicPr>
          <p:cNvPr id="9" name="Picture 8" descr="Logo&#10;&#10;Description automatically generated">
            <a:extLst>
              <a:ext uri="{FF2B5EF4-FFF2-40B4-BE49-F238E27FC236}">
                <a16:creationId xmlns:a16="http://schemas.microsoft.com/office/drawing/2014/main" xmlns="" id="{E55AD715-3022-4090-842D-672CA76C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8954" y="1664864"/>
            <a:ext cx="2359956" cy="797169"/>
          </a:xfrm>
          <a:prstGeom prst="rect">
            <a:avLst/>
          </a:prstGeom>
        </p:spPr>
      </p:pic>
      <p:pic>
        <p:nvPicPr>
          <p:cNvPr id="4" name="Picture 3">
            <a:extLst>
              <a:ext uri="{FF2B5EF4-FFF2-40B4-BE49-F238E27FC236}">
                <a16:creationId xmlns:a16="http://schemas.microsoft.com/office/drawing/2014/main" xmlns="" id="{B73392A1-A607-4426-A493-3C69BA78D25F}"/>
              </a:ext>
            </a:extLst>
          </p:cNvPr>
          <p:cNvPicPr>
            <a:picLocks noChangeAspect="1"/>
          </p:cNvPicPr>
          <p:nvPr/>
        </p:nvPicPr>
        <p:blipFill>
          <a:blip r:embed="rId6"/>
          <a:stretch>
            <a:fillRect/>
          </a:stretch>
        </p:blipFill>
        <p:spPr>
          <a:xfrm>
            <a:off x="3540750" y="2432886"/>
            <a:ext cx="5182049" cy="1963082"/>
          </a:xfrm>
          <a:prstGeom prst="rect">
            <a:avLst/>
          </a:prstGeom>
        </p:spPr>
      </p:pic>
      <p:pic>
        <p:nvPicPr>
          <p:cNvPr id="6" name="Picture 5" descr="A picture containing text, headdress, helmet, vector graphics&#10;&#10;Description automatically generated">
            <a:extLst>
              <a:ext uri="{FF2B5EF4-FFF2-40B4-BE49-F238E27FC236}">
                <a16:creationId xmlns:a16="http://schemas.microsoft.com/office/drawing/2014/main" xmlns="" id="{E655F9FB-F350-4FE6-9200-FFFC21975D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07747" y="2462033"/>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xmlns=""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xmlns=""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xmlns="" id="{E3A480D9-72FE-417E-9D7D-B5EFED1BF8B5}"/>
              </a:ext>
            </a:extLst>
          </p:cNvPr>
          <p:cNvSpPr txBox="1"/>
          <p:nvPr/>
        </p:nvSpPr>
        <p:spPr>
          <a:xfrm>
            <a:off x="1309706" y="3419475"/>
            <a:ext cx="4684229" cy="61940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xmlns="" id="{3274830F-20FA-494A-94FA-2E4943802424}"/>
              </a:ext>
            </a:extLst>
          </p:cNvPr>
          <p:cNvSpPr txBox="1"/>
          <p:nvPr/>
        </p:nvSpPr>
        <p:spPr>
          <a:xfrm>
            <a:off x="4623050" y="3454100"/>
            <a:ext cx="4684229" cy="584775"/>
          </a:xfrm>
          <a:prstGeom prst="rect">
            <a:avLst/>
          </a:prstGeom>
          <a:noFill/>
        </p:spPr>
        <p:txBody>
          <a:bodyPr wrap="square" rtlCol="0">
            <a:spAutoFit/>
          </a:bodyPr>
          <a:lstStyle/>
          <a:p>
            <a:r>
              <a:rPr lang="en-US" sz="3200" dirty="0" err="1">
                <a:latin typeface="Arial-Rounded" panose="020B0500000000000000" pitchFamily="34" charset="0"/>
                <a:ea typeface="Arial-Rounded" panose="020B0500000000000000" pitchFamily="34" charset="0"/>
                <a:cs typeface="Arial-Rounded" panose="020B0500000000000000" pitchFamily="34" charset="0"/>
              </a:rPr>
              <a:t>Phấn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khởi</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hào</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hứng</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xmlns=""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xmlns=""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xmlns=""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xmlns=""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xmlns=""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xmlns=""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xmlns=""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xmlns=""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xmlns=""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xmlns=""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xmlns=""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xmlns=""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xmlns=""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xmlns=""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xmlns=""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xmlns=""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xmlns=""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Arial-Rounded" panose="020B0500000000000000" pitchFamily="34" charset="0"/>
                <a:ea typeface="Arial-Rounded" panose="020B0500000000000000" pitchFamily="34"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xmlns="" id="{688CAC1D-AC00-4BC5-A4CC-219732198D95}"/>
              </a:ext>
            </a:extLst>
          </p:cNvPr>
          <p:cNvSpPr txBox="1"/>
          <p:nvPr/>
        </p:nvSpPr>
        <p:spPr>
          <a:xfrm>
            <a:off x="2054796" y="880077"/>
            <a:ext cx="9779775" cy="553998"/>
          </a:xfrm>
          <a:prstGeom prst="rect">
            <a:avLst/>
          </a:prstGeom>
          <a:noFill/>
        </p:spPr>
        <p:txBody>
          <a:bodyPr wrap="square" rtlCol="0">
            <a:spAutoFit/>
          </a:bodyPr>
          <a:lstStyle/>
          <a:p>
            <a:pPr lvl="0">
              <a:defRPr/>
            </a:pPr>
            <a:r>
              <a:rPr lang="vi-VN" sz="3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xmlns=""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xmlns=""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xmlns=""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xmlns=""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xmlns=""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xmlns=""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xmlns=""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xmlns=""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xmlns=""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xmlns=""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xmlns=""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438150" y="4289270"/>
            <a:ext cx="9804679" cy="1392908"/>
            <a:chOff x="1198086" y="4331998"/>
            <a:chExt cx="9047426"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547514" y="4537817"/>
              <a:ext cx="7543407"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đến bể bơi với mẹ. Bạn nhỏ được mẹ chuẩn bị cho một chiếc mũ bơi cùng cặp</a:t>
              </a: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xmlns="" id="{D30575D1-4DDD-41ED-A8A1-2F08DC1933DE}"/>
              </a:ext>
            </a:extLst>
          </p:cNvPr>
          <p:cNvCxnSpPr>
            <a:cxnSpLocks/>
          </p:cNvCxnSpPr>
          <p:nvPr/>
        </p:nvCxnSpPr>
        <p:spPr>
          <a:xfrm>
            <a:off x="7998074" y="2351757"/>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1391820" y="4312937"/>
            <a:ext cx="8645675" cy="2159889"/>
            <a:chOff x="1599837" y="4331998"/>
            <a:chExt cx="8645675" cy="2159889"/>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983701" y="4429784"/>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xmlns=""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xmlns=""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xmlns=""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xmlns="" id="{9B91C6A3-BC0A-49B7-B665-73E9300A871C}"/>
                  </a:ext>
                </a:extLst>
              </p:cNvPr>
              <p:cNvPicPr>
                <a:picLocks noChangeAspect="1"/>
              </p:cNvPicPr>
              <p:nvPr/>
            </p:nvPicPr>
            <p:blipFill>
              <a:blip r:embed="rId9"/>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xmlns="" id="{40ED37A8-34F0-4E01-B952-1BB080994500}"/>
                  </a:ext>
                </a:extLst>
              </p:cNvPr>
              <p:cNvPicPr>
                <a:picLocks noChangeAspect="1"/>
              </p:cNvPicPr>
              <p:nvPr/>
            </p:nvPicPr>
            <p:blipFill>
              <a:blip r:embed="rId10"/>
              <a:stretch>
                <a:fillRect/>
              </a:stretch>
            </p:blipFill>
            <p:spPr>
              <a:xfrm>
                <a:off x="1833014" y="2326856"/>
                <a:ext cx="394456" cy="472151"/>
              </a:xfrm>
              <a:prstGeom prst="rect">
                <a:avLst/>
              </a:prstGeom>
            </p:spPr>
          </p:pic>
        </p:grpSp>
      </p:grpSp>
      <p:grpSp>
        <p:nvGrpSpPr>
          <p:cNvPr id="3" name="Group 2">
            <a:extLst>
              <a:ext uri="{FF2B5EF4-FFF2-40B4-BE49-F238E27FC236}">
                <a16:creationId xmlns:a16="http://schemas.microsoft.com/office/drawing/2014/main" xmlns="" id="{2B63B7D4-3683-47E3-87A4-3CA3D21C133C}"/>
              </a:ext>
            </a:extLst>
          </p:cNvPr>
          <p:cNvGrpSpPr/>
          <p:nvPr/>
        </p:nvGrpSpPr>
        <p:grpSpPr>
          <a:xfrm>
            <a:off x="440721" y="1434948"/>
            <a:ext cx="10492662" cy="2730939"/>
            <a:chOff x="1223411" y="1442044"/>
            <a:chExt cx="10492662" cy="2162720"/>
          </a:xfrm>
        </p:grpSpPr>
        <p:sp>
          <p:nvSpPr>
            <p:cNvPr id="65" name="圆角矩形 2">
              <a:extLst>
                <a:ext uri="{FF2B5EF4-FFF2-40B4-BE49-F238E27FC236}">
                  <a16:creationId xmlns:a16="http://schemas.microsoft.com/office/drawing/2014/main" xmlns="" id="{961D9A3F-226D-4DC8-B35D-C950211D4EBB}"/>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6" name="TextBox 65">
              <a:extLst>
                <a:ext uri="{FF2B5EF4-FFF2-40B4-BE49-F238E27FC236}">
                  <a16:creationId xmlns:a16="http://schemas.microsoft.com/office/drawing/2014/main" xmlns="" id="{B0EB8FFB-BF68-41FD-B442-70F05A2D73DE}"/>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p>
          </p:txBody>
        </p:sp>
        <p:grpSp>
          <p:nvGrpSpPr>
            <p:cNvPr id="69" name="Group 68">
              <a:extLst>
                <a:ext uri="{FF2B5EF4-FFF2-40B4-BE49-F238E27FC236}">
                  <a16:creationId xmlns:a16="http://schemas.microsoft.com/office/drawing/2014/main" xmlns="" id="{D8EBA6C7-A2E1-44A2-B046-BBA5BC00AA32}"/>
                </a:ext>
              </a:extLst>
            </p:cNvPr>
            <p:cNvGrpSpPr/>
            <p:nvPr/>
          </p:nvGrpSpPr>
          <p:grpSpPr>
            <a:xfrm>
              <a:off x="1223411" y="1442044"/>
              <a:ext cx="10492662" cy="2162720"/>
              <a:chOff x="846766" y="932775"/>
              <a:chExt cx="10492662" cy="2162720"/>
            </a:xfrm>
          </p:grpSpPr>
          <p:sp>
            <p:nvSpPr>
              <p:cNvPr id="70" name="Rounded Rectangle 15">
                <a:extLst>
                  <a:ext uri="{FF2B5EF4-FFF2-40B4-BE49-F238E27FC236}">
                    <a16:creationId xmlns:a16="http://schemas.microsoft.com/office/drawing/2014/main" xmlns="" id="{9BB639ED-B220-44C3-AAED-0A6466D73932}"/>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 name="Group 70">
                <a:extLst>
                  <a:ext uri="{FF2B5EF4-FFF2-40B4-BE49-F238E27FC236}">
                    <a16:creationId xmlns:a16="http://schemas.microsoft.com/office/drawing/2014/main" xmlns="" id="{9E643622-7130-4AB3-953F-D2E21DE7F15B}"/>
                  </a:ext>
                </a:extLst>
              </p:cNvPr>
              <p:cNvGrpSpPr/>
              <p:nvPr/>
            </p:nvGrpSpPr>
            <p:grpSpPr>
              <a:xfrm>
                <a:off x="846766" y="932775"/>
                <a:ext cx="404249" cy="415845"/>
                <a:chOff x="942302" y="782647"/>
                <a:chExt cx="404249" cy="415845"/>
              </a:xfrm>
            </p:grpSpPr>
            <p:sp>
              <p:nvSpPr>
                <p:cNvPr id="72" name="MH_SubTitle_1">
                  <a:extLst>
                    <a:ext uri="{FF2B5EF4-FFF2-40B4-BE49-F238E27FC236}">
                      <a16:creationId xmlns:a16="http://schemas.microsoft.com/office/drawing/2014/main" xmlns="" id="{8F7381E0-F15E-4CF3-8461-BFD0B3C6D390}"/>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xmlns="" id="{C7327DD8-334D-4EBD-884F-4ED9A86E9A93}"/>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grpSp>
      </p:grpSp>
      <p:cxnSp>
        <p:nvCxnSpPr>
          <p:cNvPr id="74" name="Straight Connector 73">
            <a:extLst>
              <a:ext uri="{FF2B5EF4-FFF2-40B4-BE49-F238E27FC236}">
                <a16:creationId xmlns:a16="http://schemas.microsoft.com/office/drawing/2014/main" xmlns="" id="{B7A9FA9D-CD3D-4D7E-AB3A-940940D03468}"/>
              </a:ext>
            </a:extLst>
          </p:cNvPr>
          <p:cNvCxnSpPr>
            <a:cxnSpLocks/>
          </p:cNvCxnSpPr>
          <p:nvPr/>
        </p:nvCxnSpPr>
        <p:spPr>
          <a:xfrm>
            <a:off x="7959974" y="2637507"/>
            <a:ext cx="277769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xmlns="" id="{AD445763-788E-4801-81DC-406B699C2D47}"/>
              </a:ext>
            </a:extLst>
          </p:cNvPr>
          <p:cNvCxnSpPr>
            <a:cxnSpLocks/>
          </p:cNvCxnSpPr>
          <p:nvPr/>
        </p:nvCxnSpPr>
        <p:spPr>
          <a:xfrm flipV="1">
            <a:off x="800458" y="3007305"/>
            <a:ext cx="6867167" cy="22129"/>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14:presetBounceEnd="80000">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14:bounceEnd="80000">
                                          <p:cBhvr additive="base">
                                            <p:cTn id="33"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xmlns=""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xmlns=""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xmlns=""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xmlns=""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xmlns=""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2" name="图片 1">
            <a:extLst>
              <a:ext uri="{FF2B5EF4-FFF2-40B4-BE49-F238E27FC236}">
                <a16:creationId xmlns:a16="http://schemas.microsoft.com/office/drawing/2014/main" xmlns=""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xmlns=""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xmlns=""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xmlns=""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xmlns=""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xmlns=""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xmlns=""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xmlns=""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xmlns=""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xmlns=""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xmlns=""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7" name="TextBox 66">
                <a:extLst>
                  <a:ext uri="{FF2B5EF4-FFF2-40B4-BE49-F238E27FC236}">
                    <a16:creationId xmlns:a16="http://schemas.microsoft.com/office/drawing/2014/main" xmlns=""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xmlns=""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3" name="图片 3">
            <a:extLst>
              <a:ext uri="{FF2B5EF4-FFF2-40B4-BE49-F238E27FC236}">
                <a16:creationId xmlns:a16="http://schemas.microsoft.com/office/drawing/2014/main" xmlns=""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xmlns=""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xmlns=""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xmlns=""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xmlns=""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xmlns=""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xmlns=""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xmlns=""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xmlns=""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xmlns=""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xmlns=""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xmlns=""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xmlns=""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xmlns=""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8" name="图片 1">
            <a:extLst>
              <a:ext uri="{FF2B5EF4-FFF2-40B4-BE49-F238E27FC236}">
                <a16:creationId xmlns:a16="http://schemas.microsoft.com/office/drawing/2014/main" xmlns=""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xmlns="" id="{2957CCFD-2950-47F6-98F5-F9676B3E5013}"/>
              </a:ext>
            </a:extLst>
          </p:cNvPr>
          <p:cNvGrpSpPr/>
          <p:nvPr/>
        </p:nvGrpSpPr>
        <p:grpSpPr>
          <a:xfrm>
            <a:off x="478821" y="1236712"/>
            <a:ext cx="10492662" cy="2730939"/>
            <a:chOff x="1223411" y="1442044"/>
            <a:chExt cx="10492662" cy="2162720"/>
          </a:xfrm>
        </p:grpSpPr>
        <p:sp>
          <p:nvSpPr>
            <p:cNvPr id="22" name="圆角矩形 2">
              <a:extLst>
                <a:ext uri="{FF2B5EF4-FFF2-40B4-BE49-F238E27FC236}">
                  <a16:creationId xmlns:a16="http://schemas.microsoft.com/office/drawing/2014/main" xmlns=""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xmlns=""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0" name="Group 29">
              <a:extLst>
                <a:ext uri="{FF2B5EF4-FFF2-40B4-BE49-F238E27FC236}">
                  <a16:creationId xmlns:a16="http://schemas.microsoft.com/office/drawing/2014/main" xmlns=""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xmlns=""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2" name="Group 31">
                <a:extLst>
                  <a:ext uri="{FF2B5EF4-FFF2-40B4-BE49-F238E27FC236}">
                    <a16:creationId xmlns:a16="http://schemas.microsoft.com/office/drawing/2014/main" xmlns=""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xmlns=""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xmlns=""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xmlns="" id="{BAAF246C-4005-4344-95AA-7C197596CF26}"/>
              </a:ext>
            </a:extLst>
          </p:cNvPr>
          <p:cNvCxnSpPr>
            <a:cxnSpLocks/>
          </p:cNvCxnSpPr>
          <p:nvPr/>
        </p:nvCxnSpPr>
        <p:spPr>
          <a:xfrm flipV="1">
            <a:off x="9388321" y="2809557"/>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62C7942C-AC64-40A8-8810-ABB7EF67F8C9}"/>
              </a:ext>
            </a:extLst>
          </p:cNvPr>
          <p:cNvCxnSpPr>
            <a:cxnSpLocks/>
          </p:cNvCxnSpPr>
          <p:nvPr/>
        </p:nvCxnSpPr>
        <p:spPr>
          <a:xfrm>
            <a:off x="842174" y="324745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xmlns=""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xmlns=""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xmlns=""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xmlns=""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xmlns=""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xmlns=""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xmlns=""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xmlns=""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xmlns=""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268885" y="180461"/>
            <a:ext cx="5506636"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rgbClr val="49E3B0"/>
                </a:solidFill>
                <a:latin typeface="#9Slide05 Motion Picture" panose="02000000000000000000" pitchFamily="2" charset="0"/>
              </a:rPr>
              <a:t>Theo </a:t>
            </a:r>
            <a:r>
              <a:rPr lang="en-US" sz="4400" dirty="0" err="1">
                <a:solidFill>
                  <a:srgbClr val="49E3B0"/>
                </a:solidFill>
                <a:latin typeface="#9Slide05 Motion Picture" panose="02000000000000000000" pitchFamily="2" charset="0"/>
              </a:rPr>
              <a:t>em</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việc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học</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bơi</a:t>
            </a:r>
            <a:r>
              <a:rPr lang="en-US" sz="4400" dirty="0">
                <a:solidFill>
                  <a:srgbClr val="49E3B0"/>
                </a:solidFill>
                <a:latin typeface="#9Slide05 Motion Picture" panose="02000000000000000000" pitchFamily="2" charset="0"/>
              </a:rPr>
              <a:t> </a:t>
            </a:r>
            <a:r>
              <a:rPr lang="en-US" sz="4400" dirty="0" err="1">
                <a:solidFill>
                  <a:srgbClr val="49E3B0"/>
                </a:solidFill>
                <a:latin typeface="#9Slide05 Motion Picture" panose="02000000000000000000" pitchFamily="2" charset="0"/>
              </a:rPr>
              <a:t>dễ</a:t>
            </a:r>
            <a:r>
              <a:rPr lang="en-US" sz="4400" dirty="0">
                <a:solidFill>
                  <a:srgbClr val="49E3B0"/>
                </a:solidFill>
                <a:latin typeface="#9Slide05 Motion Picture" panose="02000000000000000000" pitchFamily="2" charset="0"/>
              </a:rPr>
              <a:t> hay </a:t>
            </a:r>
            <a:r>
              <a:rPr lang="en-US" sz="4400" dirty="0" err="1">
                <a:solidFill>
                  <a:srgbClr val="49E3B0"/>
                </a:solidFill>
                <a:latin typeface="#9Slide05 Motion Picture" panose="02000000000000000000" pitchFamily="2" charset="0"/>
              </a:rPr>
              <a:t>khó</a:t>
            </a:r>
            <a:r>
              <a:rPr lang="en-US" sz="4400" dirty="0">
                <a:solidFill>
                  <a:srgbClr val="49E3B0"/>
                </a:solidFill>
                <a:latin typeface="#9Slide05 Motion Picture" panose="02000000000000000000" pitchFamily="2" charset="0"/>
              </a:rPr>
              <a:t>?</a:t>
            </a:r>
            <a:endParaRPr kumimoji="0" lang="en-US" sz="4400" b="0" i="0" u="none" strike="noStrike" kern="1200" cap="none" spc="0" normalizeH="0" baseline="0" noProof="0" dirty="0">
              <a:ln>
                <a:noFill/>
              </a:ln>
              <a:solidFill>
                <a:srgbClr val="49E3B0"/>
              </a:solidFill>
              <a:effectLst/>
              <a:uLnTx/>
              <a:uFillTx/>
              <a:latin typeface="#9Slide05 Motion Picture" panose="02000000000000000000" pitchFamily="2" charset="0"/>
              <a:ea typeface="+mn-ea"/>
              <a:cs typeface="+mn-cs"/>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xmlns=""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xmlns=""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xmlns="" id="{60A35096-CC7E-41C2-B483-A3BF7C8A3085}"/>
              </a:ext>
            </a:extLst>
          </p:cNvPr>
          <p:cNvSpPr txBox="1"/>
          <p:nvPr/>
        </p:nvSpPr>
        <p:spPr>
          <a:xfrm>
            <a:off x="5712012" y="1849427"/>
            <a:ext cx="5265371"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qua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việc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học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bơi</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chúng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rèn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kiên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trì</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cuộc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Ta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nản</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chí</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gắng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hết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sức</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nhất</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3600" b="1" i="0" u="none" strike="noStrike" kern="1200" cap="none" spc="0" normalizeH="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E3607416-95B1-4352-AA42-3321679EFFE3}"/>
              </a:ext>
            </a:extLst>
          </p:cNvPr>
          <p:cNvPicPr>
            <a:picLocks noChangeAspect="1"/>
          </p:cNvPicPr>
          <p:nvPr/>
        </p:nvPicPr>
        <p:blipFill>
          <a:blip r:embed="rId2"/>
          <a:stretch>
            <a:fillRect/>
          </a:stretch>
        </p:blipFill>
        <p:spPr>
          <a:xfrm>
            <a:off x="3940084" y="1936418"/>
            <a:ext cx="5331329" cy="2291149"/>
          </a:xfrm>
          <a:prstGeom prst="rect">
            <a:avLst/>
          </a:prstGeom>
        </p:spPr>
      </p:pic>
      <p:pic>
        <p:nvPicPr>
          <p:cNvPr id="80" name="Picture 79" descr="A picture containing text, headdress, helmet, vector graphics&#10;&#10;Description automatically generated">
            <a:extLst>
              <a:ext uri="{FF2B5EF4-FFF2-40B4-BE49-F238E27FC236}">
                <a16:creationId xmlns:a16="http://schemas.microsoft.com/office/drawing/2014/main" xmlns="" id="{252BB157-1AA8-4669-B138-CF6F66B837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666" y="2513417"/>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3"/>
                                        </p:tgtEl>
                                        <p:attrNameLst>
                                          <p:attrName>style.visibility</p:attrName>
                                        </p:attrNameLst>
                                      </p:cBhvr>
                                      <p:to>
                                        <p:strVal val="visible"/>
                                      </p:to>
                                    </p:set>
                                    <p:anim calcmode="lin" valueType="num">
                                      <p:cBhvr>
                                        <p:cTn id="7" dur="500" fill="hold"/>
                                        <p:tgtEl>
                                          <p:spTgt spid="83"/>
                                        </p:tgtEl>
                                        <p:attrNameLst>
                                          <p:attrName>ppt_w</p:attrName>
                                        </p:attrNameLst>
                                      </p:cBhvr>
                                      <p:tavLst>
                                        <p:tav tm="0">
                                          <p:val>
                                            <p:fltVal val="0"/>
                                          </p:val>
                                        </p:tav>
                                        <p:tav tm="100000">
                                          <p:val>
                                            <p:strVal val="#ppt_w"/>
                                          </p:val>
                                        </p:tav>
                                      </p:tavLst>
                                    </p:anim>
                                    <p:anim calcmode="lin" valueType="num">
                                      <p:cBhvr>
                                        <p:cTn id="8" dur="500" fill="hold"/>
                                        <p:tgtEl>
                                          <p:spTgt spid="83"/>
                                        </p:tgtEl>
                                        <p:attrNameLst>
                                          <p:attrName>ppt_h</p:attrName>
                                        </p:attrNameLst>
                                      </p:cBhvr>
                                      <p:tavLst>
                                        <p:tav tm="0">
                                          <p:val>
                                            <p:fltVal val="0"/>
                                          </p:val>
                                        </p:tav>
                                        <p:tav tm="100000">
                                          <p:val>
                                            <p:strVal val="#ppt_h"/>
                                          </p:val>
                                        </p:tav>
                                      </p:tavLst>
                                    </p:anim>
                                    <p:animEffect transition="in" filter="fade">
                                      <p:cBhvr>
                                        <p:cTn id="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30280" y="1029241"/>
            <a:ext cx="3430622" cy="3430622"/>
          </a:xfrm>
          <a:prstGeom prst="rect">
            <a:avLst/>
          </a:prstGeom>
        </p:spPr>
      </p:pic>
      <p:grpSp>
        <p:nvGrpSpPr>
          <p:cNvPr id="90" name="Google Shape;251;p20">
            <a:extLst>
              <a:ext uri="{FF2B5EF4-FFF2-40B4-BE49-F238E27FC236}">
                <a16:creationId xmlns:a16="http://schemas.microsoft.com/office/drawing/2014/main" xmlns="" id="{C4B47E75-534B-4311-878D-2861EE49693E}"/>
              </a:ext>
            </a:extLst>
          </p:cNvPr>
          <p:cNvGrpSpPr/>
          <p:nvPr/>
        </p:nvGrpSpPr>
        <p:grpSpPr>
          <a:xfrm>
            <a:off x="8571679" y="1576659"/>
            <a:ext cx="467621" cy="422875"/>
            <a:chOff x="0" y="0"/>
            <a:chExt cx="935238" cy="845749"/>
          </a:xfrm>
        </p:grpSpPr>
        <p:sp>
          <p:nvSpPr>
            <p:cNvPr id="94" name="Google Shape;252;p20">
              <a:extLst>
                <a:ext uri="{FF2B5EF4-FFF2-40B4-BE49-F238E27FC236}">
                  <a16:creationId xmlns:a16="http://schemas.microsoft.com/office/drawing/2014/main" xmlns="" id="{DCB734A4-DF27-4024-9522-CC2F2EA6F615}"/>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95" name="Google Shape;253;p20">
              <a:extLst>
                <a:ext uri="{FF2B5EF4-FFF2-40B4-BE49-F238E27FC236}">
                  <a16:creationId xmlns:a16="http://schemas.microsoft.com/office/drawing/2014/main" xmlns="" id="{AA23B1E4-25A3-4D2C-A7FA-4B812FAF4D65}"/>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grpSp>
      <p:grpSp>
        <p:nvGrpSpPr>
          <p:cNvPr id="87" name="Google Shape;194;p15">
            <a:extLst>
              <a:ext uri="{FF2B5EF4-FFF2-40B4-BE49-F238E27FC236}">
                <a16:creationId xmlns:a16="http://schemas.microsoft.com/office/drawing/2014/main" xmlns="" id="{BB092BA6-C727-4173-81D3-D61617B2E138}"/>
              </a:ext>
            </a:extLst>
          </p:cNvPr>
          <p:cNvGrpSpPr/>
          <p:nvPr/>
        </p:nvGrpSpPr>
        <p:grpSpPr>
          <a:xfrm>
            <a:off x="1385864" y="787118"/>
            <a:ext cx="467621" cy="422875"/>
            <a:chOff x="0" y="0"/>
            <a:chExt cx="935238" cy="845749"/>
          </a:xfrm>
        </p:grpSpPr>
        <p:sp>
          <p:nvSpPr>
            <p:cNvPr id="88" name="Google Shape;195;p15">
              <a:extLst>
                <a:ext uri="{FF2B5EF4-FFF2-40B4-BE49-F238E27FC236}">
                  <a16:creationId xmlns:a16="http://schemas.microsoft.com/office/drawing/2014/main" xmlns="" id="{43A51A59-2462-40B1-AE0C-E49AB33284DF}"/>
                </a:ext>
              </a:extLst>
            </p:cNvPr>
            <p:cNvSpPr/>
            <p:nvPr/>
          </p:nvSpPr>
          <p:spPr>
            <a:xfrm>
              <a:off x="0" y="0"/>
              <a:ext cx="935238" cy="845749"/>
            </a:xfrm>
            <a:custGeom>
              <a:avLst/>
              <a:gdLst/>
              <a:ahLst/>
              <a:cxnLst/>
              <a:rect l="l" t="t" r="r" b="b"/>
              <a:pathLst>
                <a:path w="21600" h="21600" extrusionOk="0">
                  <a:moveTo>
                    <a:pt x="10987" y="21600"/>
                  </a:moveTo>
                  <a:lnTo>
                    <a:pt x="1467" y="11753"/>
                  </a:lnTo>
                  <a:cubicBezTo>
                    <a:pt x="531" y="10505"/>
                    <a:pt x="0" y="8841"/>
                    <a:pt x="0" y="7108"/>
                  </a:cubicBezTo>
                  <a:cubicBezTo>
                    <a:pt x="0" y="3224"/>
                    <a:pt x="2903" y="0"/>
                    <a:pt x="6399" y="0"/>
                  </a:cubicBezTo>
                  <a:cubicBezTo>
                    <a:pt x="8022" y="0"/>
                    <a:pt x="9645" y="659"/>
                    <a:pt x="10800" y="1942"/>
                  </a:cubicBezTo>
                  <a:cubicBezTo>
                    <a:pt x="11955" y="763"/>
                    <a:pt x="13578" y="0"/>
                    <a:pt x="15170" y="0"/>
                  </a:cubicBezTo>
                  <a:cubicBezTo>
                    <a:pt x="18697" y="0"/>
                    <a:pt x="21600" y="3224"/>
                    <a:pt x="21600" y="7108"/>
                  </a:cubicBezTo>
                  <a:cubicBezTo>
                    <a:pt x="21600" y="8772"/>
                    <a:pt x="21069" y="10436"/>
                    <a:pt x="20102" y="11753"/>
                  </a:cubicBezTo>
                  <a:lnTo>
                    <a:pt x="20039" y="11857"/>
                  </a:lnTo>
                  <a:lnTo>
                    <a:pt x="12610" y="19346"/>
                  </a:lnTo>
                  <a:lnTo>
                    <a:pt x="11736" y="18202"/>
                  </a:lnTo>
                  <a:lnTo>
                    <a:pt x="19103" y="10783"/>
                  </a:lnTo>
                  <a:cubicBezTo>
                    <a:pt x="19852" y="9812"/>
                    <a:pt x="20258" y="8460"/>
                    <a:pt x="20258" y="7212"/>
                  </a:cubicBezTo>
                  <a:cubicBezTo>
                    <a:pt x="20258" y="4126"/>
                    <a:pt x="17948" y="1560"/>
                    <a:pt x="15170" y="1560"/>
                  </a:cubicBezTo>
                  <a:cubicBezTo>
                    <a:pt x="13703" y="1560"/>
                    <a:pt x="12267" y="2323"/>
                    <a:pt x="11331" y="3536"/>
                  </a:cubicBezTo>
                  <a:lnTo>
                    <a:pt x="10800" y="4195"/>
                  </a:lnTo>
                  <a:lnTo>
                    <a:pt x="10269" y="3536"/>
                  </a:lnTo>
                  <a:cubicBezTo>
                    <a:pt x="9302" y="2254"/>
                    <a:pt x="7897" y="1560"/>
                    <a:pt x="6399" y="1560"/>
                  </a:cubicBezTo>
                  <a:cubicBezTo>
                    <a:pt x="3652" y="1560"/>
                    <a:pt x="1342" y="4126"/>
                    <a:pt x="1342" y="7212"/>
                  </a:cubicBezTo>
                  <a:cubicBezTo>
                    <a:pt x="1342" y="8460"/>
                    <a:pt x="1748" y="9812"/>
                    <a:pt x="2497" y="10783"/>
                  </a:cubicBezTo>
                  <a:lnTo>
                    <a:pt x="11955" y="20456"/>
                  </a:lnTo>
                  <a:lnTo>
                    <a:pt x="10987" y="21600"/>
                  </a:lnTo>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a:ln>
                  <a:noFill/>
                </a:ln>
                <a:solidFill>
                  <a:srgbClr val="000000"/>
                </a:solidFill>
                <a:effectLst/>
                <a:uLnTx/>
                <a:uFillTx/>
                <a:latin typeface="Arial"/>
                <a:ea typeface="Arial"/>
                <a:cs typeface="Arial"/>
                <a:sym typeface="Arial"/>
              </a:endParaRPr>
            </a:p>
          </p:txBody>
        </p:sp>
        <p:sp>
          <p:nvSpPr>
            <p:cNvPr id="89" name="Google Shape;196;p15">
              <a:extLst>
                <a:ext uri="{FF2B5EF4-FFF2-40B4-BE49-F238E27FC236}">
                  <a16:creationId xmlns:a16="http://schemas.microsoft.com/office/drawing/2014/main" xmlns="" id="{FEE8C8D1-95D8-40DE-AEB5-7693857B7BEF}"/>
                </a:ext>
              </a:extLst>
            </p:cNvPr>
            <p:cNvSpPr/>
            <p:nvPr/>
          </p:nvSpPr>
          <p:spPr>
            <a:xfrm>
              <a:off x="113344" y="119310"/>
              <a:ext cx="619062" cy="535547"/>
            </a:xfrm>
            <a:custGeom>
              <a:avLst/>
              <a:gdLst/>
              <a:ahLst/>
              <a:cxnLst/>
              <a:rect l="l" t="t" r="r" b="b"/>
              <a:pathLst>
                <a:path w="21600" h="21600" extrusionOk="0">
                  <a:moveTo>
                    <a:pt x="11485" y="21600"/>
                  </a:moveTo>
                  <a:lnTo>
                    <a:pt x="1134" y="10527"/>
                  </a:lnTo>
                  <a:cubicBezTo>
                    <a:pt x="425" y="9327"/>
                    <a:pt x="0" y="7909"/>
                    <a:pt x="0" y="6491"/>
                  </a:cubicBezTo>
                  <a:cubicBezTo>
                    <a:pt x="0" y="2945"/>
                    <a:pt x="2552" y="0"/>
                    <a:pt x="5625" y="0"/>
                  </a:cubicBezTo>
                  <a:lnTo>
                    <a:pt x="5625" y="2400"/>
                  </a:lnTo>
                  <a:cubicBezTo>
                    <a:pt x="3687" y="2400"/>
                    <a:pt x="2080" y="4255"/>
                    <a:pt x="2080" y="6491"/>
                  </a:cubicBezTo>
                  <a:cubicBezTo>
                    <a:pt x="2080" y="7364"/>
                    <a:pt x="2269" y="8291"/>
                    <a:pt x="2789" y="9000"/>
                  </a:cubicBezTo>
                  <a:lnTo>
                    <a:pt x="12903" y="19855"/>
                  </a:lnTo>
                  <a:lnTo>
                    <a:pt x="11485" y="21600"/>
                  </a:lnTo>
                  <a:close/>
                  <a:moveTo>
                    <a:pt x="15739" y="4855"/>
                  </a:moveTo>
                  <a:lnTo>
                    <a:pt x="13896" y="3655"/>
                  </a:lnTo>
                  <a:cubicBezTo>
                    <a:pt x="14652" y="2127"/>
                    <a:pt x="15881" y="1091"/>
                    <a:pt x="17299" y="600"/>
                  </a:cubicBezTo>
                  <a:cubicBezTo>
                    <a:pt x="18717" y="164"/>
                    <a:pt x="20277" y="382"/>
                    <a:pt x="21600" y="1200"/>
                  </a:cubicBezTo>
                  <a:lnTo>
                    <a:pt x="20560" y="3327"/>
                  </a:lnTo>
                  <a:cubicBezTo>
                    <a:pt x="19757" y="2836"/>
                    <a:pt x="18717" y="2618"/>
                    <a:pt x="17819" y="2945"/>
                  </a:cubicBezTo>
                  <a:cubicBezTo>
                    <a:pt x="16968" y="3218"/>
                    <a:pt x="16259" y="3927"/>
                    <a:pt x="15739" y="4855"/>
                  </a:cubicBezTo>
                  <a:close/>
                </a:path>
              </a:pathLst>
            </a:custGeom>
            <a:solidFill>
              <a:srgbClr val="555556"/>
            </a:solidFill>
            <a:ln>
              <a:noFill/>
            </a:ln>
          </p:spPr>
          <p:txBody>
            <a:bodyPr spcFirstLastPara="1" wrap="square" lIns="22850" tIns="22850" rIns="22850" bIns="22850" anchor="ctr" anchorCtr="0">
              <a:noAutofit/>
            </a:bodyPr>
            <a:lstStyle/>
            <a:p>
              <a:pPr marL="0" marR="0" lvl="0" indent="0" algn="l" defTabSz="914400" rtl="0" eaLnBrk="1" fontAlgn="auto" latinLnBrk="0" hangingPunct="1">
                <a:lnSpc>
                  <a:spcPct val="93000"/>
                </a:lnSpc>
                <a:spcBef>
                  <a:spcPts val="0"/>
                </a:spcBef>
                <a:spcAft>
                  <a:spcPts val="0"/>
                </a:spcAft>
                <a:buClrTx/>
                <a:buSzTx/>
                <a:buFontTx/>
                <a:buNone/>
                <a:tabLst/>
                <a:defRPr/>
              </a:pPr>
              <a:endParaRPr kumimoji="0" sz="900" b="0" i="0" u="none" strike="noStrike" kern="1200" cap="none" spc="0" normalizeH="0" baseline="0" noProof="0" dirty="0">
                <a:ln>
                  <a:noFill/>
                </a:ln>
                <a:solidFill>
                  <a:srgbClr val="000000"/>
                </a:solidFill>
                <a:effectLst/>
                <a:uLnTx/>
                <a:uFillTx/>
                <a:latin typeface="Arial"/>
                <a:ea typeface="Arial"/>
                <a:cs typeface="Arial"/>
                <a:sym typeface="Arial"/>
              </a:endParaRPr>
            </a:p>
          </p:txBody>
        </p:sp>
      </p:grpSp>
      <p:grpSp>
        <p:nvGrpSpPr>
          <p:cNvPr id="101" name="组合 21">
            <a:extLst>
              <a:ext uri="{FF2B5EF4-FFF2-40B4-BE49-F238E27FC236}">
                <a16:creationId xmlns:a16="http://schemas.microsoft.com/office/drawing/2014/main" xmlns="" id="{A396A69A-3AEF-48E8-B65E-2FB91608BFD4}"/>
              </a:ext>
            </a:extLst>
          </p:cNvPr>
          <p:cNvGrpSpPr/>
          <p:nvPr/>
        </p:nvGrpSpPr>
        <p:grpSpPr>
          <a:xfrm>
            <a:off x="4806847" y="1428478"/>
            <a:ext cx="994940" cy="994940"/>
            <a:chOff x="1671394" y="1576373"/>
            <a:chExt cx="2091016" cy="2091016"/>
          </a:xfrm>
          <a:solidFill>
            <a:schemeClr val="bg1"/>
          </a:solidFill>
        </p:grpSpPr>
        <p:sp>
          <p:nvSpPr>
            <p:cNvPr id="102" name="椭圆 22">
              <a:extLst>
                <a:ext uri="{FF2B5EF4-FFF2-40B4-BE49-F238E27FC236}">
                  <a16:creationId xmlns:a16="http://schemas.microsoft.com/office/drawing/2014/main" xmlns="" id="{A9B674A7-C331-4783-9DD7-0FA046BB7964}"/>
                </a:ext>
              </a:extLst>
            </p:cNvPr>
            <p:cNvSpPr/>
            <p:nvPr userDrawn="1"/>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sp>
          <p:nvSpPr>
            <p:cNvPr id="103" name="椭圆 23">
              <a:extLst>
                <a:ext uri="{FF2B5EF4-FFF2-40B4-BE49-F238E27FC236}">
                  <a16:creationId xmlns:a16="http://schemas.microsoft.com/office/drawing/2014/main" xmlns="" id="{FE1512B1-08A3-4D5A-8F54-974BD1460A27}"/>
                </a:ext>
              </a:extLst>
            </p:cNvPr>
            <p:cNvSpPr/>
            <p:nvPr userDrawn="1"/>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endParaRPr>
            </a:p>
          </p:txBody>
        </p:sp>
      </p:grpSp>
      <p:pic>
        <p:nvPicPr>
          <p:cNvPr id="104" name="Picture 103">
            <a:extLst>
              <a:ext uri="{FF2B5EF4-FFF2-40B4-BE49-F238E27FC236}">
                <a16:creationId xmlns:a16="http://schemas.microsoft.com/office/drawing/2014/main" xmlns="" id="{23B58924-1728-4318-B105-E31420A8E79A}"/>
              </a:ext>
            </a:extLst>
          </p:cNvPr>
          <p:cNvPicPr>
            <a:picLocks noChangeAspect="1"/>
          </p:cNvPicPr>
          <p:nvPr/>
        </p:nvPicPr>
        <p:blipFill rotWithShape="1">
          <a:blip r:embed="rId3"/>
          <a:srcRect l="32547" t="31751" r="31514" b="33565"/>
          <a:stretch/>
        </p:blipFill>
        <p:spPr>
          <a:xfrm>
            <a:off x="4889379" y="1428478"/>
            <a:ext cx="880087" cy="955956"/>
          </a:xfrm>
          <a:prstGeom prst="rect">
            <a:avLst/>
          </a:prstGeom>
        </p:spPr>
      </p:pic>
      <p:pic>
        <p:nvPicPr>
          <p:cNvPr id="105" name="Picture 104">
            <a:extLst>
              <a:ext uri="{FF2B5EF4-FFF2-40B4-BE49-F238E27FC236}">
                <a16:creationId xmlns:a16="http://schemas.microsoft.com/office/drawing/2014/main" xmlns="" id="{44A10A3D-CE45-4485-AF84-C5C156CA0E01}"/>
              </a:ext>
            </a:extLst>
          </p:cNvPr>
          <p:cNvPicPr>
            <a:picLocks noChangeAspect="1"/>
          </p:cNvPicPr>
          <p:nvPr/>
        </p:nvPicPr>
        <p:blipFill rotWithShape="1">
          <a:blip r:embed="rId4"/>
          <a:srcRect l="8654" t="26728" r="14085" b="28817"/>
          <a:stretch/>
        </p:blipFill>
        <p:spPr>
          <a:xfrm>
            <a:off x="3992761" y="2774575"/>
            <a:ext cx="6599499" cy="1450094"/>
          </a:xfrm>
          <a:prstGeom prst="rect">
            <a:avLst/>
          </a:prstGeom>
        </p:spPr>
      </p:pic>
    </p:spTree>
    <p:extLst>
      <p:ext uri="{BB962C8B-B14F-4D97-AF65-F5344CB8AC3E}">
        <p14:creationId xmlns:p14="http://schemas.microsoft.com/office/powerpoint/2010/main" val="251639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90"/>
                                        </p:tgtEl>
                                        <p:attrNameLst>
                                          <p:attrName>style.visibility</p:attrName>
                                        </p:attrNameLst>
                                      </p:cBhvr>
                                      <p:to>
                                        <p:strVal val="visible"/>
                                      </p:to>
                                    </p:set>
                                    <p:animEffect transition="in" filter="fade">
                                      <p:cBhvr>
                                        <p:cTn id="10" dur="500"/>
                                        <p:tgtEl>
                                          <p:spTgt spid="90"/>
                                        </p:tgtEl>
                                      </p:cBhvr>
                                    </p:animEffect>
                                  </p:childTnLst>
                                </p:cTn>
                              </p:par>
                              <p:par>
                                <p:cTn id="11" presetID="10" presetClass="entr" presetSubtype="0" fill="hold"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53" presetClass="entr" presetSubtype="16" fill="hold" nodeType="withEffect">
                                  <p:stCondLst>
                                    <p:cond delay="0"/>
                                  </p:stCondLst>
                                  <p:childTnLst>
                                    <p:set>
                                      <p:cBhvr>
                                        <p:cTn id="15" dur="1" fill="hold">
                                          <p:stCondLst>
                                            <p:cond delay="0"/>
                                          </p:stCondLst>
                                        </p:cTn>
                                        <p:tgtEl>
                                          <p:spTgt spid="104"/>
                                        </p:tgtEl>
                                        <p:attrNameLst>
                                          <p:attrName>style.visibility</p:attrName>
                                        </p:attrNameLst>
                                      </p:cBhvr>
                                      <p:to>
                                        <p:strVal val="visible"/>
                                      </p:to>
                                    </p:set>
                                    <p:anim calcmode="lin" valueType="num">
                                      <p:cBhvr>
                                        <p:cTn id="16" dur="500" fill="hold"/>
                                        <p:tgtEl>
                                          <p:spTgt spid="104"/>
                                        </p:tgtEl>
                                        <p:attrNameLst>
                                          <p:attrName>ppt_w</p:attrName>
                                        </p:attrNameLst>
                                      </p:cBhvr>
                                      <p:tavLst>
                                        <p:tav tm="0">
                                          <p:val>
                                            <p:fltVal val="0"/>
                                          </p:val>
                                        </p:tav>
                                        <p:tav tm="100000">
                                          <p:val>
                                            <p:strVal val="#ppt_w"/>
                                          </p:val>
                                        </p:tav>
                                      </p:tavLst>
                                    </p:anim>
                                    <p:anim calcmode="lin" valueType="num">
                                      <p:cBhvr>
                                        <p:cTn id="17" dur="500" fill="hold"/>
                                        <p:tgtEl>
                                          <p:spTgt spid="104"/>
                                        </p:tgtEl>
                                        <p:attrNameLst>
                                          <p:attrName>ppt_h</p:attrName>
                                        </p:attrNameLst>
                                      </p:cBhvr>
                                      <p:tavLst>
                                        <p:tav tm="0">
                                          <p:val>
                                            <p:fltVal val="0"/>
                                          </p:val>
                                        </p:tav>
                                        <p:tav tm="100000">
                                          <p:val>
                                            <p:strVal val="#ppt_h"/>
                                          </p:val>
                                        </p:tav>
                                      </p:tavLst>
                                    </p:anim>
                                    <p:animEffect transition="in" filter="fade">
                                      <p:cBhvr>
                                        <p:cTn id="18" dur="500"/>
                                        <p:tgtEl>
                                          <p:spTgt spid="104"/>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05"/>
                                        </p:tgtEl>
                                        <p:attrNameLst>
                                          <p:attrName>style.visibility</p:attrName>
                                        </p:attrNameLst>
                                      </p:cBhvr>
                                      <p:to>
                                        <p:strVal val="visible"/>
                                      </p:to>
                                    </p:set>
                                    <p:anim calcmode="lin" valueType="num">
                                      <p:cBhvr>
                                        <p:cTn id="22" dur="500" fill="hold"/>
                                        <p:tgtEl>
                                          <p:spTgt spid="105"/>
                                        </p:tgtEl>
                                        <p:attrNameLst>
                                          <p:attrName>ppt_w</p:attrName>
                                        </p:attrNameLst>
                                      </p:cBhvr>
                                      <p:tavLst>
                                        <p:tav tm="0">
                                          <p:val>
                                            <p:fltVal val="0"/>
                                          </p:val>
                                        </p:tav>
                                        <p:tav tm="100000">
                                          <p:val>
                                            <p:strVal val="#ppt_w"/>
                                          </p:val>
                                        </p:tav>
                                      </p:tavLst>
                                    </p:anim>
                                    <p:anim calcmode="lin" valueType="num">
                                      <p:cBhvr>
                                        <p:cTn id="23" dur="500" fill="hold"/>
                                        <p:tgtEl>
                                          <p:spTgt spid="105"/>
                                        </p:tgtEl>
                                        <p:attrNameLst>
                                          <p:attrName>ppt_h</p:attrName>
                                        </p:attrNameLst>
                                      </p:cBhvr>
                                      <p:tavLst>
                                        <p:tav tm="0">
                                          <p:val>
                                            <p:fltVal val="0"/>
                                          </p:val>
                                        </p:tav>
                                        <p:tav tm="100000">
                                          <p:val>
                                            <p:strVal val="#ppt_h"/>
                                          </p:val>
                                        </p:tav>
                                      </p:tavLst>
                                    </p:anim>
                                    <p:animEffect transition="in" filter="fade">
                                      <p:cBhvr>
                                        <p:cTn id="24" dur="500"/>
                                        <p:tgtEl>
                                          <p:spTgt spid="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xmlns=""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xmlns=""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xmlns=""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xmlns=""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xmlns=""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xmlns=""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xmlns=""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2"/>
            <a:ext cx="11742310" cy="5874627"/>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Ngày….tháng…..</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en-US"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1022DEF-1B7F-48FF-BAC0-943B2177E4D8}"/>
              </a:ext>
            </a:extLst>
          </p:cNvPr>
          <p:cNvSpPr txBox="1"/>
          <p:nvPr/>
        </p:nvSpPr>
        <p:spPr>
          <a:xfrm>
            <a:off x="7867650" y="6119643"/>
            <a:ext cx="35805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1"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Ngọc</a:t>
            </a:r>
            <a:r>
              <a:rPr kumimoji="0" lang="en-US" sz="2400" b="0" i="1"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Mai Chi)</a:t>
            </a:r>
            <a:endPar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2" name="Picture 31">
            <a:extLst>
              <a:ext uri="{FF2B5EF4-FFF2-40B4-BE49-F238E27FC236}">
                <a16:creationId xmlns:a16="http://schemas.microsoft.com/office/drawing/2014/main" xmlns="" id="{C0AEDC08-A3B0-4DCB-984C-E217C0B3517A}"/>
              </a:ext>
            </a:extLst>
          </p:cNvPr>
          <p:cNvPicPr>
            <a:picLocks noChangeAspect="1"/>
          </p:cNvPicPr>
          <p:nvPr/>
        </p:nvPicPr>
        <p:blipFill>
          <a:blip r:embed="rId4"/>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26631996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24062" t="14200" r="24063" b="15477"/>
          <a:stretch>
            <a:fillRect/>
          </a:stretch>
        </p:blipFill>
        <p:spPr>
          <a:xfrm>
            <a:off x="2014018" y="328491"/>
            <a:ext cx="8362151" cy="4518953"/>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239" y="1495290"/>
            <a:ext cx="732754" cy="732754"/>
          </a:xfrm>
          <a:prstGeom prst="rect">
            <a:avLst/>
          </a:prstGeom>
        </p:spPr>
      </p:pic>
      <p:pic>
        <p:nvPicPr>
          <p:cNvPr id="9" name="Picture 8">
            <a:extLst>
              <a:ext uri="{FF2B5EF4-FFF2-40B4-BE49-F238E27FC236}">
                <a16:creationId xmlns:a16="http://schemas.microsoft.com/office/drawing/2014/main" xmlns="" id="{1DBABD60-B709-4FDD-81D8-C35F3B186D3D}"/>
              </a:ext>
            </a:extLst>
          </p:cNvPr>
          <p:cNvPicPr>
            <a:picLocks noChangeAspect="1"/>
          </p:cNvPicPr>
          <p:nvPr/>
        </p:nvPicPr>
        <p:blipFill>
          <a:blip r:embed="rId5"/>
          <a:stretch>
            <a:fillRect/>
          </a:stretch>
        </p:blipFill>
        <p:spPr>
          <a:xfrm>
            <a:off x="2530926" y="700802"/>
            <a:ext cx="7130147" cy="34573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1092779" y="1770744"/>
            <a:ext cx="10069739" cy="4571904"/>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 name="Picture 2">
            <a:extLst>
              <a:ext uri="{FF2B5EF4-FFF2-40B4-BE49-F238E27FC236}">
                <a16:creationId xmlns:a16="http://schemas.microsoft.com/office/drawing/2014/main" xmlns="" id="{2BA56FE9-9C0A-4009-A4AD-A737AC04888A}"/>
              </a:ext>
            </a:extLst>
          </p:cNvPr>
          <p:cNvPicPr>
            <a:picLocks noChangeAspect="1"/>
          </p:cNvPicPr>
          <p:nvPr/>
        </p:nvPicPr>
        <p:blipFill>
          <a:blip r:embed="rId2"/>
          <a:stretch>
            <a:fillRect/>
          </a:stretch>
        </p:blipFill>
        <p:spPr>
          <a:xfrm>
            <a:off x="3916887" y="-320903"/>
            <a:ext cx="3891800" cy="1672509"/>
          </a:xfrm>
          <a:prstGeom prst="rect">
            <a:avLst/>
          </a:prstGeom>
        </p:spPr>
      </p:pic>
      <p:sp>
        <p:nvSpPr>
          <p:cNvPr id="5" name="TextBox 4">
            <a:extLst>
              <a:ext uri="{FF2B5EF4-FFF2-40B4-BE49-F238E27FC236}">
                <a16:creationId xmlns:a16="http://schemas.microsoft.com/office/drawing/2014/main" xmlns="" id="{AACE86ED-EB6C-4EA3-8A62-9986E436959D}"/>
              </a:ext>
            </a:extLst>
          </p:cNvPr>
          <p:cNvSpPr txBox="1"/>
          <p:nvPr/>
        </p:nvSpPr>
        <p:spPr>
          <a:xfrm>
            <a:off x="2331685" y="1885800"/>
            <a:ext cx="9024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Trao</a:t>
            </a:r>
            <a:r>
              <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baseline="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đổi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với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bạn</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những</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lợi</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ích</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của</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việc</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biết</a:t>
            </a:r>
            <a:r>
              <a:rPr kumimoji="0" lang="en-US" sz="2800" b="0" i="0" u="none" strike="noStrike" kern="1200" cap="none" spc="0" normalizeH="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 </a:t>
            </a:r>
            <a:r>
              <a:rPr kumimoji="0" lang="en-US" sz="2800" b="0" i="0" u="none" strike="noStrike" kern="1200" cap="none" spc="0" normalizeH="0" noProof="0" dirty="0" err="1">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rPr>
              <a:t>bơi</a:t>
            </a:r>
            <a:endParaRPr kumimoji="0" lang="en-US" sz="2800" b="0" i="0" u="none" strike="noStrike" kern="1200" cap="none" spc="0" normalizeH="0" baseline="0" noProof="0" dirty="0">
              <a:ln>
                <a:noFill/>
              </a:ln>
              <a:solidFill>
                <a:sysClr val="windowText" lastClr="000000"/>
              </a:solidFill>
              <a:effectLst>
                <a:outerShdw blurRad="38100" dist="38100" dir="2700000" algn="tl">
                  <a:srgbClr val="000000">
                    <a:alpha val="43137"/>
                  </a:srgbClr>
                </a:outerShdw>
              </a:effectLst>
              <a:uLnTx/>
              <a:uFillTx/>
              <a:latin typeface="#9Slide05 Habano" panose="02040603050506020204" pitchFamily="18" charset="0"/>
              <a:ea typeface="+mn-ea"/>
              <a:cs typeface="+mn-cs"/>
            </a:endParaRPr>
          </a:p>
        </p:txBody>
      </p:sp>
      <p:pic>
        <p:nvPicPr>
          <p:cNvPr id="4" name="Picture 3" descr="A picture containing text&#10;&#10;Description automatically generated">
            <a:extLst>
              <a:ext uri="{FF2B5EF4-FFF2-40B4-BE49-F238E27FC236}">
                <a16:creationId xmlns:a16="http://schemas.microsoft.com/office/drawing/2014/main" xmlns="" id="{D6955A45-81E6-4250-A1DA-1ECB5C648B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550" y="1846886"/>
            <a:ext cx="4914900" cy="4914900"/>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60000">
                                          <p:cBhvr additive="base">
                                            <p:cTn id="7"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9 Lợi ích của Bơi Lội">
            <a:hlinkClick r:id="" action="ppaction://media"/>
            <a:extLst>
              <a:ext uri="{FF2B5EF4-FFF2-40B4-BE49-F238E27FC236}">
                <a16:creationId xmlns:a16="http://schemas.microsoft.com/office/drawing/2014/main" xmlns="" id="{C9A3AE82-15DA-4D19-9963-B0A89E14101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288651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0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Picture 82">
            <a:extLst>
              <a:ext uri="{FF2B5EF4-FFF2-40B4-BE49-F238E27FC236}">
                <a16:creationId xmlns:a16="http://schemas.microsoft.com/office/drawing/2014/main" xmlns="" id="{D3C756EF-6E06-4536-9FA9-DF47049A73D9}"/>
              </a:ext>
            </a:extLst>
          </p:cNvPr>
          <p:cNvPicPr>
            <a:picLocks noChangeAspect="1"/>
          </p:cNvPicPr>
          <p:nvPr/>
        </p:nvPicPr>
        <p:blipFill rotWithShape="1">
          <a:blip r:embed="rId2"/>
          <a:srcRect l="24260" t="20759" r="22245" b="20097"/>
          <a:stretch/>
        </p:blipFill>
        <p:spPr>
          <a:xfrm>
            <a:off x="3801150" y="2062690"/>
            <a:ext cx="7217643" cy="2767279"/>
          </a:xfrm>
          <a:prstGeom prst="rect">
            <a:avLst/>
          </a:prstGeom>
        </p:spPr>
      </p:pic>
      <p:grpSp>
        <p:nvGrpSpPr>
          <p:cNvPr id="85" name="组合 21">
            <a:extLst>
              <a:ext uri="{FF2B5EF4-FFF2-40B4-BE49-F238E27FC236}">
                <a16:creationId xmlns:a16="http://schemas.microsoft.com/office/drawing/2014/main" xmlns="" id="{2857177E-CD1F-46FC-B1C6-91271CE4AE79}"/>
              </a:ext>
            </a:extLst>
          </p:cNvPr>
          <p:cNvGrpSpPr/>
          <p:nvPr/>
        </p:nvGrpSpPr>
        <p:grpSpPr>
          <a:xfrm>
            <a:off x="3781395" y="1540715"/>
            <a:ext cx="982365" cy="982365"/>
            <a:chOff x="1671394" y="1576373"/>
            <a:chExt cx="2091016" cy="2091016"/>
          </a:xfrm>
          <a:solidFill>
            <a:schemeClr val="bg1"/>
          </a:solidFill>
        </p:grpSpPr>
        <p:sp>
          <p:nvSpPr>
            <p:cNvPr id="87" name="椭圆 22">
              <a:extLst>
                <a:ext uri="{FF2B5EF4-FFF2-40B4-BE49-F238E27FC236}">
                  <a16:creationId xmlns:a16="http://schemas.microsoft.com/office/drawing/2014/main" xmlns="" id="{3E0BAFA1-D053-4445-982B-669EDBAF25F1}"/>
                </a:ext>
              </a:extLst>
            </p:cNvPr>
            <p:cNvSpPr/>
            <p:nvPr/>
          </p:nvSpPr>
          <p:spPr>
            <a:xfrm>
              <a:off x="1764402" y="1669381"/>
              <a:ext cx="1905000" cy="1905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dirty="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sp>
          <p:nvSpPr>
            <p:cNvPr id="88" name="椭圆 23">
              <a:extLst>
                <a:ext uri="{FF2B5EF4-FFF2-40B4-BE49-F238E27FC236}">
                  <a16:creationId xmlns:a16="http://schemas.microsoft.com/office/drawing/2014/main" xmlns="" id="{4121D451-59A4-48C5-9116-F4302F26CA40}"/>
                </a:ext>
              </a:extLst>
            </p:cNvPr>
            <p:cNvSpPr/>
            <p:nvPr/>
          </p:nvSpPr>
          <p:spPr>
            <a:xfrm>
              <a:off x="1671394" y="1576373"/>
              <a:ext cx="2091016" cy="2091016"/>
            </a:xfrm>
            <a:prstGeom prst="ellipse">
              <a:avLst/>
            </a:prstGeom>
            <a:grpFill/>
            <a:ln w="25400">
              <a:solidFill>
                <a:srgbClr val="548235"/>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1400" b="0" i="0" u="none" strike="noStrike" kern="1200" cap="none" spc="0" normalizeH="0" baseline="0" noProof="0">
                <a:ln>
                  <a:noFill/>
                </a:ln>
                <a:solidFill>
                  <a:prstClr val="white"/>
                </a:solidFill>
                <a:effectLst/>
                <a:uLnTx/>
                <a:uFillTx/>
                <a:latin typeface="Calibri" panose="020F0502020204030204" pitchFamily="34" charset="0"/>
                <a:ea typeface="黑体" panose="02010609060101010101" pitchFamily="49" charset="-122"/>
                <a:cs typeface="Calibri" panose="020F0502020204030204" pitchFamily="34" charset="0"/>
                <a:sym typeface="Arial"/>
              </a:endParaRPr>
            </a:p>
          </p:txBody>
        </p:sp>
      </p:grpSp>
      <p:pic>
        <p:nvPicPr>
          <p:cNvPr id="86" name="Picture 85">
            <a:extLst>
              <a:ext uri="{FF2B5EF4-FFF2-40B4-BE49-F238E27FC236}">
                <a16:creationId xmlns:a16="http://schemas.microsoft.com/office/drawing/2014/main" xmlns="" id="{A41D4F5A-6C07-4CD8-AC87-8857B57B3D8A}"/>
              </a:ext>
            </a:extLst>
          </p:cNvPr>
          <p:cNvPicPr>
            <a:picLocks noChangeAspect="1"/>
          </p:cNvPicPr>
          <p:nvPr/>
        </p:nvPicPr>
        <p:blipFill rotWithShape="1">
          <a:blip r:embed="rId3"/>
          <a:srcRect l="12962" t="30541" r="74673" b="28883"/>
          <a:stretch/>
        </p:blipFill>
        <p:spPr>
          <a:xfrm>
            <a:off x="3933119" y="1540715"/>
            <a:ext cx="738742" cy="1113172"/>
          </a:xfrm>
          <a:prstGeom prst="rect">
            <a:avLst/>
          </a:prstGeom>
        </p:spPr>
      </p:pic>
      <p:pic>
        <p:nvPicPr>
          <p:cNvPr id="84" name="Picture 83" descr="A picture containing text, headdress, helmet, vector graphics&#10;&#10;Description automatically generated">
            <a:extLst>
              <a:ext uri="{FF2B5EF4-FFF2-40B4-BE49-F238E27FC236}">
                <a16:creationId xmlns:a16="http://schemas.microsoft.com/office/drawing/2014/main" xmlns="" id="{15BEA74C-7805-4803-BAC7-7043A262A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5723" y="1354776"/>
            <a:ext cx="4362865" cy="436286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6"/>
                                        </p:tgtEl>
                                        <p:attrNameLst>
                                          <p:attrName>style.visibility</p:attrName>
                                        </p:attrNameLst>
                                      </p:cBhvr>
                                      <p:to>
                                        <p:strVal val="visible"/>
                                      </p:to>
                                    </p:set>
                                    <p:anim calcmode="lin" valueType="num">
                                      <p:cBhvr>
                                        <p:cTn id="7" dur="500" fill="hold"/>
                                        <p:tgtEl>
                                          <p:spTgt spid="86"/>
                                        </p:tgtEl>
                                        <p:attrNameLst>
                                          <p:attrName>ppt_w</p:attrName>
                                        </p:attrNameLst>
                                      </p:cBhvr>
                                      <p:tavLst>
                                        <p:tav tm="0">
                                          <p:val>
                                            <p:fltVal val="0"/>
                                          </p:val>
                                        </p:tav>
                                        <p:tav tm="100000">
                                          <p:val>
                                            <p:strVal val="#ppt_w"/>
                                          </p:val>
                                        </p:tav>
                                      </p:tavLst>
                                    </p:anim>
                                    <p:anim calcmode="lin" valueType="num">
                                      <p:cBhvr>
                                        <p:cTn id="8" dur="500" fill="hold"/>
                                        <p:tgtEl>
                                          <p:spTgt spid="86"/>
                                        </p:tgtEl>
                                        <p:attrNameLst>
                                          <p:attrName>ppt_h</p:attrName>
                                        </p:attrNameLst>
                                      </p:cBhvr>
                                      <p:tavLst>
                                        <p:tav tm="0">
                                          <p:val>
                                            <p:fltVal val="0"/>
                                          </p:val>
                                        </p:tav>
                                        <p:tav tm="100000">
                                          <p:val>
                                            <p:strVal val="#ppt_h"/>
                                          </p:val>
                                        </p:tav>
                                      </p:tavLst>
                                    </p:anim>
                                    <p:animEffect transition="in" filter="fade">
                                      <p:cBhvr>
                                        <p:cTn id="9" dur="500"/>
                                        <p:tgtEl>
                                          <p:spTgt spid="86"/>
                                        </p:tgtEl>
                                      </p:cBhvr>
                                    </p:animEffect>
                                  </p:childTnLst>
                                </p:cTn>
                              </p:par>
                              <p:par>
                                <p:cTn id="10" presetID="53" presetClass="entr" presetSubtype="16" fill="hold" nodeType="withEffect">
                                  <p:stCondLst>
                                    <p:cond delay="0"/>
                                  </p:stCondLst>
                                  <p:childTnLst>
                                    <p:set>
                                      <p:cBhvr>
                                        <p:cTn id="11" dur="1" fill="hold">
                                          <p:stCondLst>
                                            <p:cond delay="0"/>
                                          </p:stCondLst>
                                        </p:cTn>
                                        <p:tgtEl>
                                          <p:spTgt spid="85"/>
                                        </p:tgtEl>
                                        <p:attrNameLst>
                                          <p:attrName>style.visibility</p:attrName>
                                        </p:attrNameLst>
                                      </p:cBhvr>
                                      <p:to>
                                        <p:strVal val="visible"/>
                                      </p:to>
                                    </p:set>
                                    <p:anim calcmode="lin" valueType="num">
                                      <p:cBhvr>
                                        <p:cTn id="12" dur="500" fill="hold"/>
                                        <p:tgtEl>
                                          <p:spTgt spid="85"/>
                                        </p:tgtEl>
                                        <p:attrNameLst>
                                          <p:attrName>ppt_w</p:attrName>
                                        </p:attrNameLst>
                                      </p:cBhvr>
                                      <p:tavLst>
                                        <p:tav tm="0">
                                          <p:val>
                                            <p:fltVal val="0"/>
                                          </p:val>
                                        </p:tav>
                                        <p:tav tm="100000">
                                          <p:val>
                                            <p:strVal val="#ppt_w"/>
                                          </p:val>
                                        </p:tav>
                                      </p:tavLst>
                                    </p:anim>
                                    <p:anim calcmode="lin" valueType="num">
                                      <p:cBhvr>
                                        <p:cTn id="13" dur="500" fill="hold"/>
                                        <p:tgtEl>
                                          <p:spTgt spid="85"/>
                                        </p:tgtEl>
                                        <p:attrNameLst>
                                          <p:attrName>ppt_h</p:attrName>
                                        </p:attrNameLst>
                                      </p:cBhvr>
                                      <p:tavLst>
                                        <p:tav tm="0">
                                          <p:val>
                                            <p:fltVal val="0"/>
                                          </p:val>
                                        </p:tav>
                                        <p:tav tm="100000">
                                          <p:val>
                                            <p:strVal val="#ppt_h"/>
                                          </p:val>
                                        </p:tav>
                                      </p:tavLst>
                                    </p:anim>
                                    <p:animEffect transition="in" filter="fade">
                                      <p:cBhvr>
                                        <p:cTn id="14" dur="500"/>
                                        <p:tgtEl>
                                          <p:spTgt spid="85"/>
                                        </p:tgtEl>
                                      </p:cBhvr>
                                    </p:animEffect>
                                  </p:childTnLst>
                                </p:cTn>
                              </p:par>
                              <p:par>
                                <p:cTn id="15" presetID="53" presetClass="entr" presetSubtype="16" fill="hold" nodeType="withEffect">
                                  <p:stCondLst>
                                    <p:cond delay="0"/>
                                  </p:stCondLst>
                                  <p:childTnLst>
                                    <p:set>
                                      <p:cBhvr>
                                        <p:cTn id="16" dur="1" fill="hold">
                                          <p:stCondLst>
                                            <p:cond delay="0"/>
                                          </p:stCondLst>
                                        </p:cTn>
                                        <p:tgtEl>
                                          <p:spTgt spid="83"/>
                                        </p:tgtEl>
                                        <p:attrNameLst>
                                          <p:attrName>style.visibility</p:attrName>
                                        </p:attrNameLst>
                                      </p:cBhvr>
                                      <p:to>
                                        <p:strVal val="visible"/>
                                      </p:to>
                                    </p:set>
                                    <p:anim calcmode="lin" valueType="num">
                                      <p:cBhvr>
                                        <p:cTn id="17" dur="500" fill="hold"/>
                                        <p:tgtEl>
                                          <p:spTgt spid="83"/>
                                        </p:tgtEl>
                                        <p:attrNameLst>
                                          <p:attrName>ppt_w</p:attrName>
                                        </p:attrNameLst>
                                      </p:cBhvr>
                                      <p:tavLst>
                                        <p:tav tm="0">
                                          <p:val>
                                            <p:fltVal val="0"/>
                                          </p:val>
                                        </p:tav>
                                        <p:tav tm="100000">
                                          <p:val>
                                            <p:strVal val="#ppt_w"/>
                                          </p:val>
                                        </p:tav>
                                      </p:tavLst>
                                    </p:anim>
                                    <p:anim calcmode="lin" valueType="num">
                                      <p:cBhvr>
                                        <p:cTn id="18" dur="500" fill="hold"/>
                                        <p:tgtEl>
                                          <p:spTgt spid="83"/>
                                        </p:tgtEl>
                                        <p:attrNameLst>
                                          <p:attrName>ppt_h</p:attrName>
                                        </p:attrNameLst>
                                      </p:cBhvr>
                                      <p:tavLst>
                                        <p:tav tm="0">
                                          <p:val>
                                            <p:fltVal val="0"/>
                                          </p:val>
                                        </p:tav>
                                        <p:tav tm="100000">
                                          <p:val>
                                            <p:strVal val="#ppt_h"/>
                                          </p:val>
                                        </p:tav>
                                      </p:tavLst>
                                    </p:anim>
                                    <p:animEffect transition="in" filter="fade">
                                      <p:cBhvr>
                                        <p:cTn id="19" dur="5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xmlns=""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xmlns=""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xmlns=""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xmlns=""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xmlns=""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xmlns=""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xmlns=""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xmlns=""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xmlns=""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xmlns=""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xmlns=""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xmlns=""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484957" y="946932"/>
            <a:ext cx="11511972" cy="5478252"/>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628650" y="964950"/>
            <a:ext cx="11268075" cy="2800767"/>
          </a:xfrm>
          <a:prstGeom prst="rect">
            <a:avLst/>
          </a:prstGeom>
          <a:noFill/>
        </p:spPr>
        <p:txBody>
          <a:bodyPr wrap="square" rtlCol="0">
            <a:spAutoFit/>
          </a:bodyPr>
          <a:lstStyle/>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Hôm nay, mẹ đưa mình đi tập bơi. Mình rất phấn khích vì được mẹ chuẩn bị cho một chiếc mũ bơi cùng cặp kính bơi màu hồng rất đẹp. Cô giáo cũng khen đồ bơi của mình đáng yêu.</a:t>
            </a: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ệ</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endPar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en-US"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2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Cuối buổi, mình vẫn chưa thở dưới nước được. Mình thấy hơi buồn. Mình nghĩ lần sau, mình sẽ tập tốt hơn.</a:t>
            </a:r>
          </a:p>
        </p:txBody>
      </p:sp>
      <p:sp>
        <p:nvSpPr>
          <p:cNvPr id="5" name="Rectangle: Rounded Corners 4">
            <a:extLst>
              <a:ext uri="{FF2B5EF4-FFF2-40B4-BE49-F238E27FC236}">
                <a16:creationId xmlns:a16="http://schemas.microsoft.com/office/drawing/2014/main" xmlns="" id="{E5A99F3D-904A-439A-888A-60CE404C5526}"/>
              </a:ext>
            </a:extLst>
          </p:cNvPr>
          <p:cNvSpPr/>
          <p:nvPr/>
        </p:nvSpPr>
        <p:spPr>
          <a:xfrm>
            <a:off x="209550" y="113728"/>
            <a:ext cx="2105025" cy="638175"/>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200" dirty="0" err="1"/>
              <a:t>Đọc</a:t>
            </a:r>
            <a:r>
              <a:rPr lang="en-US" sz="3200" dirty="0"/>
              <a:t> </a:t>
            </a:r>
            <a:r>
              <a:rPr lang="en-US" sz="3200" dirty="0" err="1"/>
              <a:t>mẫu</a:t>
            </a:r>
            <a:endParaRPr lang="en-US" sz="3200" dirty="0"/>
          </a:p>
        </p:txBody>
      </p:sp>
      <p:pic>
        <p:nvPicPr>
          <p:cNvPr id="7" name="Picture 6">
            <a:extLst>
              <a:ext uri="{FF2B5EF4-FFF2-40B4-BE49-F238E27FC236}">
                <a16:creationId xmlns:a16="http://schemas.microsoft.com/office/drawing/2014/main" xmlns="" id="{8B0296C9-9607-4038-BC86-951DC055EE4A}"/>
              </a:ext>
            </a:extLst>
          </p:cNvPr>
          <p:cNvPicPr>
            <a:picLocks noChangeAspect="1"/>
          </p:cNvPicPr>
          <p:nvPr/>
        </p:nvPicPr>
        <p:blipFill>
          <a:blip r:embed="rId4"/>
          <a:stretch>
            <a:fillRect/>
          </a:stretch>
        </p:blipFill>
        <p:spPr>
          <a:xfrm>
            <a:off x="4099740" y="-54167"/>
            <a:ext cx="4621169" cy="1286367"/>
          </a:xfrm>
          <a:prstGeom prst="rect">
            <a:avLst/>
          </a:prstGeom>
        </p:spPr>
      </p:pic>
      <p:pic>
        <p:nvPicPr>
          <p:cNvPr id="9" name="Picture 8">
            <a:extLst>
              <a:ext uri="{FF2B5EF4-FFF2-40B4-BE49-F238E27FC236}">
                <a16:creationId xmlns:a16="http://schemas.microsoft.com/office/drawing/2014/main" xmlns="" id="{B9E820CA-F671-4A13-AD4A-3C5DE7930B0F}"/>
              </a:ext>
            </a:extLst>
          </p:cNvPr>
          <p:cNvPicPr>
            <a:picLocks noChangeAspect="1"/>
          </p:cNvPicPr>
          <p:nvPr/>
        </p:nvPicPr>
        <p:blipFill>
          <a:blip r:embed="rId5"/>
          <a:stretch>
            <a:fillRect/>
          </a:stretch>
        </p:blipFill>
        <p:spPr>
          <a:xfrm>
            <a:off x="3841554" y="3555912"/>
            <a:ext cx="5824537" cy="279933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500" fill="hold"/>
                                        <p:tgtEl>
                                          <p:spTgt spid="2"/>
                                        </p:tgtEl>
                                        <p:attrNameLst>
                                          <p:attrName>ppt_w</p:attrName>
                                        </p:attrNameLst>
                                      </p:cBhvr>
                                      <p:tavLst>
                                        <p:tav tm="0">
                                          <p:val>
                                            <p:fltVal val="0"/>
                                          </p:val>
                                        </p:tav>
                                        <p:tav tm="100000">
                                          <p:val>
                                            <p:strVal val="#ppt_w"/>
                                          </p:val>
                                        </p:tav>
                                      </p:tavLst>
                                    </p:anim>
                                    <p:anim calcmode="lin" valueType="num">
                                      <p:cBhvr>
                                        <p:cTn id="17" dur="500" fill="hold"/>
                                        <p:tgtEl>
                                          <p:spTgt spid="2"/>
                                        </p:tgtEl>
                                        <p:attrNameLst>
                                          <p:attrName>ppt_h</p:attrName>
                                        </p:attrNameLst>
                                      </p:cBhvr>
                                      <p:tavLst>
                                        <p:tav tm="0">
                                          <p:val>
                                            <p:fltVal val="0"/>
                                          </p:val>
                                        </p:tav>
                                        <p:tav tm="100000">
                                          <p:val>
                                            <p:strVal val="#ppt_h"/>
                                          </p:val>
                                        </p:tav>
                                      </p:tavLst>
                                    </p:anim>
                                    <p:animEffect transition="in" filter="fade">
                                      <p:cBhvr>
                                        <p:cTn id="18" dur="50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95070" y="161925"/>
            <a:ext cx="11882630" cy="6562725"/>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panose="020B0604020202020204"/>
              <a:ea typeface="黑体" panose="02010609060101010101" pitchFamily="49" charset="-122"/>
              <a:cs typeface="+mn-cs"/>
            </a:endParaRPr>
          </a:p>
        </p:txBody>
      </p:sp>
      <p:pic>
        <p:nvPicPr>
          <p:cNvPr id="13" name="图片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xmlns="" id="{E67CA097-299E-4E3E-872C-2FF3201D513A}"/>
              </a:ext>
            </a:extLst>
          </p:cNvPr>
          <p:cNvSpPr txBox="1"/>
          <p:nvPr/>
        </p:nvSpPr>
        <p:spPr>
          <a:xfrm>
            <a:off x="333375" y="351425"/>
            <a:ext cx="11744325" cy="4708981"/>
          </a:xfrm>
          <a:prstGeom prst="rect">
            <a:avLst/>
          </a:prstGeom>
          <a:noFill/>
        </p:spPr>
        <p:txBody>
          <a:bodyPr wrap="square" rtlCol="0">
            <a:spAutoFit/>
          </a:bodyPr>
          <a:lstStyle/>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Ngày… 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Hôm nay, mình đã có cảm giác thích đi bơi. Mình không còn bị sặc nước nữa. Mình đã quen thở dưới nước rồi.</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Cô dạy mình động tác bơi ếch. Động tác đó thật lạ! Khi đạp chân, mình giống hệt như một con ếch ộp.</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endPar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Ngày….tháng…..</a:t>
            </a:r>
          </a:p>
          <a:p>
            <a:pPr lvl="0" algn="just"/>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p:txBody>
      </p:sp>
      <p:pic>
        <p:nvPicPr>
          <p:cNvPr id="6" name="Picture 5">
            <a:extLst>
              <a:ext uri="{FF2B5EF4-FFF2-40B4-BE49-F238E27FC236}">
                <a16:creationId xmlns:a16="http://schemas.microsoft.com/office/drawing/2014/main" xmlns="" id="{301902B6-29EB-4CFF-8FD2-F57B547069FE}"/>
              </a:ext>
            </a:extLst>
          </p:cNvPr>
          <p:cNvPicPr>
            <a:picLocks noChangeAspect="1"/>
          </p:cNvPicPr>
          <p:nvPr/>
        </p:nvPicPr>
        <p:blipFill>
          <a:blip r:embed="rId4"/>
          <a:stretch>
            <a:fillRect/>
          </a:stretch>
        </p:blipFill>
        <p:spPr>
          <a:xfrm>
            <a:off x="3894952" y="1795739"/>
            <a:ext cx="4621170" cy="2119906"/>
          </a:xfrm>
          <a:prstGeom prst="rect">
            <a:avLst/>
          </a:prstGeom>
        </p:spPr>
      </p:pic>
      <p:pic>
        <p:nvPicPr>
          <p:cNvPr id="10" name="Picture 9">
            <a:extLst>
              <a:ext uri="{FF2B5EF4-FFF2-40B4-BE49-F238E27FC236}">
                <a16:creationId xmlns:a16="http://schemas.microsoft.com/office/drawing/2014/main" xmlns="" id="{88CB6D3F-B73B-4D93-B462-D789AEA3FCDE}"/>
              </a:ext>
            </a:extLst>
          </p:cNvPr>
          <p:cNvPicPr>
            <a:picLocks noChangeAspect="1"/>
          </p:cNvPicPr>
          <p:nvPr/>
        </p:nvPicPr>
        <p:blipFill>
          <a:blip r:embed="rId5"/>
          <a:stretch>
            <a:fillRect/>
          </a:stretch>
        </p:blipFill>
        <p:spPr>
          <a:xfrm>
            <a:off x="4132305" y="5099065"/>
            <a:ext cx="4621170" cy="1532787"/>
          </a:xfrm>
          <a:prstGeom prst="rect">
            <a:avLst/>
          </a:prstGeom>
        </p:spPr>
      </p:pic>
      <p:sp>
        <p:nvSpPr>
          <p:cNvPr id="11" name="TextBox 10">
            <a:extLst>
              <a:ext uri="{FF2B5EF4-FFF2-40B4-BE49-F238E27FC236}">
                <a16:creationId xmlns:a16="http://schemas.microsoft.com/office/drawing/2014/main" xmlns="" id="{D0CDBDE4-3668-4AE3-9B0A-B2667ACB8074}"/>
              </a:ext>
            </a:extLst>
          </p:cNvPr>
          <p:cNvSpPr txBox="1"/>
          <p:nvPr/>
        </p:nvSpPr>
        <p:spPr>
          <a:xfrm>
            <a:off x="8756885" y="4770435"/>
            <a:ext cx="3933825" cy="461665"/>
          </a:xfrm>
          <a:prstGeom prst="rect">
            <a:avLst/>
          </a:prstGeom>
          <a:noFill/>
        </p:spPr>
        <p:txBody>
          <a:bodyPr wrap="square" rtlCol="0">
            <a:spAutoFit/>
          </a:bodyPr>
          <a:lstStyle/>
          <a:p>
            <a:pPr lvl="0">
              <a:defRPr/>
            </a:pP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Nguyễn</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400" i="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Ngọc</a:t>
            </a:r>
            <a:r>
              <a:rPr lang="en-US" sz="2400" i="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Mai Chi)</a:t>
            </a:r>
            <a:endParaRPr lang="vi-VN" sz="2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8448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par>
                                <p:cTn id="20" presetID="53"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1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TotalTime>
  <Words>2355</Words>
  <Application>Microsoft Office PowerPoint</Application>
  <PresentationFormat>Widescreen</PresentationFormat>
  <Paragraphs>143</Paragraphs>
  <Slides>33</Slides>
  <Notes>13</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33</vt:i4>
      </vt:variant>
    </vt:vector>
  </HeadingPairs>
  <TitlesOfParts>
    <vt:vector size="50" baseType="lpstr">
      <vt:lpstr>微软雅黑</vt:lpstr>
      <vt:lpstr>宋体</vt:lpstr>
      <vt:lpstr>#9Slide03 AmpleSoft Bold</vt:lpstr>
      <vt:lpstr>#9Slide05 Habano</vt:lpstr>
      <vt:lpstr>#9Slide05 Motion Picture</vt:lpstr>
      <vt:lpstr>Arial</vt:lpstr>
      <vt:lpstr>Arial-Rounded</vt:lpstr>
      <vt:lpstr>Calibri</vt:lpstr>
      <vt:lpstr>等线</vt:lpstr>
      <vt:lpstr>Gloria Hallelujah</vt:lpstr>
      <vt:lpstr>inpin heiti</vt:lpstr>
      <vt:lpstr>黑体</vt:lpstr>
      <vt:lpstr>SVN-Cookies</vt:lpstr>
      <vt:lpstr>Times New Roman</vt:lpstr>
      <vt:lpstr>字魂36号-正文宋楷</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WIn 10</cp:lastModifiedBy>
  <cp:revision>34</cp:revision>
  <dcterms:created xsi:type="dcterms:W3CDTF">2022-06-11T08:35:37Z</dcterms:created>
  <dcterms:modified xsi:type="dcterms:W3CDTF">2023-09-26T15:13:03Z</dcterms:modified>
</cp:coreProperties>
</file>