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538" r:id="rId4"/>
    <p:sldId id="263" r:id="rId5"/>
    <p:sldId id="414" r:id="rId6"/>
    <p:sldId id="302" r:id="rId7"/>
    <p:sldId id="295" r:id="rId8"/>
    <p:sldId id="288" r:id="rId9"/>
    <p:sldId id="406" r:id="rId10"/>
    <p:sldId id="289" r:id="rId11"/>
    <p:sldId id="303" r:id="rId12"/>
    <p:sldId id="298" r:id="rId13"/>
    <p:sldId id="415" r:id="rId14"/>
    <p:sldId id="410" r:id="rId15"/>
    <p:sldId id="290" r:id="rId16"/>
    <p:sldId id="404" r:id="rId17"/>
    <p:sldId id="291" r:id="rId18"/>
    <p:sldId id="411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76" d="100"/>
          <a:sy n="76" d="100"/>
        </p:scale>
        <p:origin x="394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628E9-A822-4844-B660-FE9971AF63E3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3B5E-8DE1-4E2B-8C14-A4D6E2F35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7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789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3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65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8028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4007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33333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2815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6738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422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300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128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334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749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8288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232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3195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806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23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287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4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783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11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78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8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5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55248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4.xml"/><Relationship Id="rId7" Type="http://schemas.openxmlformats.org/officeDocument/2006/relationships/image" Target="../media/image14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48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6.xml"/><Relationship Id="rId7" Type="http://schemas.openxmlformats.org/officeDocument/2006/relationships/image" Target="../media/image21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sv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Một số nguyên nhân khác có thể dẫn đến cháy nhà</a:t>
            </a:r>
            <a:endParaRPr kumimoji="0" lang="en-US" sz="320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hút thuốc.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cho đốt nến, diêm, hương.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xmlns="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2229214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xmlns="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xmlns="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xmlns="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xmlns="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xmlns="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các hóa chất như xăng, dầu, gas,…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" panose="03080502040302020200" pitchFamily="66" charset="0"/>
              </a:rPr>
              <a:t>Những thiệt hại có thể xảy ra do cháy nhà: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 cửa bị cháy hết.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 thất về tài sản.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8F7407B-0215-4D20-822A-A4974CB8A59B}"/>
              </a:ext>
            </a:extLst>
          </p:cNvPr>
          <p:cNvGrpSpPr/>
          <p:nvPr/>
        </p:nvGrpSpPr>
        <p:grpSpPr>
          <a:xfrm>
            <a:off x="715102" y="3733507"/>
            <a:ext cx="8621938" cy="1247817"/>
            <a:chOff x="674462" y="1335180"/>
            <a:chExt cx="6531010" cy="1247817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xmlns="" id="{1CD640EB-CBBE-4370-A97E-A79A4CAD49A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9" name="组合 15">
                <a:extLst>
                  <a:ext uri="{FF2B5EF4-FFF2-40B4-BE49-F238E27FC236}">
                    <a16:creationId xmlns:a16="http://schemas.microsoft.com/office/drawing/2014/main" xmlns="" id="{705B6865-35DB-4DEC-AE34-A4A3E2331B68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xmlns="" id="{CD6B3401-B924-459C-B0E6-23291FCE1D8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圆角矩形 13">
                  <a:extLst>
                    <a:ext uri="{FF2B5EF4-FFF2-40B4-BE49-F238E27FC236}">
                      <a16:creationId xmlns:a16="http://schemas.microsoft.com/office/drawing/2014/main" xmlns="" id="{AF1FDADD-7590-4DB9-BD47-7F264B13382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xmlns="" id="{912F67B5-7952-4BF7-84E0-A08C1F0D8F24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Thiệt hại về tính mạng.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10D3D431-3DCF-4D90-BEC7-187A6A7C700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765E7C2-D89E-4A93-AF10-A0A34C0BEB47}"/>
              </a:ext>
            </a:extLst>
          </p:cNvPr>
          <p:cNvGrpSpPr/>
          <p:nvPr/>
        </p:nvGrpSpPr>
        <p:grpSpPr>
          <a:xfrm>
            <a:off x="765902" y="4990088"/>
            <a:ext cx="9423355" cy="1247817"/>
            <a:chOff x="674462" y="1335180"/>
            <a:chExt cx="7138073" cy="1247817"/>
          </a:xfrm>
        </p:grpSpPr>
        <p:grpSp>
          <p:nvGrpSpPr>
            <p:cNvPr id="34" name="组合 18">
              <a:extLst>
                <a:ext uri="{FF2B5EF4-FFF2-40B4-BE49-F238E27FC236}">
                  <a16:creationId xmlns:a16="http://schemas.microsoft.com/office/drawing/2014/main" xmlns="" id="{F653572E-71E4-4938-8C12-98CB4A857FBE}"/>
                </a:ext>
              </a:extLst>
            </p:cNvPr>
            <p:cNvGrpSpPr/>
            <p:nvPr/>
          </p:nvGrpSpPr>
          <p:grpSpPr>
            <a:xfrm>
              <a:off x="1241740" y="1588903"/>
              <a:ext cx="6570795" cy="849453"/>
              <a:chOff x="1317" y="3053"/>
              <a:chExt cx="18379" cy="3965"/>
            </a:xfrm>
          </p:grpSpPr>
          <p:grpSp>
            <p:nvGrpSpPr>
              <p:cNvPr id="36" name="组合 15">
                <a:extLst>
                  <a:ext uri="{FF2B5EF4-FFF2-40B4-BE49-F238E27FC236}">
                    <a16:creationId xmlns:a16="http://schemas.microsoft.com/office/drawing/2014/main" xmlns="" id="{97947676-A750-4E6B-AC84-F96E26149E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8379" cy="3965"/>
                <a:chOff x="1020" y="2328"/>
                <a:chExt cx="12133" cy="8169"/>
              </a:xfrm>
            </p:grpSpPr>
            <p:sp>
              <p:nvSpPr>
                <p:cNvPr id="38" name="圆角矩形 14">
                  <a:extLst>
                    <a:ext uri="{FF2B5EF4-FFF2-40B4-BE49-F238E27FC236}">
                      <a16:creationId xmlns:a16="http://schemas.microsoft.com/office/drawing/2014/main" xmlns="" id="{5F206B62-EC18-4216-B232-BE66B32A731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1933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13">
                  <a:extLst>
                    <a:ext uri="{FF2B5EF4-FFF2-40B4-BE49-F238E27FC236}">
                      <a16:creationId xmlns:a16="http://schemas.microsoft.com/office/drawing/2014/main" xmlns="" id="{AB5B26A5-FBAF-4F3A-B074-E9599ED0489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1933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17">
                <a:extLst>
                  <a:ext uri="{FF2B5EF4-FFF2-40B4-BE49-F238E27FC236}">
                    <a16:creationId xmlns:a16="http://schemas.microsoft.com/office/drawing/2014/main" xmlns="" id="{9F817C8F-532B-4674-BE51-A7C512A76B80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6565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 hiểm đến những người xung quanh.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52876864-1010-4EC7-8B3E-1EEDBEADBC8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4166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tra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00F30-DC27-4377-8CEC-CD17C307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71" y="1903149"/>
            <a:ext cx="9725025" cy="4391025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xmlns="" id="{4167563D-BB70-4857-9AFB-4B176DE544AB}"/>
              </a:ext>
            </a:extLst>
          </p:cNvPr>
          <p:cNvGrpSpPr/>
          <p:nvPr/>
        </p:nvGrpSpPr>
        <p:grpSpPr>
          <a:xfrm>
            <a:off x="3393563" y="4276657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xmlns="" id="{7C3D30D7-BA9E-4978-9096-2439F6281F82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xmlns="" id="{646193DB-644D-4971-9144-611AB5F0DEE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xmlns="" id="{21697680-1B3F-476D-9526-5F352CA1114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xmlns="" id="{8C72C181-D866-4716-962E-6FA5A3AAA2F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xmlns="" id="{627964B1-3503-4232-971C-4E2961B9B039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1D966D8-E20E-445C-85DC-E765ED1FC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3462"/>
              </p:ext>
            </p:extLst>
          </p:nvPr>
        </p:nvGraphicFramePr>
        <p:xfrm>
          <a:off x="838924" y="999454"/>
          <a:ext cx="10535920" cy="4984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xmlns="" val="55833072"/>
                    </a:ext>
                  </a:extLst>
                </a:gridCol>
                <a:gridCol w="3423920">
                  <a:extLst>
                    <a:ext uri="{9D8B030D-6E8A-4147-A177-3AD203B41FA5}">
                      <a16:colId xmlns:a16="http://schemas.microsoft.com/office/drawing/2014/main" xmlns="" val="3388748051"/>
                    </a:ext>
                  </a:extLst>
                </a:gridCol>
                <a:gridCol w="6116320">
                  <a:extLst>
                    <a:ext uri="{9D8B030D-6E8A-4147-A177-3AD203B41FA5}">
                      <a16:colId xmlns:a16="http://schemas.microsoft.com/office/drawing/2014/main" xmlns="" val="3948400436"/>
                    </a:ext>
                  </a:extLst>
                </a:gridCol>
              </a:tblGrid>
              <a:tr h="1083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STT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Những thứ có thể gây cháy trong nhà em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Một số thông tin về </a:t>
                      </a:r>
                      <a:endParaRPr lang="en-US" sz="2400" dirty="0">
                        <a:effectLst/>
                        <a:latin typeface="Nunito black" pitchFamily="2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cách phòng cháy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8851123"/>
                  </a:ext>
                </a:extLst>
              </a:tr>
              <a:tr h="20590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9963535"/>
                  </a:ext>
                </a:extLst>
              </a:tr>
              <a:tr h="1842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Nunito black" pitchFamily="2" charset="0"/>
                        </a:rPr>
                        <a:t>2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74694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B251CB-9EEC-4647-A07F-17FDFCDD81D6}"/>
              </a:ext>
            </a:extLst>
          </p:cNvPr>
          <p:cNvSpPr txBox="1"/>
          <p:nvPr/>
        </p:nvSpPr>
        <p:spPr>
          <a:xfrm>
            <a:off x="1087120" y="226568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87D0CB-42F1-4514-8DA0-91937B5D7460}"/>
              </a:ext>
            </a:extLst>
          </p:cNvPr>
          <p:cNvSpPr txBox="1"/>
          <p:nvPr/>
        </p:nvSpPr>
        <p:spPr>
          <a:xfrm>
            <a:off x="2357120" y="2265679"/>
            <a:ext cx="275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2E4E9-D85F-47F5-B630-6AE2DDBFABE9}"/>
              </a:ext>
            </a:extLst>
          </p:cNvPr>
          <p:cNvSpPr txBox="1"/>
          <p:nvPr/>
        </p:nvSpPr>
        <p:spPr>
          <a:xfrm>
            <a:off x="5394960" y="2062480"/>
            <a:ext cx="59581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Tránh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gần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điện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lửa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cẩn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thận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quá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quần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áo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2B99D8-F946-4716-9D3D-C41D3EAD06BF}"/>
              </a:ext>
            </a:extLst>
          </p:cNvPr>
          <p:cNvSpPr txBox="1"/>
          <p:nvPr/>
        </p:nvSpPr>
        <p:spPr>
          <a:xfrm>
            <a:off x="1115422" y="430784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C4C1E5-1E34-4149-B592-9965B7F1D007}"/>
              </a:ext>
            </a:extLst>
          </p:cNvPr>
          <p:cNvSpPr txBox="1"/>
          <p:nvPr/>
        </p:nvSpPr>
        <p:spPr>
          <a:xfrm>
            <a:off x="2194560" y="4178235"/>
            <a:ext cx="291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tóc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9FC069-C6C9-40ED-82B6-4369880D071C}"/>
              </a:ext>
            </a:extLst>
          </p:cNvPr>
          <p:cNvSpPr txBox="1"/>
          <p:nvPr/>
        </p:nvSpPr>
        <p:spPr>
          <a:xfrm>
            <a:off x="5394960" y="4307840"/>
            <a:ext cx="59581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Tránh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tóc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gần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điện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lửa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tắt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cất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435441" y="2119366"/>
            <a:ext cx="74458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u="sng" dirty="0">
                <a:solidFill>
                  <a:srgbClr val="FF0000"/>
                </a:solidFill>
                <a:latin typeface="Nunito black" pitchFamily="2" charset="0"/>
              </a:rPr>
              <a:t>V</a:t>
            </a:r>
            <a:r>
              <a:rPr lang="vi-VN" sz="4800" u="sng" dirty="0">
                <a:solidFill>
                  <a:srgbClr val="FF0000"/>
                </a:solidFill>
                <a:latin typeface="Nunito black" pitchFamily="2" charset="0"/>
              </a:rPr>
              <a:t>ề nhà</a:t>
            </a:r>
            <a:r>
              <a:rPr lang="en-US" sz="4800" u="sng" dirty="0">
                <a:solidFill>
                  <a:srgbClr val="FF0000"/>
                </a:solidFill>
                <a:latin typeface="Nunito black" pitchFamily="2" charset="0"/>
              </a:rPr>
              <a:t>: 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70C0"/>
                </a:solidFill>
                <a:latin typeface="Nunito black" pitchFamily="2" charset="0"/>
              </a:rPr>
              <a:t>N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</a:rPr>
              <a:t>ói với người lớn thông tin em đã tìm hiểu để phòng cháy nhà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xmlns="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xmlns="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902507-3BC3-47E9-8EF3-C3AAFE8A5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057" y="800413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DD1325-D865-46E9-8804-EF075CED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62" y="600710"/>
            <a:ext cx="99726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374ED4-CD13-422C-9015-B5525A50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99" y="2093332"/>
            <a:ext cx="8664575" cy="401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3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580640" y="1411316"/>
            <a:ext cx="904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thiệt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hại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1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046480" y="629920"/>
            <a:ext cx="9688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A5B0D1-A633-48C6-ACD2-A815E3985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1749236"/>
            <a:ext cx="6705600" cy="492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圆角矩形 13">
            <a:extLst>
              <a:ext uri="{FF2B5EF4-FFF2-40B4-BE49-F238E27FC236}">
                <a16:creationId xmlns:a16="http://schemas.microsoft.com/office/drawing/2014/main" xmlns="" id="{26A95AB3-56B0-4AB6-BB41-E606F87FA511}"/>
              </a:ext>
            </a:extLst>
          </p:cNvPr>
          <p:cNvSpPr/>
          <p:nvPr/>
        </p:nvSpPr>
        <p:spPr>
          <a:xfrm>
            <a:off x="204039" y="225552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Bén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lửa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từ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bếp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ga.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xmlns="" id="{654DCBA7-F309-43AA-B029-682269F3127F}"/>
              </a:ext>
            </a:extLst>
          </p:cNvPr>
          <p:cNvSpPr/>
          <p:nvPr/>
        </p:nvSpPr>
        <p:spPr>
          <a:xfrm>
            <a:off x="9154160" y="2077502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>
                <a:solidFill>
                  <a:srgbClr val="00B050"/>
                </a:solidFill>
                <a:latin typeface="Nunito black" pitchFamily="2" charset="0"/>
              </a:rPr>
              <a:t>Bàn là chưa tắt.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xmlns="" id="{57D2FF27-0617-4912-932C-D5021EE94521}"/>
              </a:ext>
            </a:extLst>
          </p:cNvPr>
          <p:cNvSpPr/>
          <p:nvPr/>
        </p:nvSpPr>
        <p:spPr>
          <a:xfrm>
            <a:off x="102439" y="492749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Nunito black" pitchFamily="2" charset="0"/>
              </a:rPr>
              <a:t>Chập điện từ ổ cắm.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xmlns="" id="{22A2DF32-4A95-43B5-85F7-DFAF8915A754}"/>
              </a:ext>
            </a:extLst>
          </p:cNvPr>
          <p:cNvSpPr/>
          <p:nvPr/>
        </p:nvSpPr>
        <p:spPr>
          <a:xfrm>
            <a:off x="9298078" y="4541520"/>
            <a:ext cx="2935401" cy="168656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Nunito black" pitchFamily="2" charset="0"/>
              </a:rPr>
              <a:t>Trẻ con nghịch lửa trong nhà.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830376" y="2950280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xmlns="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xmlns="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xmlns="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xmlns="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xmlns="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thêm một số nguyên nhân khác dẫn đến cháy nhà khác.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xmlns="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xmlns="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xmlns="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xmlns="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những thiệt hại có thể xảy ra do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344</Words>
  <Application>Microsoft Office PowerPoint</Application>
  <PresentationFormat>Widescreen</PresentationFormat>
  <Paragraphs>52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微软雅黑</vt:lpstr>
      <vt:lpstr>Arial</vt:lpstr>
      <vt:lpstr>Baloo 2</vt:lpstr>
      <vt:lpstr>Calibri</vt:lpstr>
      <vt:lpstr>Coiny</vt:lpstr>
      <vt:lpstr>等线</vt:lpstr>
      <vt:lpstr>Georgia</vt:lpstr>
      <vt:lpstr>Nunito black</vt:lpstr>
      <vt:lpstr>Palatino Linotype</vt:lpstr>
      <vt:lpstr>Times New Roman</vt:lpstr>
      <vt:lpstr>小考拉体</vt:lpstr>
      <vt:lpstr>Office 主题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20</cp:revision>
  <dcterms:created xsi:type="dcterms:W3CDTF">2022-08-25T23:03:41Z</dcterms:created>
  <dcterms:modified xsi:type="dcterms:W3CDTF">2023-09-27T16:31:32Z</dcterms:modified>
</cp:coreProperties>
</file>