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301" r:id="rId2"/>
    <p:sldId id="290" r:id="rId3"/>
    <p:sldId id="294" r:id="rId4"/>
    <p:sldId id="284" r:id="rId5"/>
    <p:sldId id="302" r:id="rId6"/>
    <p:sldId id="296" r:id="rId7"/>
    <p:sldId id="257" r:id="rId8"/>
    <p:sldId id="285" r:id="rId9"/>
    <p:sldId id="287" r:id="rId10"/>
    <p:sldId id="298" r:id="rId11"/>
    <p:sldId id="276" r:id="rId12"/>
    <p:sldId id="277" r:id="rId13"/>
    <p:sldId id="299" r:id="rId14"/>
    <p:sldId id="289" r:id="rId15"/>
    <p:sldId id="300" r:id="rId16"/>
    <p:sldId id="291" r:id="rId1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936" y="52"/>
      </p:cViewPr>
      <p:guideLst>
        <p:guide orient="horz" pos="2880"/>
        <p:guide pos="5127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vào tranh để hiện đáp án nhận định đúng sai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5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vào tranh để hiện đáp án nhận định đúng sai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1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62531-3519-6E5B-97A7-760D98103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56" t="12652" r="6809"/>
          <a:stretch/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31DD50-0E5B-A89E-7D6A-912160E389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7" y="233464"/>
            <a:ext cx="1579241" cy="19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1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89C85-2306-12CC-8214-9418FEA52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81" t="32641"/>
          <a:stretch/>
        </p:blipFill>
        <p:spPr>
          <a:xfrm>
            <a:off x="-17502" y="-16933"/>
            <a:ext cx="7875542" cy="1051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51F18-9F89-5120-47BA-C1541C4DE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360" b="36194"/>
          <a:stretch/>
        </p:blipFill>
        <p:spPr>
          <a:xfrm>
            <a:off x="-17501" y="8267472"/>
            <a:ext cx="3578322" cy="8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2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CFD662-0C28-40BC-E54E-FBFA574CC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8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EB7DDCC-19E5-596A-02E0-1A8800637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" y="15340"/>
            <a:ext cx="162440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6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9442F0-621A-4E9F-EDC9-1DDF29981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6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7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01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49" r:id="rId6"/>
    <p:sldLayoutId id="2147483658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475" y="968023"/>
            <a:ext cx="109728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58431" y="1857023"/>
            <a:ext cx="5181600" cy="7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1519" y="4800602"/>
            <a:ext cx="1016000" cy="380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80230" y="6719712"/>
            <a:ext cx="1016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31" y="4775201"/>
            <a:ext cx="5994400" cy="164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805732" y="4321672"/>
            <a:ext cx="10287002" cy="38989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4" y="699912"/>
            <a:ext cx="1746955" cy="17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661456" y="6603295"/>
            <a:ext cx="8953734" cy="147732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>
              <a:defRPr/>
            </a:pPr>
            <a:r>
              <a:rPr lang="en-US" sz="88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ĐẠO ĐỨC</a:t>
            </a:r>
            <a:endParaRPr lang="vi-VN" sz="88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F74E126-2397-0A4F-E134-F15AE574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1E324CA-033C-D39A-A957-EFB09F329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2402357"/>
            <a:ext cx="6248461" cy="4339286"/>
          </a:xfrm>
          <a:prstGeom prst="rect">
            <a:avLst/>
          </a:prstGeom>
        </p:spPr>
      </p:pic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0302AE46-E76D-D50F-337B-6CD9E79D5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33" b="94222" l="9947" r="89876">
                        <a14:foregroundMark x1="57726" y1="34222" x2="58792" y2="34444"/>
                        <a14:foregroundMark x1="69449" y1="53556" x2="69982" y2="59111"/>
                        <a14:foregroundMark x1="44760" y1="94444" x2="51687" y2="93333"/>
                        <a14:foregroundMark x1="36234" y1="55556" x2="33570" y2="63778"/>
                        <a14:foregroundMark x1="34281" y1="53333" x2="32149" y2="58000"/>
                        <a14:foregroundMark x1="51510" y1="48444" x2="52753" y2="55333"/>
                        <a14:foregroundMark x1="36767" y1="65556" x2="35346" y2="67556"/>
                        <a14:foregroundMark x1="45293" y1="9333" x2="45293" y2="9333"/>
                        <a14:backgroundMark x1="50089" y1="88222" x2="50089" y2="8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1" y="3487179"/>
            <a:ext cx="71501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1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5519" y="1676400"/>
            <a:ext cx="51424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Hành 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quê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hương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4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  <a:p>
            <a:endParaRPr lang="en-US" sz="40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r>
              <a:rPr lang="en-US" sz="4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những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có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4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570710" y="247822"/>
            <a:ext cx="5624573" cy="677108"/>
            <a:chOff x="1508918" y="1888664"/>
            <a:chExt cx="3341440" cy="677108"/>
          </a:xfrm>
        </p:grpSpPr>
        <p:sp>
          <p:nvSpPr>
            <p:cNvPr id="14" name="Rectangle 13"/>
            <p:cNvSpPr/>
            <p:nvPr/>
          </p:nvSpPr>
          <p:spPr>
            <a:xfrm>
              <a:off x="1508918" y="1888664"/>
              <a:ext cx="33414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 kern="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 Chọn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hành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vi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673234" y="2519755"/>
              <a:ext cx="297090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3BECE8A6-3431-7B95-9473-B25533372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6" t="3519" r="10253" b="21374"/>
          <a:stretch/>
        </p:blipFill>
        <p:spPr>
          <a:xfrm>
            <a:off x="6495396" y="924929"/>
            <a:ext cx="9626260" cy="639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14919" y="1676400"/>
            <a:ext cx="44729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1, Hành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quê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hương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là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những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đẹp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quê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hương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06510C4-4592-950D-64BA-79201B84CC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6" t="3519" r="50320" b="55862"/>
          <a:stretch/>
        </p:blipFill>
        <p:spPr>
          <a:xfrm>
            <a:off x="17207" y="685800"/>
            <a:ext cx="5682712" cy="40386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DB48A16B-B926-4EE7-6229-0ED8FFF3D1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64" t="6131" r="11693" b="56097"/>
          <a:stretch/>
        </p:blipFill>
        <p:spPr>
          <a:xfrm>
            <a:off x="5699919" y="1044844"/>
            <a:ext cx="5410200" cy="375548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97F3DB7D-A670-905E-D590-8300004C77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9" t="43805" r="11138" b="22372"/>
          <a:stretch/>
        </p:blipFill>
        <p:spPr>
          <a:xfrm>
            <a:off x="5688713" y="4736292"/>
            <a:ext cx="5410200" cy="336286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7D2D96-ECE1-BC05-818A-9FE911DD3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44896" r="50000" b="22598"/>
          <a:stretch/>
        </p:blipFill>
        <p:spPr>
          <a:xfrm>
            <a:off x="400007" y="4800332"/>
            <a:ext cx="5299912" cy="3231884"/>
          </a:xfrm>
          <a:prstGeom prst="rect">
            <a:avLst/>
          </a:prstGeom>
        </p:spPr>
      </p:pic>
      <p:pic>
        <p:nvPicPr>
          <p:cNvPr id="12" name="Đồ họa 11" descr="Angel face with solid fill with solid fill">
            <a:extLst>
              <a:ext uri="{FF2B5EF4-FFF2-40B4-BE49-F238E27FC236}">
                <a16:creationId xmlns:a16="http://schemas.microsoft.com/office/drawing/2014/main" id="{DA9FB85A-0820-3DED-DFDD-5F32249C8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7516" y="3639519"/>
            <a:ext cx="914400" cy="914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Đồ họa 21" descr="Angry face with solid fill with solid fill">
            <a:extLst>
              <a:ext uri="{FF2B5EF4-FFF2-40B4-BE49-F238E27FC236}">
                <a16:creationId xmlns:a16="http://schemas.microsoft.com/office/drawing/2014/main" id="{57835A25-2525-796E-81FB-E644E16DFE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85316" y="3786753"/>
            <a:ext cx="914400" cy="914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Đồ họa 22" descr="Angel face with solid fill with solid fill">
            <a:extLst>
              <a:ext uri="{FF2B5EF4-FFF2-40B4-BE49-F238E27FC236}">
                <a16:creationId xmlns:a16="http://schemas.microsoft.com/office/drawing/2014/main" id="{C9450F53-1141-97B7-E035-4776EAEF6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85316" y="6985862"/>
            <a:ext cx="914400" cy="914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Đồ họa 24" descr="Angry face with solid fill with solid fill">
            <a:extLst>
              <a:ext uri="{FF2B5EF4-FFF2-40B4-BE49-F238E27FC236}">
                <a16:creationId xmlns:a16="http://schemas.microsoft.com/office/drawing/2014/main" id="{E6C03FC5-B8E7-93D7-4085-7FB7EB4721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6310" y="6952282"/>
            <a:ext cx="914400" cy="914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A085489D-3D16-4A5A-6AB8-03910B6E552F}"/>
              </a:ext>
            </a:extLst>
          </p:cNvPr>
          <p:cNvSpPr txBox="1"/>
          <p:nvPr/>
        </p:nvSpPr>
        <p:spPr>
          <a:xfrm>
            <a:off x="7909719" y="0"/>
            <a:ext cx="81443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Hành vi nào thể hiện tình yêu quê hương đất nước?</a:t>
            </a:r>
          </a:p>
        </p:txBody>
      </p:sp>
    </p:spTree>
    <p:extLst>
      <p:ext uri="{BB962C8B-B14F-4D97-AF65-F5344CB8AC3E}">
        <p14:creationId xmlns:p14="http://schemas.microsoft.com/office/powerpoint/2010/main" val="27403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306510C4-4592-950D-64BA-79201B84CC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6" t="3519" r="50320" b="55862"/>
          <a:stretch/>
        </p:blipFill>
        <p:spPr>
          <a:xfrm>
            <a:off x="17207" y="685800"/>
            <a:ext cx="5682712" cy="40386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DB48A16B-B926-4EE7-6229-0ED8FFF3D1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64" t="6131" r="11693" b="56097"/>
          <a:stretch/>
        </p:blipFill>
        <p:spPr>
          <a:xfrm>
            <a:off x="5699919" y="1044844"/>
            <a:ext cx="5410200" cy="375548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97F3DB7D-A670-905E-D590-8300004C77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9" t="43805" r="11138" b="22372"/>
          <a:stretch/>
        </p:blipFill>
        <p:spPr>
          <a:xfrm>
            <a:off x="5688713" y="4736292"/>
            <a:ext cx="5410200" cy="336286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7D2D96-ECE1-BC05-818A-9FE911DD3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44896" r="50000" b="22598"/>
          <a:stretch/>
        </p:blipFill>
        <p:spPr>
          <a:xfrm>
            <a:off x="400007" y="4800332"/>
            <a:ext cx="5299912" cy="3231884"/>
          </a:xfrm>
          <a:prstGeom prst="rect">
            <a:avLst/>
          </a:prstGeom>
        </p:spPr>
      </p:pic>
      <p:pic>
        <p:nvPicPr>
          <p:cNvPr id="12" name="Đồ họa 11" descr="Angel face with solid fill with solid fill">
            <a:extLst>
              <a:ext uri="{FF2B5EF4-FFF2-40B4-BE49-F238E27FC236}">
                <a16:creationId xmlns:a16="http://schemas.microsoft.com/office/drawing/2014/main" id="{DA9FB85A-0820-3DED-DFDD-5F32249C8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7516" y="3639519"/>
            <a:ext cx="914400" cy="914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Đồ họa 21" descr="Angry face with solid fill with solid fill">
            <a:extLst>
              <a:ext uri="{FF2B5EF4-FFF2-40B4-BE49-F238E27FC236}">
                <a16:creationId xmlns:a16="http://schemas.microsoft.com/office/drawing/2014/main" id="{57835A25-2525-796E-81FB-E644E16DFE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85316" y="3786753"/>
            <a:ext cx="914400" cy="914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Đồ họa 22" descr="Angel face with solid fill with solid fill">
            <a:extLst>
              <a:ext uri="{FF2B5EF4-FFF2-40B4-BE49-F238E27FC236}">
                <a16:creationId xmlns:a16="http://schemas.microsoft.com/office/drawing/2014/main" id="{C9450F53-1141-97B7-E035-4776EAEF6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85316" y="6985862"/>
            <a:ext cx="914400" cy="914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Đồ họa 24" descr="Angry face with solid fill with solid fill">
            <a:extLst>
              <a:ext uri="{FF2B5EF4-FFF2-40B4-BE49-F238E27FC236}">
                <a16:creationId xmlns:a16="http://schemas.microsoft.com/office/drawing/2014/main" id="{E6C03FC5-B8E7-93D7-4085-7FB7EB4721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6310" y="6952282"/>
            <a:ext cx="914400" cy="914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A085489D-3D16-4A5A-6AB8-03910B6E552F}"/>
              </a:ext>
            </a:extLst>
          </p:cNvPr>
          <p:cNvSpPr txBox="1"/>
          <p:nvPr/>
        </p:nvSpPr>
        <p:spPr>
          <a:xfrm>
            <a:off x="7909719" y="0"/>
            <a:ext cx="81443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Hành vi nào thể hiện tình yêu quê hương đất nước?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CC89183-E13A-17BA-5049-87A4402FD2B9}"/>
              </a:ext>
            </a:extLst>
          </p:cNvPr>
          <p:cNvSpPr txBox="1"/>
          <p:nvPr/>
        </p:nvSpPr>
        <p:spPr>
          <a:xfrm>
            <a:off x="11098913" y="4736292"/>
            <a:ext cx="499805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3, Việc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máy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bay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phi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ngoài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công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gây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hiểm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tham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giao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thông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thò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đầu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cửa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),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gây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vế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phố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0B2709C-D8E4-2F44-96F3-A2A594064AAD}"/>
              </a:ext>
            </a:extLst>
          </p:cNvPr>
          <p:cNvSpPr/>
          <p:nvPr/>
        </p:nvSpPr>
        <p:spPr>
          <a:xfrm>
            <a:off x="11160051" y="1362220"/>
            <a:ext cx="49056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2,  Em nên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khuyên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xấu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cảnh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gìn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để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hệ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endParaRPr lang="en-US" sz="3400" dirty="0">
              <a:solidFill>
                <a:srgbClr val="00B05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33319" y="1676400"/>
            <a:ext cx="9067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kumimoji="0" lang="en-US" sz="34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tình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yêu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quê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hương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rất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đơn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cuốn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cảnh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đẹp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lịch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hùng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cha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hay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kể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nhau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nghe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quê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hương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giới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thiệu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quê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hương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CC66EF7-9264-A53E-851F-EE4F6085DD83}"/>
              </a:ext>
            </a:extLst>
          </p:cNvPr>
          <p:cNvSpPr txBox="1"/>
          <p:nvPr/>
        </p:nvSpPr>
        <p:spPr>
          <a:xfrm>
            <a:off x="8519319" y="247471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C71CE2A-1398-D990-4136-B891AA86F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6" t="3519" r="50320" b="55862"/>
          <a:stretch/>
        </p:blipFill>
        <p:spPr>
          <a:xfrm>
            <a:off x="17207" y="685800"/>
            <a:ext cx="5682712" cy="40386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6AA8D154-8F78-8830-634A-1325AD677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9" t="43805" r="11138" b="22372"/>
          <a:stretch/>
        </p:blipFill>
        <p:spPr>
          <a:xfrm>
            <a:off x="442119" y="4876800"/>
            <a:ext cx="5410200" cy="3362864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6E982D19-DF08-9E1D-5887-3E898EBCF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74" b="93440" l="9752" r="89894">
                        <a14:foregroundMark x1="49291" y1="47518" x2="46809" y2="60638"/>
                        <a14:foregroundMark x1="54078" y1="50000" x2="51064" y2="58865"/>
                        <a14:foregroundMark x1="43085" y1="90426" x2="54078" y2="93440"/>
                        <a14:foregroundMark x1="56560" y1="90426" x2="56560" y2="90426"/>
                        <a14:foregroundMark x1="55319" y1="93440" x2="58688" y2="93440"/>
                        <a14:foregroundMark x1="39184" y1="91312" x2="47340" y2="90426"/>
                        <a14:foregroundMark x1="60816" y1="90957" x2="55674" y2="90957"/>
                        <a14:foregroundMark x1="39716" y1="9574" x2="39716" y2="9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919" y="4876800"/>
            <a:ext cx="4413115" cy="44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1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F74E126-2397-0A4F-E134-F15AE574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5BC0DDC9-3EA4-5765-AA54-C0418B7AC6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082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11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6613C3C8-2B4A-87F8-4CEC-51667C282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1371600"/>
            <a:ext cx="12192000" cy="400094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349C142-D966-0A47-128F-43A617A02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19" y="2979251"/>
            <a:ext cx="8305800" cy="61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1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5">
            <a:extLst>
              <a:ext uri="{FF2B5EF4-FFF2-40B4-BE49-F238E27FC236}">
                <a16:creationId xmlns:a16="http://schemas.microsoft.com/office/drawing/2014/main" id="{E7EE641A-3BAE-9A37-3689-8DD5490351C9}"/>
              </a:ext>
            </a:extLst>
          </p:cNvPr>
          <p:cNvSpPr txBox="1"/>
          <p:nvPr/>
        </p:nvSpPr>
        <p:spPr>
          <a:xfrm>
            <a:off x="1204119" y="7239000"/>
            <a:ext cx="9338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9900CC"/>
                </a:solidFill>
                <a:latin typeface="HP001 Kieu 2 5H" panose="020B0603050302020204" pitchFamily="34" charset="0"/>
              </a:rPr>
              <a:t>Em yêu Tổ quốc Việt Nam</a:t>
            </a: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1C683B22-1DFA-38EC-E569-BFAD76466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519" y="228600"/>
            <a:ext cx="3143352" cy="2895600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FA75D3FB-C012-FDED-E54A-262B292C7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719" y="457200"/>
            <a:ext cx="5655223" cy="3493139"/>
          </a:xfrm>
          <a:prstGeom prst="rect">
            <a:avLst/>
          </a:prstGeom>
        </p:spPr>
      </p:pic>
      <p:grpSp>
        <p:nvGrpSpPr>
          <p:cNvPr id="2" name="Nhóm 14">
            <a:extLst>
              <a:ext uri="{FF2B5EF4-FFF2-40B4-BE49-F238E27FC236}">
                <a16:creationId xmlns:a16="http://schemas.microsoft.com/office/drawing/2014/main" id="{5EE73129-80A5-3E72-8BEA-9AA03D86049C}"/>
              </a:ext>
            </a:extLst>
          </p:cNvPr>
          <p:cNvGrpSpPr/>
          <p:nvPr/>
        </p:nvGrpSpPr>
        <p:grpSpPr>
          <a:xfrm>
            <a:off x="899319" y="4028452"/>
            <a:ext cx="5904416" cy="2339876"/>
            <a:chOff x="297366" y="2792219"/>
            <a:chExt cx="3925136" cy="1555502"/>
          </a:xfrm>
        </p:grpSpPr>
        <p:grpSp>
          <p:nvGrpSpPr>
            <p:cNvPr id="3" name="Nhóm 11">
              <a:extLst>
                <a:ext uri="{FF2B5EF4-FFF2-40B4-BE49-F238E27FC236}">
                  <a16:creationId xmlns:a16="http://schemas.microsoft.com/office/drawing/2014/main" id="{B361D469-417F-EF7D-6469-48157E17931E}"/>
                </a:ext>
              </a:extLst>
            </p:cNvPr>
            <p:cNvGrpSpPr/>
            <p:nvPr/>
          </p:nvGrpSpPr>
          <p:grpSpPr>
            <a:xfrm>
              <a:off x="297366" y="2792219"/>
              <a:ext cx="3925136" cy="1555502"/>
              <a:chOff x="297366" y="2792219"/>
              <a:chExt cx="3925136" cy="1555502"/>
            </a:xfrm>
          </p:grpSpPr>
          <p:sp>
            <p:nvSpPr>
              <p:cNvPr id="6" name="Hình Bầu dục 9">
                <a:extLst>
                  <a:ext uri="{FF2B5EF4-FFF2-40B4-BE49-F238E27FC236}">
                    <a16:creationId xmlns:a16="http://schemas.microsoft.com/office/drawing/2014/main" id="{42D27989-A595-C448-D202-A77E9BA105F1}"/>
                  </a:ext>
                </a:extLst>
              </p:cNvPr>
              <p:cNvSpPr/>
              <p:nvPr/>
            </p:nvSpPr>
            <p:spPr>
              <a:xfrm>
                <a:off x="2667000" y="2792219"/>
                <a:ext cx="1555502" cy="1555502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Hình chữ nhật 7">
                <a:extLst>
                  <a:ext uri="{FF2B5EF4-FFF2-40B4-BE49-F238E27FC236}">
                    <a16:creationId xmlns:a16="http://schemas.microsoft.com/office/drawing/2014/main" id="{1B45B3D7-FAD7-0E34-584B-2B90E5257148}"/>
                  </a:ext>
                </a:extLst>
              </p:cNvPr>
              <p:cNvSpPr/>
              <p:nvPr/>
            </p:nvSpPr>
            <p:spPr>
              <a:xfrm>
                <a:off x="297366" y="3211551"/>
                <a:ext cx="2601951" cy="86236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CCFF"/>
                  </a:gs>
                  <a:gs pos="83000">
                    <a:srgbClr val="FFCCFF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Hình Bầu dục 8">
                <a:extLst>
                  <a:ext uri="{FF2B5EF4-FFF2-40B4-BE49-F238E27FC236}">
                    <a16:creationId xmlns:a16="http://schemas.microsoft.com/office/drawing/2014/main" id="{7C93274F-D51C-BEE6-A7AA-BB3DA94223A4}"/>
                  </a:ext>
                </a:extLst>
              </p:cNvPr>
              <p:cNvSpPr/>
              <p:nvPr/>
            </p:nvSpPr>
            <p:spPr>
              <a:xfrm>
                <a:off x="2644140" y="3002280"/>
                <a:ext cx="1165860" cy="1165860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Hình Bầu dục 10">
                <a:extLst>
                  <a:ext uri="{FF2B5EF4-FFF2-40B4-BE49-F238E27FC236}">
                    <a16:creationId xmlns:a16="http://schemas.microsoft.com/office/drawing/2014/main" id="{6B4519E4-2A3D-2F05-973D-CCA3EDE62E4A}"/>
                  </a:ext>
                </a:extLst>
              </p:cNvPr>
              <p:cNvSpPr/>
              <p:nvPr/>
            </p:nvSpPr>
            <p:spPr>
              <a:xfrm>
                <a:off x="2644140" y="3108309"/>
                <a:ext cx="1014111" cy="101411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Hộp Văn bản 12">
              <a:extLst>
                <a:ext uri="{FF2B5EF4-FFF2-40B4-BE49-F238E27FC236}">
                  <a16:creationId xmlns:a16="http://schemas.microsoft.com/office/drawing/2014/main" id="{5E56CE9E-52FA-7906-3847-31C7003C52B2}"/>
                </a:ext>
              </a:extLst>
            </p:cNvPr>
            <p:cNvSpPr txBox="1"/>
            <p:nvPr/>
          </p:nvSpPr>
          <p:spPr>
            <a:xfrm>
              <a:off x="2858254" y="3143257"/>
              <a:ext cx="647700" cy="879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lang="en-US" sz="40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Hộp Văn bản 13">
              <a:extLst>
                <a:ext uri="{FF2B5EF4-FFF2-40B4-BE49-F238E27FC236}">
                  <a16:creationId xmlns:a16="http://schemas.microsoft.com/office/drawing/2014/main" id="{5D777000-DB9E-9697-F8ED-591F22DD6B17}"/>
                </a:ext>
              </a:extLst>
            </p:cNvPr>
            <p:cNvSpPr txBox="1"/>
            <p:nvPr/>
          </p:nvSpPr>
          <p:spPr>
            <a:xfrm>
              <a:off x="1158890" y="3203953"/>
              <a:ext cx="1485250" cy="879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>
                  <a:solidFill>
                    <a:srgbClr val="9900CC"/>
                  </a:solidFill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Bài </a:t>
              </a:r>
              <a:endParaRPr lang="en-US" sz="4000">
                <a:solidFill>
                  <a:srgbClr val="9900CC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7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F74E126-2397-0A4F-E134-F15AE574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0CD5E52-B952-F803-5332-9FE955637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  <p:pic>
        <p:nvPicPr>
          <p:cNvPr id="7" name="Hình ảnh 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9EBCB9AE-9016-739A-61C7-E8ECB35CD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19" y="3422105"/>
            <a:ext cx="5405639" cy="57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2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DD35AF77-0660-9511-0835-9C1F62C37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6" b="92326" l="9239" r="89947">
                        <a14:foregroundMark x1="27363" y1="39378" x2="29982" y2="54039"/>
                        <a14:foregroundMark x1="47504" y1="39782" x2="52354" y2="53837"/>
                        <a14:foregroundMark x1="52354" y1="53837" x2="52354" y2="53837"/>
                        <a14:foregroundMark x1="65593" y1="39136" x2="67292" y2="52746"/>
                        <a14:foregroundMark x1="64319" y1="49798" x2="64319" y2="49798"/>
                        <a14:foregroundMark x1="64319" y1="51696" x2="64319" y2="51696"/>
                        <a14:foregroundMark x1="68035" y1="54039" x2="68035" y2="54039"/>
                        <a14:foregroundMark x1="70655" y1="52141" x2="70655" y2="52141"/>
                        <a14:foregroundMark x1="65805" y1="54483" x2="65805" y2="54483"/>
                        <a14:foregroundMark x1="45451" y1="55089" x2="45451" y2="55089"/>
                        <a14:foregroundMark x1="45664" y1="51494" x2="46407" y2="55735"/>
                        <a14:foregroundMark x1="26619" y1="54039" x2="27186" y2="57027"/>
                        <a14:foregroundMark x1="21239" y1="47254" x2="21239" y2="47254"/>
                        <a14:foregroundMark x1="32779" y1="46607" x2="32779" y2="46607"/>
                        <a14:foregroundMark x1="9274" y1="66801" x2="9274" y2="66801"/>
                        <a14:foregroundMark x1="10407" y1="92124" x2="10407" y2="92124"/>
                        <a14:foregroundMark x1="29062" y1="85097" x2="29062" y2="85097"/>
                        <a14:foregroundMark x1="29239" y1="88288" x2="28673" y2="85097"/>
                        <a14:foregroundMark x1="50867" y1="57674" x2="53876" y2="54483"/>
                        <a14:foregroundMark x1="83327" y1="92326" x2="83327" y2="92326"/>
                        <a14:foregroundMark x1="67469" y1="37237" x2="67469" y2="40428"/>
                        <a14:foregroundMark x1="64496" y1="38934" x2="64496" y2="38934"/>
                        <a14:foregroundMark x1="62619" y1="40630" x2="65239" y2="37641"/>
                        <a14:foregroundMark x1="71009" y1="39378" x2="72319" y2="44265"/>
                        <a14:foregroundMark x1="61133" y1="46163" x2="62619" y2="47456"/>
                        <a14:foregroundMark x1="71575" y1="45315" x2="71186" y2="47254"/>
                        <a14:foregroundMark x1="50513" y1="41074" x2="46584" y2="37884"/>
                        <a14:foregroundMark x1="44920" y1="38934" x2="48460" y2="36591"/>
                        <a14:foregroundMark x1="23646" y1="41276" x2="27186" y2="38288"/>
                        <a14:foregroundMark x1="22726" y1="46809" x2="22726" y2="46809"/>
                        <a14:foregroundMark x1="23823" y1="45961" x2="23646" y2="45961"/>
                        <a14:foregroundMark x1="29062" y1="38732" x2="30549" y2="38086"/>
                      </a14:backgroundRemoval>
                    </a14:imgEffect>
                  </a14:imgLayer>
                </a14:imgProps>
              </a:ext>
            </a:extLst>
          </a:blip>
          <a:srcRect l="6271" t="32025" r="12202" b="4294"/>
          <a:stretch/>
        </p:blipFill>
        <p:spPr>
          <a:xfrm>
            <a:off x="5166519" y="1667520"/>
            <a:ext cx="10972800" cy="7512148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7294C4D-4753-B9AC-5CC8-1A968D964838}"/>
              </a:ext>
            </a:extLst>
          </p:cNvPr>
          <p:cNvSpPr txBox="1"/>
          <p:nvPr/>
        </p:nvSpPr>
        <p:spPr>
          <a:xfrm>
            <a:off x="221136" y="2667000"/>
            <a:ext cx="495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 chơi: </a:t>
            </a: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 kể tên các tỉnh, thành phố của đất nước Việt Nam, đội nào kể nhiều và chính xác hơn sẽ thắng cuộc.</a:t>
            </a:r>
          </a:p>
        </p:txBody>
      </p:sp>
      <p:sp>
        <p:nvSpPr>
          <p:cNvPr id="17" name="Bong bóng Lời nói: Hình bầu dục 16">
            <a:extLst>
              <a:ext uri="{FF2B5EF4-FFF2-40B4-BE49-F238E27FC236}">
                <a16:creationId xmlns:a16="http://schemas.microsoft.com/office/drawing/2014/main" id="{324774A3-D8F3-F606-3F61-B875478527D1}"/>
              </a:ext>
            </a:extLst>
          </p:cNvPr>
          <p:cNvSpPr/>
          <p:nvPr/>
        </p:nvSpPr>
        <p:spPr>
          <a:xfrm>
            <a:off x="5699919" y="775415"/>
            <a:ext cx="3352800" cy="1107996"/>
          </a:xfrm>
          <a:prstGeom prst="wedgeEllipseCallout">
            <a:avLst>
              <a:gd name="adj1" fmla="val 17071"/>
              <a:gd name="adj2" fmla="val 75089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Cao Bằng</a:t>
            </a:r>
          </a:p>
        </p:txBody>
      </p:sp>
      <p:sp>
        <p:nvSpPr>
          <p:cNvPr id="18" name="Bong bóng Lời nói: Hình bầu dục 17">
            <a:extLst>
              <a:ext uri="{FF2B5EF4-FFF2-40B4-BE49-F238E27FC236}">
                <a16:creationId xmlns:a16="http://schemas.microsoft.com/office/drawing/2014/main" id="{58C5832D-C142-9EE7-543E-A6EEFD347D1C}"/>
              </a:ext>
            </a:extLst>
          </p:cNvPr>
          <p:cNvSpPr/>
          <p:nvPr/>
        </p:nvSpPr>
        <p:spPr>
          <a:xfrm>
            <a:off x="9311878" y="698966"/>
            <a:ext cx="3352800" cy="1107996"/>
          </a:xfrm>
          <a:prstGeom prst="wedgeEllipseCallout">
            <a:avLst>
              <a:gd name="adj1" fmla="val -12975"/>
              <a:gd name="adj2" fmla="val 68095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Đà Nẵng</a:t>
            </a:r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48D62042-31E1-D872-E418-54A3B97FD93F}"/>
              </a:ext>
            </a:extLst>
          </p:cNvPr>
          <p:cNvSpPr/>
          <p:nvPr/>
        </p:nvSpPr>
        <p:spPr>
          <a:xfrm>
            <a:off x="12923838" y="854647"/>
            <a:ext cx="3352800" cy="1107996"/>
          </a:xfrm>
          <a:prstGeom prst="wedgeEllipseCallout">
            <a:avLst>
              <a:gd name="adj1" fmla="val -21758"/>
              <a:gd name="adj2" fmla="val 69494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 Thơ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E63AD4A5-EF7A-2C90-2FFB-EE66FD02812F}"/>
              </a:ext>
            </a:extLst>
          </p:cNvPr>
          <p:cNvGrpSpPr/>
          <p:nvPr/>
        </p:nvGrpSpPr>
        <p:grpSpPr>
          <a:xfrm>
            <a:off x="92785" y="122427"/>
            <a:ext cx="4866171" cy="2044833"/>
            <a:chOff x="300348" y="-143355"/>
            <a:chExt cx="4866171" cy="2044833"/>
          </a:xfrm>
        </p:grpSpPr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068B8C11-49BC-8DAD-61D0-84A41AFAB332}"/>
                </a:ext>
              </a:extLst>
            </p:cNvPr>
            <p:cNvSpPr txBox="1"/>
            <p:nvPr/>
          </p:nvSpPr>
          <p:spPr>
            <a:xfrm>
              <a:off x="1714500" y="75621"/>
              <a:ext cx="3452019" cy="155805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66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Thi kể</a:t>
              </a:r>
              <a:endParaRPr lang="en-US" sz="6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Hình ảnh 20" descr="Ảnh có chứa mẫu họa&#10;&#10;Mô tả được tạo tự động">
              <a:extLst>
                <a:ext uri="{FF2B5EF4-FFF2-40B4-BE49-F238E27FC236}">
                  <a16:creationId xmlns:a16="http://schemas.microsoft.com/office/drawing/2014/main" id="{63B5F004-8577-2081-115A-5D0B8DA8B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48" y="-143355"/>
              <a:ext cx="2365108" cy="2044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58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88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F74E126-2397-0A4F-E134-F15AE574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24A20F8-07AE-6EE4-8555-62571DC0B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  <p:pic>
        <p:nvPicPr>
          <p:cNvPr id="8" name="Hình ảnh 7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B3C43CD5-E5BF-F24D-C567-FF2B74854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4803281"/>
            <a:ext cx="4566469" cy="43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ownloads\image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8" t="23577" r="18753" b="26462"/>
          <a:stretch/>
        </p:blipFill>
        <p:spPr bwMode="auto">
          <a:xfrm>
            <a:off x="8747919" y="1750016"/>
            <a:ext cx="7374144" cy="5715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56" y="2057400"/>
            <a:ext cx="76090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a) Hãy chỉ ra những hành vi không nghiêm trang khi chào 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cờ?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Hành vi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là: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tư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đứng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tư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riêng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1746" y="1119074"/>
            <a:ext cx="8666712" cy="677108"/>
            <a:chOff x="1508919" y="1888664"/>
            <a:chExt cx="3406136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40613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1. Quan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tranh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trả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lời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256" y="2063620"/>
            <a:ext cx="80840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b)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 chào cờ em cần phải làm gì?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lvl="0" algn="just"/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Chỉnh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phục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bỏ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xuống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tư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nghiêm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hai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mắt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hường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phía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5C0CEF6E-0E62-7A01-39A9-98733C9EB18D}"/>
              </a:ext>
            </a:extLst>
          </p:cNvPr>
          <p:cNvGrpSpPr/>
          <p:nvPr/>
        </p:nvGrpSpPr>
        <p:grpSpPr>
          <a:xfrm>
            <a:off x="411746" y="1119074"/>
            <a:ext cx="8666712" cy="677108"/>
            <a:chOff x="1508919" y="1888664"/>
            <a:chExt cx="3406136" cy="677108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229996DD-F697-111B-3251-0155C2A87683}"/>
                </a:ext>
              </a:extLst>
            </p:cNvPr>
            <p:cNvSpPr/>
            <p:nvPr/>
          </p:nvSpPr>
          <p:spPr>
            <a:xfrm>
              <a:off x="1508919" y="1888664"/>
              <a:ext cx="340613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1. Quan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tranh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trả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lời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6" name="Straight Connector 12">
              <a:extLst>
                <a:ext uri="{FF2B5EF4-FFF2-40B4-BE49-F238E27FC236}">
                  <a16:creationId xmlns:a16="http://schemas.microsoft.com/office/drawing/2014/main" id="{F003D1CD-6B58-A2FC-0E7B-853B7C607D72}"/>
                </a:ext>
              </a:extLst>
            </p:cNvPr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pic>
        <p:nvPicPr>
          <p:cNvPr id="7" name="Picture 2" descr="C:\Users\Administrator\Downloads\image.png">
            <a:extLst>
              <a:ext uri="{FF2B5EF4-FFF2-40B4-BE49-F238E27FC236}">
                <a16:creationId xmlns:a16="http://schemas.microsoft.com/office/drawing/2014/main" id="{5CB92EF7-DE05-CB5E-432D-100861C435F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8" t="23577" r="18753" b="26462"/>
          <a:stretch/>
        </p:blipFill>
        <p:spPr bwMode="auto">
          <a:xfrm>
            <a:off x="8747919" y="1750016"/>
            <a:ext cx="7374144" cy="5715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7359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-Point Star 13"/>
          <p:cNvSpPr/>
          <p:nvPr/>
        </p:nvSpPr>
        <p:spPr>
          <a:xfrm>
            <a:off x="4861719" y="2294891"/>
            <a:ext cx="10441311" cy="614203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47519" y="2435283"/>
            <a:ext cx="9373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cờ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những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phục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gàng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bỏ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xuống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tư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nghiêm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hai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hờ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mắt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phía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1065460-C346-365F-E299-89BD30FBF55A}"/>
              </a:ext>
            </a:extLst>
          </p:cNvPr>
          <p:cNvSpPr txBox="1"/>
          <p:nvPr/>
        </p:nvSpPr>
        <p:spPr>
          <a:xfrm>
            <a:off x="7205824" y="804286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pic>
        <p:nvPicPr>
          <p:cNvPr id="19" name="Hình ảnh 1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97C29534-D3B2-8C11-39FE-D66AB83C7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79" b="93617" l="24291" r="75709">
                        <a14:foregroundMark x1="37057" y1="7979" x2="45213" y2="9397"/>
                        <a14:foregroundMark x1="54078" y1="48404" x2="48582" y2="56383"/>
                        <a14:foregroundMark x1="45213" y1="49823" x2="46277" y2="60816"/>
                        <a14:foregroundMark x1="46277" y1="60816" x2="45922" y2="60993"/>
                        <a14:foregroundMark x1="47872" y1="49291" x2="47518" y2="56738"/>
                        <a14:foregroundMark x1="37057" y1="92199" x2="43440" y2="92376"/>
                        <a14:foregroundMark x1="44326" y1="93085" x2="52305" y2="93794"/>
                        <a14:foregroundMark x1="58865" y1="93262" x2="61879" y2="93262"/>
                        <a14:foregroundMark x1="62234" y1="91312" x2="62943" y2="91667"/>
                        <a14:foregroundMark x1="75709" y1="42908" x2="75709" y2="42908"/>
                        <a14:foregroundMark x1="35461" y1="91667" x2="39007" y2="9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33" r="18508"/>
          <a:stretch/>
        </p:blipFill>
        <p:spPr>
          <a:xfrm>
            <a:off x="175909" y="1714339"/>
            <a:ext cx="5028710" cy="757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31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510</Words>
  <Application>Microsoft Office PowerPoint</Application>
  <PresentationFormat>Custom</PresentationFormat>
  <Paragraphs>37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HP001 Kieu 2 5H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Hà Nguyễn Thị Thu</cp:lastModifiedBy>
  <cp:revision>216</cp:revision>
  <dcterms:created xsi:type="dcterms:W3CDTF">2022-07-10T01:37:20Z</dcterms:created>
  <dcterms:modified xsi:type="dcterms:W3CDTF">2022-09-25T04:47:20Z</dcterms:modified>
</cp:coreProperties>
</file>