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9"/>
  </p:notesMasterIdLst>
  <p:sldIdLst>
    <p:sldId id="492" r:id="rId3"/>
    <p:sldId id="470" r:id="rId4"/>
    <p:sldId id="479" r:id="rId5"/>
    <p:sldId id="352" r:id="rId6"/>
    <p:sldId id="480" r:id="rId7"/>
    <p:sldId id="482" r:id="rId8"/>
    <p:sldId id="486" r:id="rId9"/>
    <p:sldId id="481" r:id="rId10"/>
    <p:sldId id="483" r:id="rId11"/>
    <p:sldId id="487" r:id="rId12"/>
    <p:sldId id="488" r:id="rId13"/>
    <p:sldId id="485" r:id="rId14"/>
    <p:sldId id="489" r:id="rId15"/>
    <p:sldId id="490" r:id="rId16"/>
    <p:sldId id="491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06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40A70-7E54-4E6A-A12F-A9B03347FF8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4A844-E93A-4041-8F2D-8E1DBCBD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4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822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344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47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54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89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80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324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0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32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483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70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4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4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3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1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867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=""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12187238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487906"/>
            <a:ext cx="8046720" cy="314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48">
              <a:solidFill>
                <a:prstClr val="white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=""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792" y="96983"/>
            <a:ext cx="878558" cy="1112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24545" y="222926"/>
            <a:ext cx="8047417" cy="1188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21572" y="1634674"/>
            <a:ext cx="8618697" cy="224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40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12187238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=""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8" y="83127"/>
            <a:ext cx="587932" cy="7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8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" y="0"/>
            <a:ext cx="1093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45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71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58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73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0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9/28/2023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1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3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5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1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6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2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4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930348FE-801D-4034-909C-173D5EB549D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350" y="274640"/>
            <a:ext cx="1476077" cy="14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76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l" defTabSz="913158" rtl="0" eaLnBrk="1" latinLnBrk="0" hangingPunct="1">
        <a:lnSpc>
          <a:spcPct val="90000"/>
        </a:lnSpc>
        <a:spcBef>
          <a:spcPct val="0"/>
        </a:spcBef>
        <a:buNone/>
        <a:defRPr sz="4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89" indent="-228289" algn="l" defTabSz="913158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6" kern="1200">
          <a:solidFill>
            <a:schemeClr val="tx1"/>
          </a:solidFill>
          <a:latin typeface="+mn-lt"/>
          <a:ea typeface="+mn-ea"/>
          <a:cs typeface="+mn-cs"/>
        </a:defRPr>
      </a:lvl1pPr>
      <a:lvl2pPr marL="684868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141448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027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4605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1184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7763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4343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0921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579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158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737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316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2895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9474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053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2632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emf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gif"/><Relationship Id="rId5" Type="http://schemas.openxmlformats.org/officeDocument/2006/relationships/image" Target="../media/image23.jpg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jp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12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24.png"/><Relationship Id="rId10" Type="http://schemas.microsoft.com/office/2007/relationships/hdphoto" Target="../media/hdphoto1.wdp"/><Relationship Id="rId4" Type="http://schemas.openxmlformats.org/officeDocument/2006/relationships/image" Target="../media/image23.jp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=""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" y="4348"/>
            <a:ext cx="12176542" cy="68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=""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879" y="729445"/>
            <a:ext cx="8219166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397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397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=""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3727" y="1395349"/>
            <a:ext cx="3881273" cy="5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=""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0453" y="3600234"/>
            <a:ext cx="761034" cy="284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=""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3289" y="5037742"/>
            <a:ext cx="761034" cy="213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=""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72" y="3581208"/>
            <a:ext cx="4490100" cy="123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101631" y="3241492"/>
            <a:ext cx="7705469" cy="292046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393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393" b="1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3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=""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00" y="528616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12264" y="4950540"/>
            <a:ext cx="7367488" cy="1106468"/>
          </a:xfrm>
          <a:prstGeom prst="rect">
            <a:avLst/>
          </a:prstGeom>
          <a:noFill/>
        </p:spPr>
        <p:txBody>
          <a:bodyPr wrap="none" lIns="91324" tIns="45662" rIns="91324" bIns="45662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591" b="1">
                <a:ln w="1016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6591" b="1" smtClean="0">
                <a:ln w="1016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  <a:endParaRPr lang="vi-VN" sz="6591" b="1">
              <a:ln w="10160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FAEFB64-DD30-45FE-BA07-C26A7DC89C56}"/>
              </a:ext>
            </a:extLst>
          </p:cNvPr>
          <p:cNvGrpSpPr/>
          <p:nvPr/>
        </p:nvGrpSpPr>
        <p:grpSpPr>
          <a:xfrm>
            <a:off x="1816661" y="775328"/>
            <a:ext cx="9127564" cy="5120640"/>
            <a:chOff x="968936" y="845807"/>
            <a:chExt cx="5850314" cy="5120640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987B7D04-823E-4D88-90B6-BAB09BF6A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8936" y="845807"/>
              <a:ext cx="5850314" cy="512064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E584B3B-AB84-48ED-BFBA-C1C9FA2F10D9}"/>
                </a:ext>
              </a:extLst>
            </p:cNvPr>
            <p:cNvSpPr txBox="1"/>
            <p:nvPr/>
          </p:nvSpPr>
          <p:spPr>
            <a:xfrm>
              <a:off x="1648272" y="2582208"/>
              <a:ext cx="4285639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quý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Lan.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hay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1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43945DC-CFA5-495E-9B45-934A113D2EF6}"/>
              </a:ext>
            </a:extLst>
          </p:cNvPr>
          <p:cNvGrpSpPr/>
          <p:nvPr/>
        </p:nvGrpSpPr>
        <p:grpSpPr>
          <a:xfrm>
            <a:off x="1414832" y="574202"/>
            <a:ext cx="8432365" cy="1221387"/>
            <a:chOff x="0" y="123160"/>
            <a:chExt cx="8434317" cy="1221670"/>
          </a:xfrm>
        </p:grpSpPr>
        <p:pic>
          <p:nvPicPr>
            <p:cNvPr id="20" name="图片 4">
              <a:extLst>
                <a:ext uri="{FF2B5EF4-FFF2-40B4-BE49-F238E27FC236}">
                  <a16:creationId xmlns="" xmlns:a16="http://schemas.microsoft.com/office/drawing/2014/main" id="{E70FC115-E0F0-48DE-A4D5-2F43FAC1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3160"/>
              <a:ext cx="1412954" cy="1221670"/>
            </a:xfrm>
            <a:prstGeom prst="rect">
              <a:avLst/>
            </a:prstGeom>
          </p:spPr>
        </p:pic>
        <p:sp>
          <p:nvSpPr>
            <p:cNvPr id="21" name="文本框 15">
              <a:extLst>
                <a:ext uri="{FF2B5EF4-FFF2-40B4-BE49-F238E27FC236}">
                  <a16:creationId xmlns="" xmlns:a16="http://schemas.microsoft.com/office/drawing/2014/main" id="{B9B92903-F91E-4726-B306-22349E7E6356}"/>
                </a:ext>
              </a:extLst>
            </p:cNvPr>
            <p:cNvSpPr txBox="1"/>
            <p:nvPr/>
          </p:nvSpPr>
          <p:spPr>
            <a:xfrm>
              <a:off x="1143206" y="351525"/>
              <a:ext cx="7291111" cy="78319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bài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của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em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vào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VBT </a:t>
              </a:r>
              <a:endParaRPr lang="zh-CN" altLang="en-US" sz="3999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61EE1CC-7623-4B9C-A319-17973CC80DF2}"/>
              </a:ext>
            </a:extLst>
          </p:cNvPr>
          <p:cNvGrpSpPr/>
          <p:nvPr/>
        </p:nvGrpSpPr>
        <p:grpSpPr>
          <a:xfrm>
            <a:off x="1414832" y="1362767"/>
            <a:ext cx="9443668" cy="4495839"/>
            <a:chOff x="7366165" y="2086419"/>
            <a:chExt cx="5544617" cy="4110420"/>
          </a:xfrm>
        </p:grpSpPr>
        <p:pic>
          <p:nvPicPr>
            <p:cNvPr id="26" name="图片 10">
              <a:extLst>
                <a:ext uri="{FF2B5EF4-FFF2-40B4-BE49-F238E27FC236}">
                  <a16:creationId xmlns="" xmlns:a16="http://schemas.microsoft.com/office/drawing/2014/main" id="{617D1065-5F36-4E14-BBF6-80446F151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65" y="2086419"/>
              <a:ext cx="5544617" cy="4110420"/>
            </a:xfrm>
            <a:prstGeom prst="rect">
              <a:avLst/>
            </a:prstGeom>
          </p:spPr>
        </p:pic>
        <p:sp>
          <p:nvSpPr>
            <p:cNvPr id="27" name="文本框 15">
              <a:extLst>
                <a:ext uri="{FF2B5EF4-FFF2-40B4-BE49-F238E27FC236}">
                  <a16:creationId xmlns="" xmlns:a16="http://schemas.microsoft.com/office/drawing/2014/main" id="{80E5F001-7E09-4490-9DB8-A283DD960A54}"/>
                </a:ext>
              </a:extLst>
            </p:cNvPr>
            <p:cNvSpPr txBox="1"/>
            <p:nvPr/>
          </p:nvSpPr>
          <p:spPr>
            <a:xfrm>
              <a:off x="8433385" y="3642910"/>
              <a:ext cx="2962050" cy="529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1.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Phù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hợp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với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tình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huống</a:t>
              </a:r>
              <a:endParaRPr lang="zh-CN" altLang="en-US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  <p:sp>
          <p:nvSpPr>
            <p:cNvPr id="28" name="文本框 15">
              <a:extLst>
                <a:ext uri="{FF2B5EF4-FFF2-40B4-BE49-F238E27FC236}">
                  <a16:creationId xmlns="" xmlns:a16="http://schemas.microsoft.com/office/drawing/2014/main" id="{7B0E4E68-203A-499D-9006-C26138DFB243}"/>
                </a:ext>
              </a:extLst>
            </p:cNvPr>
            <p:cNvSpPr txBox="1"/>
            <p:nvPr/>
          </p:nvSpPr>
          <p:spPr>
            <a:xfrm>
              <a:off x="8433385" y="4227611"/>
              <a:ext cx="2735012" cy="529256"/>
            </a:xfrm>
            <a:prstGeom prst="roundRect">
              <a:avLst/>
            </a:prstGeom>
            <a:solidFill>
              <a:srgbClr val="DEF1AD"/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2.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Trình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bày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rõ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ràng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,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sạch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đẹp</a:t>
              </a:r>
              <a:endParaRPr lang="zh-CN" altLang="en-US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05C9C7F6-4D84-4C04-87BE-795A8A4377B7}"/>
                </a:ext>
              </a:extLst>
            </p:cNvPr>
            <p:cNvSpPr/>
            <p:nvPr/>
          </p:nvSpPr>
          <p:spPr>
            <a:xfrm>
              <a:off x="9399690" y="2868990"/>
              <a:ext cx="1429816" cy="59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Tiêu</a:t>
              </a:r>
              <a:r>
                <a:rPr lang="en-US" sz="3600" kern="0" dirty="0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chí</a:t>
              </a:r>
              <a:r>
                <a:rPr lang="en-US" sz="3600" kern="0" dirty="0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endParaRPr lang="en-US" sz="3600" dirty="0">
                <a:ln w="3175">
                  <a:solidFill>
                    <a:srgbClr val="F17475">
                      <a:lumMod val="75000"/>
                    </a:srgbClr>
                  </a:solidFill>
                </a:ln>
                <a:solidFill>
                  <a:srgbClr val="F17475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30" name="5-Point Star 25">
              <a:extLst>
                <a:ext uri="{FF2B5EF4-FFF2-40B4-BE49-F238E27FC236}">
                  <a16:creationId xmlns="" xmlns:a16="http://schemas.microsoft.com/office/drawing/2014/main" id="{3E15278E-9114-4C7E-AB60-08EA1FF20047}"/>
                </a:ext>
              </a:extLst>
            </p:cNvPr>
            <p:cNvSpPr/>
            <p:nvPr/>
          </p:nvSpPr>
          <p:spPr>
            <a:xfrm>
              <a:off x="11422731" y="3697502"/>
              <a:ext cx="360000" cy="324000"/>
            </a:xfrm>
            <a:prstGeom prst="star5">
              <a:avLst>
                <a:gd name="adj" fmla="val 24675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" name="5-Point Star 26">
              <a:extLst>
                <a:ext uri="{FF2B5EF4-FFF2-40B4-BE49-F238E27FC236}">
                  <a16:creationId xmlns="" xmlns:a16="http://schemas.microsoft.com/office/drawing/2014/main" id="{414CA3E0-8C43-47FF-AE10-7A748AB47534}"/>
                </a:ext>
              </a:extLst>
            </p:cNvPr>
            <p:cNvSpPr/>
            <p:nvPr/>
          </p:nvSpPr>
          <p:spPr>
            <a:xfrm>
              <a:off x="11299433" y="4355162"/>
              <a:ext cx="360000" cy="324000"/>
            </a:xfrm>
            <a:prstGeom prst="star5">
              <a:avLst>
                <a:gd name="adj" fmla="val 24675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09849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=""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73609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3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906406" y="2705892"/>
            <a:ext cx="3934090" cy="144623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pPr algn="ctr" defTabSz="914217"/>
            <a:r>
              <a:rPr lang="en-US" sz="8798" kern="0" dirty="0" err="1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Vận</a:t>
            </a:r>
            <a:r>
              <a:rPr lang="en-US" sz="8798" kern="0" dirty="0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 </a:t>
            </a:r>
            <a:r>
              <a:rPr lang="en-US" sz="8798" kern="0" dirty="0" err="1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dụng</a:t>
            </a:r>
            <a:endParaRPr lang="en-US" sz="2799" dirty="0">
              <a:solidFill>
                <a:srgbClr val="EC4646"/>
              </a:solidFill>
              <a:latin typeface="Patrick Hand" panose="00000500000000000000" pitchFamily="2" charset="0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519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="" xmlns:a16="http://schemas.microsoft.com/office/drawing/2014/main" id="{4BB4AF3C-E9D9-42D3-B48E-5E4F5E7557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63381" y="1146266"/>
            <a:ext cx="2954235" cy="54093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24033E2-5AD6-4BDE-9EFD-70B9C5D5B292}"/>
              </a:ext>
            </a:extLst>
          </p:cNvPr>
          <p:cNvGrpSpPr/>
          <p:nvPr/>
        </p:nvGrpSpPr>
        <p:grpSpPr>
          <a:xfrm rot="1028187">
            <a:off x="5933494" y="685203"/>
            <a:ext cx="6131375" cy="3214151"/>
            <a:chOff x="8963158" y="1920240"/>
            <a:chExt cx="2961767" cy="2556551"/>
          </a:xfrm>
        </p:grpSpPr>
        <p:pic>
          <p:nvPicPr>
            <p:cNvPr id="17" name="Picture 16" descr="A picture containing icon&#10;&#10;Description automatically generated">
              <a:extLst>
                <a:ext uri="{FF2B5EF4-FFF2-40B4-BE49-F238E27FC236}">
                  <a16:creationId xmlns="" xmlns:a16="http://schemas.microsoft.com/office/drawing/2014/main" id="{AC6B7742-6896-49B1-8E4E-0CA45E540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A36E5D2-0A08-45BE-B2D3-5C1951C1B7F2}"/>
                </a:ext>
              </a:extLst>
            </p:cNvPr>
            <p:cNvSpPr txBox="1"/>
            <p:nvPr/>
          </p:nvSpPr>
          <p:spPr>
            <a:xfrm rot="20571813">
              <a:off x="9604510" y="2200086"/>
              <a:ext cx="1863430" cy="2276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09849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=""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646481" cy="156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98" b="0" i="0" u="none" strike="noStrike" kern="0" cap="none" spc="0" normalizeH="0" baseline="0" noProof="0" dirty="0">
                  <a:ln w="3175">
                    <a:noFill/>
                  </a:ln>
                  <a:solidFill>
                    <a:srgbClr val="EC4646"/>
                  </a:solidFill>
                  <a:effectLst/>
                  <a:uLnTx/>
                  <a:uFillTx/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4</a:t>
              </a:r>
              <a:endPara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001788" y="2705892"/>
            <a:ext cx="3743333" cy="144623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8" b="0" i="0" u="none" strike="noStrike" kern="0" cap="none" spc="0" normalizeH="0" baseline="0" noProof="0" dirty="0" err="1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Tổng</a:t>
            </a:r>
            <a:r>
              <a:rPr kumimoji="0" lang="en-US" sz="8798" b="0" i="0" u="none" strike="noStrike" kern="0" cap="none" spc="0" normalizeH="0" noProof="0" dirty="0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 </a:t>
            </a:r>
            <a:r>
              <a:rPr kumimoji="0" lang="en-US" sz="8798" b="0" i="0" u="none" strike="noStrike" kern="0" cap="none" spc="0" normalizeH="0" noProof="0" dirty="0" err="1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kế</a:t>
            </a:r>
            <a:r>
              <a:rPr lang="en-US" sz="8798" kern="0" dirty="0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t</a:t>
            </a: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srgbClr val="EC4646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66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5">
            <a:extLst>
              <a:ext uri="{FF2B5EF4-FFF2-40B4-BE49-F238E27FC236}">
                <a16:creationId xmlns="" xmlns:a16="http://schemas.microsoft.com/office/drawing/2014/main" id="{B9B92903-F91E-4726-B306-22349E7E6356}"/>
              </a:ext>
            </a:extLst>
          </p:cNvPr>
          <p:cNvSpPr txBox="1"/>
          <p:nvPr/>
        </p:nvSpPr>
        <p:spPr>
          <a:xfrm>
            <a:off x="2110326" y="354098"/>
            <a:ext cx="7289424" cy="783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Sau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bài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học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chúng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ta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đã</a:t>
            </a:r>
            <a:endParaRPr kumimoji="0" lang="zh-CN" altLang="en-US" sz="3999" b="0" i="0" u="none" strike="noStrike" kern="0" cap="none" spc="0" normalizeH="0" baseline="0" noProof="0" dirty="0">
              <a:ln w="3175">
                <a:solidFill>
                  <a:srgbClr val="EC4646"/>
                </a:solidFill>
              </a:ln>
              <a:solidFill>
                <a:srgbClr val="F17475">
                  <a:lumMod val="75000"/>
                </a:srgbClr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pic>
        <p:nvPicPr>
          <p:cNvPr id="26" name="图片 10">
            <a:extLst>
              <a:ext uri="{FF2B5EF4-FFF2-40B4-BE49-F238E27FC236}">
                <a16:creationId xmlns="" xmlns:a16="http://schemas.microsoft.com/office/drawing/2014/main" id="{617D1065-5F36-4E14-BBF6-80446F151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866775"/>
            <a:ext cx="11687175" cy="5895975"/>
          </a:xfrm>
          <a:prstGeom prst="rect">
            <a:avLst/>
          </a:prstGeom>
        </p:spPr>
      </p:pic>
      <p:sp>
        <p:nvSpPr>
          <p:cNvPr id="27" name="文本框 15">
            <a:extLst>
              <a:ext uri="{FF2B5EF4-FFF2-40B4-BE49-F238E27FC236}">
                <a16:creationId xmlns="" xmlns:a16="http://schemas.microsoft.com/office/drawing/2014/main" id="{80E5F001-7E09-4490-9DB8-A283DD960A54}"/>
              </a:ext>
            </a:extLst>
          </p:cNvPr>
          <p:cNvSpPr txBox="1"/>
          <p:nvPr/>
        </p:nvSpPr>
        <p:spPr>
          <a:xfrm>
            <a:off x="2601956" y="2341023"/>
            <a:ext cx="6646820" cy="5788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1.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Đọc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và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hiểu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được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bài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Tạm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biệt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mùa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hè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FFBF53">
                    <a:lumMod val="50000"/>
                  </a:srgbClr>
                </a:solidFill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28" name="文本框 15">
            <a:extLst>
              <a:ext uri="{FF2B5EF4-FFF2-40B4-BE49-F238E27FC236}">
                <a16:creationId xmlns="" xmlns:a16="http://schemas.microsoft.com/office/drawing/2014/main" id="{7B0E4E68-203A-499D-9006-C26138DFB243}"/>
              </a:ext>
            </a:extLst>
          </p:cNvPr>
          <p:cNvSpPr txBox="1"/>
          <p:nvPr/>
        </p:nvSpPr>
        <p:spPr>
          <a:xfrm>
            <a:off x="2566053" y="3055599"/>
            <a:ext cx="6682722" cy="578883"/>
          </a:xfrm>
          <a:prstGeom prst="roundRect">
            <a:avLst/>
          </a:prstGeom>
          <a:solidFill>
            <a:srgbClr val="DEF1A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2.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Mở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rộng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vốn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từ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ngữ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về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mùa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hè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="" xmlns:a16="http://schemas.microsoft.com/office/drawing/2014/main" id="{3C4B40BA-5851-406F-8BFF-95553B8768D6}"/>
              </a:ext>
            </a:extLst>
          </p:cNvPr>
          <p:cNvSpPr txBox="1"/>
          <p:nvPr/>
        </p:nvSpPr>
        <p:spPr>
          <a:xfrm>
            <a:off x="2566053" y="3888544"/>
            <a:ext cx="6682722" cy="10556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3.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Viết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được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đoạn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văn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nêu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tình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cảm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,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cảm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xúc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của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em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về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người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bạn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.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FD26D33-B1F0-41D2-ACF9-226A7D23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5" name="任意多边形 70">
            <a:extLst>
              <a:ext uri="{FF2B5EF4-FFF2-40B4-BE49-F238E27FC236}">
                <a16:creationId xmlns="" xmlns:a16="http://schemas.microsoft.com/office/drawing/2014/main" id="{F5814427-19AC-4496-860A-28C57A834931}"/>
              </a:ext>
            </a:extLst>
          </p:cNvPr>
          <p:cNvSpPr/>
          <p:nvPr/>
        </p:nvSpPr>
        <p:spPr>
          <a:xfrm rot="10800000">
            <a:off x="2396177" y="1196357"/>
            <a:ext cx="8732930" cy="4231636"/>
          </a:xfrm>
          <a:custGeom>
            <a:avLst/>
            <a:gdLst>
              <a:gd name="connsiteX0" fmla="*/ 514985 w 2610115"/>
              <a:gd name="connsiteY0" fmla="*/ 194411 h 1975845"/>
              <a:gd name="connsiteX1" fmla="*/ 847273 w 2610115"/>
              <a:gd name="connsiteY1" fmla="*/ 231372 h 1975845"/>
              <a:gd name="connsiteX2" fmla="*/ 847370 w 2610115"/>
              <a:gd name="connsiteY2" fmla="*/ 231228 h 1975845"/>
              <a:gd name="connsiteX3" fmla="*/ 891877 w 2610115"/>
              <a:gd name="connsiteY3" fmla="*/ 165153 h 1975845"/>
              <a:gd name="connsiteX4" fmla="*/ 1357208 w 2610115"/>
              <a:gd name="connsiteY4" fmla="*/ 150454 h 1975845"/>
              <a:gd name="connsiteX5" fmla="*/ 1359483 w 2610115"/>
              <a:gd name="connsiteY5" fmla="*/ 146907 h 1975845"/>
              <a:gd name="connsiteX6" fmla="*/ 1392515 w 2610115"/>
              <a:gd name="connsiteY6" fmla="*/ 95396 h 1975845"/>
              <a:gd name="connsiteX7" fmla="*/ 1555909 w 2610115"/>
              <a:gd name="connsiteY7" fmla="*/ 2697 h 1975845"/>
              <a:gd name="connsiteX8" fmla="*/ 1752718 w 2610115"/>
              <a:gd name="connsiteY8" fmla="*/ 55742 h 1975845"/>
              <a:gd name="connsiteX9" fmla="*/ 1799449 w 2610115"/>
              <a:gd name="connsiteY9" fmla="*/ 103995 h 1975845"/>
              <a:gd name="connsiteX10" fmla="*/ 1802338 w 2610115"/>
              <a:gd name="connsiteY10" fmla="*/ 106977 h 1975845"/>
              <a:gd name="connsiteX11" fmla="*/ 2004528 w 2610115"/>
              <a:gd name="connsiteY11" fmla="*/ 1214 h 1975845"/>
              <a:gd name="connsiteX12" fmla="*/ 2142054 w 2610115"/>
              <a:gd name="connsiteY12" fmla="*/ 25099 h 1975845"/>
              <a:gd name="connsiteX13" fmla="*/ 2314325 w 2610115"/>
              <a:gd name="connsiteY13" fmla="*/ 248470 h 1975845"/>
              <a:gd name="connsiteX14" fmla="*/ 2315263 w 2610115"/>
              <a:gd name="connsiteY14" fmla="*/ 248869 h 1975845"/>
              <a:gd name="connsiteX15" fmla="*/ 2388106 w 2610115"/>
              <a:gd name="connsiteY15" fmla="*/ 279811 h 1975845"/>
              <a:gd name="connsiteX16" fmla="*/ 2535411 w 2610115"/>
              <a:gd name="connsiteY16" fmla="*/ 465259 h 1975845"/>
              <a:gd name="connsiteX17" fmla="*/ 2525516 w 2610115"/>
              <a:gd name="connsiteY17" fmla="*/ 700334 h 1975845"/>
              <a:gd name="connsiteX18" fmla="*/ 2597804 w 2610115"/>
              <a:gd name="connsiteY18" fmla="*/ 1059759 h 1975845"/>
              <a:gd name="connsiteX19" fmla="*/ 2259174 w 2610115"/>
              <a:gd name="connsiteY19" fmla="*/ 1374381 h 1975845"/>
              <a:gd name="connsiteX20" fmla="*/ 2137951 w 2610115"/>
              <a:gd name="connsiteY20" fmla="*/ 1643972 h 1975845"/>
              <a:gd name="connsiteX21" fmla="*/ 1725223 w 2610115"/>
              <a:gd name="connsiteY21" fmla="*/ 1676614 h 1975845"/>
              <a:gd name="connsiteX22" fmla="*/ 1430280 w 2610115"/>
              <a:gd name="connsiteY22" fmla="*/ 1964218 h 1975845"/>
              <a:gd name="connsiteX23" fmla="*/ 996615 w 2610115"/>
              <a:gd name="connsiteY23" fmla="*/ 1788666 h 1975845"/>
              <a:gd name="connsiteX24" fmla="*/ 352423 w 2610115"/>
              <a:gd name="connsiteY24" fmla="*/ 1615216 h 1975845"/>
              <a:gd name="connsiteX25" fmla="*/ 69186 w 2610115"/>
              <a:gd name="connsiteY25" fmla="*/ 1422201 h 1975845"/>
              <a:gd name="connsiteX26" fmla="*/ 89788 w 2610115"/>
              <a:gd name="connsiteY26" fmla="*/ 1218899 h 1975845"/>
              <a:gd name="connsiteX27" fmla="*/ 128033 w 2610115"/>
              <a:gd name="connsiteY27" fmla="*/ 1164062 h 1975845"/>
              <a:gd name="connsiteX28" fmla="*/ 127542 w 2610115"/>
              <a:gd name="connsiteY28" fmla="*/ 1159860 h 1975845"/>
              <a:gd name="connsiteX29" fmla="*/ 69942 w 2610115"/>
              <a:gd name="connsiteY29" fmla="*/ 1111936 h 1975845"/>
              <a:gd name="connsiteX30" fmla="*/ 1906 w 2610115"/>
              <a:gd name="connsiteY30" fmla="*/ 894356 h 1975845"/>
              <a:gd name="connsiteX31" fmla="*/ 235303 w 2610115"/>
              <a:gd name="connsiteY31" fmla="*/ 656766 h 1975845"/>
              <a:gd name="connsiteX32" fmla="*/ 237535 w 2610115"/>
              <a:gd name="connsiteY32" fmla="*/ 650503 h 1975845"/>
              <a:gd name="connsiteX33" fmla="*/ 341501 w 2610115"/>
              <a:gd name="connsiteY33" fmla="*/ 309319 h 1975845"/>
              <a:gd name="connsiteX34" fmla="*/ 514985 w 2610115"/>
              <a:gd name="connsiteY34" fmla="*/ 194411 h 197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0115" h="1975845">
                <a:moveTo>
                  <a:pt x="514985" y="194411"/>
                </a:moveTo>
                <a:cubicBezTo>
                  <a:pt x="622902" y="158190"/>
                  <a:pt x="743903" y="168940"/>
                  <a:pt x="847273" y="231372"/>
                </a:cubicBezTo>
                <a:lnTo>
                  <a:pt x="847370" y="231228"/>
                </a:lnTo>
                <a:lnTo>
                  <a:pt x="891877" y="165153"/>
                </a:lnTo>
                <a:cubicBezTo>
                  <a:pt x="1010526" y="28042"/>
                  <a:pt x="1222997" y="14047"/>
                  <a:pt x="1357208" y="150454"/>
                </a:cubicBezTo>
                <a:lnTo>
                  <a:pt x="1359483" y="146907"/>
                </a:lnTo>
                <a:lnTo>
                  <a:pt x="1392515" y="95396"/>
                </a:lnTo>
                <a:cubicBezTo>
                  <a:pt x="1433742" y="45531"/>
                  <a:pt x="1491601" y="12092"/>
                  <a:pt x="1555909" y="2697"/>
                </a:cubicBezTo>
                <a:cubicBezTo>
                  <a:pt x="1626688" y="-7657"/>
                  <a:pt x="1697399" y="12178"/>
                  <a:pt x="1752718" y="55742"/>
                </a:cubicBezTo>
                <a:lnTo>
                  <a:pt x="1799449" y="103995"/>
                </a:lnTo>
                <a:lnTo>
                  <a:pt x="1802338" y="106977"/>
                </a:lnTo>
                <a:cubicBezTo>
                  <a:pt x="1854457" y="43717"/>
                  <a:pt x="1927884" y="7011"/>
                  <a:pt x="2004528" y="1214"/>
                </a:cubicBezTo>
                <a:cubicBezTo>
                  <a:pt x="2050514" y="-2265"/>
                  <a:pt x="2097658" y="5383"/>
                  <a:pt x="2142054" y="25099"/>
                </a:cubicBezTo>
                <a:cubicBezTo>
                  <a:pt x="2232262" y="65146"/>
                  <a:pt x="2296947" y="148991"/>
                  <a:pt x="2314325" y="248470"/>
                </a:cubicBezTo>
                <a:lnTo>
                  <a:pt x="2315263" y="248869"/>
                </a:lnTo>
                <a:lnTo>
                  <a:pt x="2388106" y="279811"/>
                </a:lnTo>
                <a:cubicBezTo>
                  <a:pt x="2457030" y="320051"/>
                  <a:pt x="2510068" y="385712"/>
                  <a:pt x="2535411" y="465259"/>
                </a:cubicBezTo>
                <a:cubicBezTo>
                  <a:pt x="2559970" y="542246"/>
                  <a:pt x="2556471" y="625862"/>
                  <a:pt x="2525516" y="700334"/>
                </a:cubicBezTo>
                <a:cubicBezTo>
                  <a:pt x="2601605" y="802465"/>
                  <a:pt x="2628215" y="934861"/>
                  <a:pt x="2597804" y="1059759"/>
                </a:cubicBezTo>
                <a:cubicBezTo>
                  <a:pt x="2557376" y="1225802"/>
                  <a:pt x="2423541" y="1350151"/>
                  <a:pt x="2259174" y="1374381"/>
                </a:cubicBezTo>
                <a:cubicBezTo>
                  <a:pt x="2258390" y="1478021"/>
                  <a:pt x="2214160" y="1576312"/>
                  <a:pt x="2137951" y="1643972"/>
                </a:cubicBezTo>
                <a:cubicBezTo>
                  <a:pt x="2022158" y="1746789"/>
                  <a:pt x="1854895" y="1760001"/>
                  <a:pt x="1725223" y="1676614"/>
                </a:cubicBezTo>
                <a:cubicBezTo>
                  <a:pt x="1683287" y="1819845"/>
                  <a:pt x="1570994" y="1929336"/>
                  <a:pt x="1430280" y="1964218"/>
                </a:cubicBezTo>
                <a:cubicBezTo>
                  <a:pt x="1264465" y="2005317"/>
                  <a:pt x="1091410" y="1935279"/>
                  <a:pt x="996615" y="1788666"/>
                </a:cubicBezTo>
                <a:cubicBezTo>
                  <a:pt x="772874" y="1927827"/>
                  <a:pt x="482275" y="1849606"/>
                  <a:pt x="352423" y="1615216"/>
                </a:cubicBezTo>
                <a:cubicBezTo>
                  <a:pt x="224864" y="1630623"/>
                  <a:pt x="105088" y="1549019"/>
                  <a:pt x="69186" y="1422201"/>
                </a:cubicBezTo>
                <a:cubicBezTo>
                  <a:pt x="49681" y="1353386"/>
                  <a:pt x="57737" y="1280482"/>
                  <a:pt x="89788" y="1218899"/>
                </a:cubicBezTo>
                <a:lnTo>
                  <a:pt x="128033" y="1164062"/>
                </a:lnTo>
                <a:lnTo>
                  <a:pt x="127542" y="1159860"/>
                </a:lnTo>
                <a:lnTo>
                  <a:pt x="69942" y="1111936"/>
                </a:lnTo>
                <a:cubicBezTo>
                  <a:pt x="18379" y="1054273"/>
                  <a:pt x="-7507" y="975034"/>
                  <a:pt x="1906" y="894356"/>
                </a:cubicBezTo>
                <a:cubicBezTo>
                  <a:pt x="16630" y="768406"/>
                  <a:pt x="113536" y="669750"/>
                  <a:pt x="235303" y="656766"/>
                </a:cubicBezTo>
                <a:cubicBezTo>
                  <a:pt x="236026" y="654663"/>
                  <a:pt x="236811" y="652606"/>
                  <a:pt x="237535" y="650503"/>
                </a:cubicBezTo>
                <a:cubicBezTo>
                  <a:pt x="221183" y="526474"/>
                  <a:pt x="259318" y="401393"/>
                  <a:pt x="341501" y="309319"/>
                </a:cubicBezTo>
                <a:cubicBezTo>
                  <a:pt x="390196" y="254785"/>
                  <a:pt x="450235" y="216143"/>
                  <a:pt x="514985" y="1944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8FE5BB"/>
            </a:solidFill>
          </a:ln>
          <a:effectLst>
            <a:outerShdw dist="203200" dir="3300000" algn="t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rgbClr val="FFFFFF"/>
              </a:solidFill>
              <a:latin typeface="字魂59号-创粗黑" panose="00000500000000000000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198" y="1749794"/>
            <a:ext cx="8130887" cy="33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23" y="1633475"/>
            <a:ext cx="2803754" cy="12312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04D5390-5CDC-4973-BE81-32359EBEE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024" y="2697810"/>
            <a:ext cx="8425402" cy="117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03C680-A791-4810-AF95-9F8A1D27A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008" y="3874440"/>
            <a:ext cx="9345978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41478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=""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63190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1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0B28C5F-FF70-4320-A0CA-0FB504517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189" y="2182088"/>
            <a:ext cx="4877223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7" y="0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236404"/>
              </p:ext>
            </p:extLst>
          </p:nvPr>
        </p:nvGraphicFramePr>
        <p:xfrm>
          <a:off x="327974" y="1221387"/>
          <a:ext cx="11625901" cy="554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72476">
                  <a:extLst>
                    <a:ext uri="{9D8B030D-6E8A-4147-A177-3AD203B41FA5}">
                      <a16:colId xmlns="" xmlns:a16="http://schemas.microsoft.com/office/drawing/2014/main" val="1706347254"/>
                    </a:ext>
                  </a:extLst>
                </a:gridCol>
                <a:gridCol w="3000375">
                  <a:extLst>
                    <a:ext uri="{9D8B030D-6E8A-4147-A177-3AD203B41FA5}">
                      <a16:colId xmlns=""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=""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E4C4AC-E254-4B4E-8BC1-D9634F8A237E}"/>
              </a:ext>
            </a:extLst>
          </p:cNvPr>
          <p:cNvSpPr txBox="1"/>
          <p:nvPr/>
        </p:nvSpPr>
        <p:spPr>
          <a:xfrm>
            <a:off x="4362426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7E41CA9-9F73-4635-9930-82F5C74B480F}"/>
              </a:ext>
            </a:extLst>
          </p:cNvPr>
          <p:cNvSpPr txBox="1"/>
          <p:nvPr/>
        </p:nvSpPr>
        <p:spPr>
          <a:xfrm>
            <a:off x="8467701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1B74529-6CA0-4414-9871-B9F9F8DD1290}"/>
              </a:ext>
            </a:extLst>
          </p:cNvPr>
          <p:cNvSpPr txBox="1"/>
          <p:nvPr/>
        </p:nvSpPr>
        <p:spPr>
          <a:xfrm>
            <a:off x="4402768" y="5252987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2D1D68D-36EA-4F52-A8FF-29B5B33C8D5E}"/>
              </a:ext>
            </a:extLst>
          </p:cNvPr>
          <p:cNvSpPr txBox="1"/>
          <p:nvPr/>
        </p:nvSpPr>
        <p:spPr>
          <a:xfrm>
            <a:off x="8556309" y="5339214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実は自分が苦手な内容の方が教えやすい・・？">
            <a:extLst>
              <a:ext uri="{FF2B5EF4-FFF2-40B4-BE49-F238E27FC236}">
                <a16:creationId xmlns="" xmlns:a16="http://schemas.microsoft.com/office/drawing/2014/main" id="{EDF57AE7-E78D-4237-9F1A-9B8E4869A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95" y="1355623"/>
            <a:ext cx="495248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D9034BF-A85A-4B6F-B25C-C53B0B0EA658}"/>
              </a:ext>
            </a:extLst>
          </p:cNvPr>
          <p:cNvGrpSpPr/>
          <p:nvPr/>
        </p:nvGrpSpPr>
        <p:grpSpPr>
          <a:xfrm>
            <a:off x="1066800" y="805124"/>
            <a:ext cx="5029200" cy="5029200"/>
            <a:chOff x="1171837" y="713684"/>
            <a:chExt cx="5029200" cy="5029200"/>
          </a:xfrm>
        </p:grpSpPr>
        <p:pic>
          <p:nvPicPr>
            <p:cNvPr id="11" name="Picture 10" descr="Shape, circle&#10;&#10;Description automatically generated">
              <a:extLst>
                <a:ext uri="{FF2B5EF4-FFF2-40B4-BE49-F238E27FC236}">
                  <a16:creationId xmlns="" xmlns:a16="http://schemas.microsoft.com/office/drawing/2014/main" id="{3896CEC1-403E-4400-8967-C557CC650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37" y="713684"/>
              <a:ext cx="5029200" cy="50292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D72751D-746A-4C09-84D8-1ADB75489E57}"/>
                </a:ext>
              </a:extLst>
            </p:cNvPr>
            <p:cNvSpPr txBox="1"/>
            <p:nvPr/>
          </p:nvSpPr>
          <p:spPr>
            <a:xfrm>
              <a:off x="1562362" y="2533349"/>
              <a:ext cx="4086225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suy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xúc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FDA2F73-300E-46EC-8575-AF4E4D353C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8516" y="-45524"/>
            <a:ext cx="6462320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3">
            <a:extLst>
              <a:ext uri="{FF2B5EF4-FFF2-40B4-BE49-F238E27FC236}">
                <a16:creationId xmlns="" xmlns:a16="http://schemas.microsoft.com/office/drawing/2014/main" id="{C173B447-EBE6-46B9-B58F-979594C8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pic>
        <p:nvPicPr>
          <p:cNvPr id="13" name="Picture 12" descr="A group of people in clothing&#10;&#10;Description automatically generated with low confidence">
            <a:extLst>
              <a:ext uri="{FF2B5EF4-FFF2-40B4-BE49-F238E27FC236}">
                <a16:creationId xmlns="" xmlns:a16="http://schemas.microsoft.com/office/drawing/2014/main" id="{D97DFB28-698E-4968-B0A2-9499CDDC2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11" y="3931920"/>
            <a:ext cx="8504775" cy="2926080"/>
          </a:xfrm>
          <a:prstGeom prst="rect">
            <a:avLst/>
          </a:prstGeom>
        </p:spPr>
      </p:pic>
      <p:pic>
        <p:nvPicPr>
          <p:cNvPr id="14" name="Picture 2" descr="11 Notion ideas | cute gif, aesthetic gif, cute stickers">
            <a:extLst>
              <a:ext uri="{FF2B5EF4-FFF2-40B4-BE49-F238E27FC236}">
                <a16:creationId xmlns="" xmlns:a16="http://schemas.microsoft.com/office/drawing/2014/main" id="{942449E8-132B-4456-AAF9-6F1CD1B0E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60" y="160044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Nhà Bán Bánh Bao – Nhà thầu đam nhoa :3">
            <a:extLst>
              <a:ext uri="{FF2B5EF4-FFF2-40B4-BE49-F238E27FC236}">
                <a16:creationId xmlns="" xmlns:a16="http://schemas.microsoft.com/office/drawing/2014/main" id="{DEC2DC8B-C088-409E-88C5-D107A942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10" y="356842"/>
            <a:ext cx="36987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AFEA953-686D-4E27-A32C-C6D3B14C5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9773" y="-39798"/>
            <a:ext cx="5712447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7" y="0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989994"/>
              </p:ext>
            </p:extLst>
          </p:nvPr>
        </p:nvGraphicFramePr>
        <p:xfrm>
          <a:off x="327974" y="1221387"/>
          <a:ext cx="11625901" cy="554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2451">
                  <a:extLst>
                    <a:ext uri="{9D8B030D-6E8A-4147-A177-3AD203B41FA5}">
                      <a16:colId xmlns="" xmlns:a16="http://schemas.microsoft.com/office/drawing/2014/main" val="1706347254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=""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EFCC51E-97B7-4B4D-AB39-22E86E4E718B}"/>
              </a:ext>
            </a:extLst>
          </p:cNvPr>
          <p:cNvSpPr txBox="1"/>
          <p:nvPr/>
        </p:nvSpPr>
        <p:spPr>
          <a:xfrm>
            <a:off x="3419475" y="4066953"/>
            <a:ext cx="3171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hay.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554EE6B-B096-45A5-A52D-9A0D01C85CE4}"/>
              </a:ext>
            </a:extLst>
          </p:cNvPr>
          <p:cNvSpPr txBox="1"/>
          <p:nvPr/>
        </p:nvSpPr>
        <p:spPr>
          <a:xfrm>
            <a:off x="6677025" y="4066953"/>
            <a:ext cx="5076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rung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02A8860-D1F6-4940-8218-0035A3ABB532}"/>
              </a:ext>
            </a:extLst>
          </p:cNvPr>
          <p:cNvSpPr txBox="1"/>
          <p:nvPr/>
        </p:nvSpPr>
        <p:spPr>
          <a:xfrm>
            <a:off x="3419475" y="5534562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6BBAD01-DB9F-470B-8883-496473748414}"/>
              </a:ext>
            </a:extLst>
          </p:cNvPr>
          <p:cNvSpPr txBox="1"/>
          <p:nvPr/>
        </p:nvSpPr>
        <p:spPr>
          <a:xfrm>
            <a:off x="6677025" y="5439312"/>
            <a:ext cx="5187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277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41478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=""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456369" y="1659386"/>
              <a:ext cx="76014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2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EF8D36B-8841-4874-9089-8C5A346C1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702" y="2258015"/>
            <a:ext cx="527349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20" y="-86082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24256" y="-149205"/>
            <a:ext cx="10941960" cy="13280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600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altLang="zh-CN" sz="3600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tình cảm, cảm xúc của em đối với một người bạn mà em yêu quý.</a:t>
            </a:r>
          </a:p>
        </p:txBody>
      </p:sp>
      <p:pic>
        <p:nvPicPr>
          <p:cNvPr id="10" name="图片 23">
            <a:extLst>
              <a:ext uri="{FF2B5EF4-FFF2-40B4-BE49-F238E27FC236}">
                <a16:creationId xmlns="" xmlns:a16="http://schemas.microsoft.com/office/drawing/2014/main" id="{F99247EF-50EA-433C-89E6-EEF4331E21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EFD4EBC-2AE4-41C9-9673-F5419767E723}"/>
              </a:ext>
            </a:extLst>
          </p:cNvPr>
          <p:cNvGrpSpPr/>
          <p:nvPr/>
        </p:nvGrpSpPr>
        <p:grpSpPr>
          <a:xfrm>
            <a:off x="76200" y="1087071"/>
            <a:ext cx="4041635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="" xmlns:a16="http://schemas.microsoft.com/office/drawing/2014/main" id="{75D67FA1-2DF0-4097-A678-91DB868C5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3BD6B48-0DC7-4EC1-AEA6-48A1B5AF906F}"/>
                </a:ext>
              </a:extLst>
            </p:cNvPr>
            <p:cNvSpPr txBox="1"/>
            <p:nvPr/>
          </p:nvSpPr>
          <p:spPr>
            <a:xfrm>
              <a:off x="1263949" y="2107460"/>
              <a:ext cx="264073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muốn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nói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xúc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đối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1B23F0D-B82B-4E2E-8831-7B9092A5764E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="" xmlns:a16="http://schemas.microsoft.com/office/drawing/2014/main" id="{0FF01D11-1BBB-4F54-B440-12675FF0B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08770C5-623A-4F90-8100-C900777286FD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điều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yêu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quý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D42740D8-21F1-42EE-AA16-23E7399E3AC8}"/>
              </a:ext>
            </a:extLst>
          </p:cNvPr>
          <p:cNvGrpSpPr/>
          <p:nvPr/>
        </p:nvGrpSpPr>
        <p:grpSpPr>
          <a:xfrm>
            <a:off x="7859033" y="933450"/>
            <a:ext cx="4038116" cy="2851101"/>
            <a:chOff x="8963158" y="1920240"/>
            <a:chExt cx="2961767" cy="2468880"/>
          </a:xfrm>
        </p:grpSpPr>
        <p:pic>
          <p:nvPicPr>
            <p:cNvPr id="19" name="Picture 18" descr="A picture containing icon&#10;&#10;Description automatically generated">
              <a:extLst>
                <a:ext uri="{FF2B5EF4-FFF2-40B4-BE49-F238E27FC236}">
                  <a16:creationId xmlns="" xmlns:a16="http://schemas.microsoft.com/office/drawing/2014/main" id="{44B1C63E-D255-4C00-80E8-BBBF3980E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85F2E38-7D3C-4CCA-A086-113146164437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679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xúc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như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thế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đối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với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DB5C0733-0006-4BD5-B378-CFF1C3898AC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588</Words>
  <Application>Microsoft Office PowerPoint</Application>
  <PresentationFormat>Widescreen</PresentationFormat>
  <Paragraphs>80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宋体</vt:lpstr>
      <vt:lpstr>Arial</vt:lpstr>
      <vt:lpstr>Arial-Rounded</vt:lpstr>
      <vt:lpstr>Calibri</vt:lpstr>
      <vt:lpstr>Calibri Light</vt:lpstr>
      <vt:lpstr>等线</vt:lpstr>
      <vt:lpstr>Patrick Hand</vt:lpstr>
      <vt:lpstr>Pattaya</vt:lpstr>
      <vt:lpstr>Times New Roman</vt:lpstr>
      <vt:lpstr>字魂59号-创粗黑</vt:lpstr>
      <vt:lpstr>站酷快乐体2016修订版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 10</cp:lastModifiedBy>
  <cp:revision>21</cp:revision>
  <dcterms:created xsi:type="dcterms:W3CDTF">2022-06-20T01:18:47Z</dcterms:created>
  <dcterms:modified xsi:type="dcterms:W3CDTF">2023-09-27T17:37:34Z</dcterms:modified>
</cp:coreProperties>
</file>