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02" r:id="rId3"/>
    <p:sldId id="310" r:id="rId4"/>
    <p:sldId id="311" r:id="rId5"/>
    <p:sldId id="307" r:id="rId6"/>
    <p:sldId id="305" r:id="rId7"/>
    <p:sldId id="301" r:id="rId8"/>
  </p:sldIdLst>
  <p:sldSz cx="15819438" cy="9418638"/>
  <p:notesSz cx="6858000" cy="9144000"/>
  <p:defaultTextStyle>
    <a:defPPr>
      <a:defRPr lang="en-US"/>
    </a:defPPr>
    <a:lvl1pPr marL="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782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1566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2348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3132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3915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4698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5481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6264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>
        <p:scale>
          <a:sx n="50" d="100"/>
          <a:sy n="50" d="100"/>
        </p:scale>
        <p:origin x="-906" y="-162"/>
      </p:cViewPr>
      <p:guideLst>
        <p:guide orient="horz" pos="2967"/>
        <p:guide pos="4983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7956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5907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386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1814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976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772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5675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6362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9275" y="685800"/>
            <a:ext cx="5759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458" y="2925892"/>
            <a:ext cx="13446523" cy="20189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916" y="5337228"/>
            <a:ext cx="11073607" cy="2406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6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69093" y="377186"/>
            <a:ext cx="3559374" cy="80363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972" y="377186"/>
            <a:ext cx="10414463" cy="80363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431" y="1541435"/>
            <a:ext cx="11864578" cy="327908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7431" y="4946965"/>
            <a:ext cx="11864578" cy="2273991"/>
          </a:xfrm>
        </p:spPr>
        <p:txBody>
          <a:bodyPr/>
          <a:lstStyle>
            <a:lvl1pPr marL="0" indent="0" algn="ctr">
              <a:buNone/>
              <a:defRPr sz="3500"/>
            </a:lvl1pPr>
            <a:lvl2pPr marL="681319" indent="0" algn="ctr">
              <a:buNone/>
              <a:defRPr sz="2900"/>
            </a:lvl2pPr>
            <a:lvl3pPr marL="1362634" indent="0" algn="ctr">
              <a:buNone/>
              <a:defRPr sz="2700"/>
            </a:lvl3pPr>
            <a:lvl4pPr marL="2043953" indent="0" algn="ctr">
              <a:buNone/>
              <a:defRPr sz="2300"/>
            </a:lvl4pPr>
            <a:lvl5pPr marL="2725269" indent="0" algn="ctr">
              <a:buNone/>
              <a:defRPr sz="2300"/>
            </a:lvl5pPr>
            <a:lvl6pPr marL="3406585" indent="0" algn="ctr">
              <a:buNone/>
              <a:defRPr sz="2300"/>
            </a:lvl6pPr>
            <a:lvl7pPr marL="4087902" indent="0" algn="ctr">
              <a:buNone/>
              <a:defRPr sz="2300"/>
            </a:lvl7pPr>
            <a:lvl8pPr marL="4769221" indent="0" algn="ctr">
              <a:buNone/>
              <a:defRPr sz="2300"/>
            </a:lvl8pPr>
            <a:lvl9pPr marL="5450536" indent="0" algn="ctr">
              <a:buNone/>
              <a:defRPr sz="23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346" y="2348122"/>
            <a:ext cx="13644266" cy="3917891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346" y="6303080"/>
            <a:ext cx="13644266" cy="2060326"/>
          </a:xfrm>
        </p:spPr>
        <p:txBody>
          <a:bodyPr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6813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36263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439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72526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4065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0879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7692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4505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7586" y="2507278"/>
            <a:ext cx="6723261" cy="59760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8593" y="2507278"/>
            <a:ext cx="6723261" cy="59760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47" y="501458"/>
            <a:ext cx="13644266" cy="18205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647" y="2308878"/>
            <a:ext cx="6692363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647" y="3440423"/>
            <a:ext cx="6692363" cy="5060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08593" y="2308878"/>
            <a:ext cx="6725322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08593" y="3440423"/>
            <a:ext cx="6725322" cy="5060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5327" y="1356113"/>
            <a:ext cx="8008591" cy="6693338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7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25327" y="1356113"/>
            <a:ext cx="8008591" cy="6693338"/>
          </a:xfrm>
        </p:spPr>
        <p:txBody>
          <a:bodyPr/>
          <a:lstStyle>
            <a:lvl1pPr marL="0" indent="0">
              <a:buNone/>
              <a:defRPr sz="4700"/>
            </a:lvl1pPr>
            <a:lvl2pPr marL="681319" indent="0">
              <a:buNone/>
              <a:defRPr sz="4100"/>
            </a:lvl2pPr>
            <a:lvl3pPr marL="1362634" indent="0">
              <a:buNone/>
              <a:defRPr sz="3500"/>
            </a:lvl3pPr>
            <a:lvl4pPr marL="2043953" indent="0">
              <a:buNone/>
              <a:defRPr sz="2900"/>
            </a:lvl4pPr>
            <a:lvl5pPr marL="2725269" indent="0">
              <a:buNone/>
              <a:defRPr sz="2900"/>
            </a:lvl5pPr>
            <a:lvl6pPr marL="3406585" indent="0">
              <a:buNone/>
              <a:defRPr sz="2900"/>
            </a:lvl6pPr>
            <a:lvl7pPr marL="4087902" indent="0">
              <a:buNone/>
              <a:defRPr sz="2900"/>
            </a:lvl7pPr>
            <a:lvl8pPr marL="4769221" indent="0">
              <a:buNone/>
              <a:defRPr sz="2900"/>
            </a:lvl8pPr>
            <a:lvl9pPr marL="5450536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7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20789" y="501458"/>
            <a:ext cx="3411068" cy="79818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7592" y="501458"/>
            <a:ext cx="10035457" cy="798186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5819438" cy="9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28" y="6052353"/>
            <a:ext cx="13446523" cy="1870646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628" y="3992026"/>
            <a:ext cx="13446523" cy="206032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90782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156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234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6313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5391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4469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3548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2626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972" y="2197691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1548" y="2197691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6" y="2108301"/>
            <a:ext cx="6989668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76" y="2986931"/>
            <a:ext cx="6989668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36064" y="2108301"/>
            <a:ext cx="6992412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6064" y="2986931"/>
            <a:ext cx="6992412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82" y="375007"/>
            <a:ext cx="5204488" cy="1595939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967" y="375011"/>
            <a:ext cx="8843505" cy="8038549"/>
          </a:xfrm>
        </p:spPr>
        <p:txBody>
          <a:bodyPr/>
          <a:lstStyle>
            <a:lvl1pPr>
              <a:defRPr sz="6200"/>
            </a:lvl1pPr>
            <a:lvl2pPr>
              <a:defRPr sz="5500"/>
            </a:lvl2pPr>
            <a:lvl3pPr>
              <a:defRPr sz="47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82" y="1970944"/>
            <a:ext cx="5204488" cy="6442613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723" y="6593055"/>
            <a:ext cx="9491663" cy="77834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0723" y="841573"/>
            <a:ext cx="9491663" cy="5651183"/>
          </a:xfrm>
        </p:spPr>
        <p:txBody>
          <a:bodyPr/>
          <a:lstStyle>
            <a:lvl1pPr marL="0" indent="0">
              <a:buNone/>
              <a:defRPr sz="6200"/>
            </a:lvl1pPr>
            <a:lvl2pPr marL="907829" indent="0">
              <a:buNone/>
              <a:defRPr sz="5500"/>
            </a:lvl2pPr>
            <a:lvl3pPr marL="1815662" indent="0">
              <a:buNone/>
              <a:defRPr sz="4700"/>
            </a:lvl3pPr>
            <a:lvl4pPr marL="2723489" indent="0">
              <a:buNone/>
              <a:defRPr sz="3800"/>
            </a:lvl4pPr>
            <a:lvl5pPr marL="3631320" indent="0">
              <a:buNone/>
              <a:defRPr sz="3800"/>
            </a:lvl5pPr>
            <a:lvl6pPr marL="4539152" indent="0">
              <a:buNone/>
              <a:defRPr sz="3800"/>
            </a:lvl6pPr>
            <a:lvl7pPr marL="5446983" indent="0">
              <a:buNone/>
              <a:defRPr sz="3800"/>
            </a:lvl7pPr>
            <a:lvl8pPr marL="6354812" indent="0">
              <a:buNone/>
              <a:defRPr sz="3800"/>
            </a:lvl8pPr>
            <a:lvl9pPr marL="7262643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0723" y="7371399"/>
            <a:ext cx="9491663" cy="1105385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972" y="377184"/>
            <a:ext cx="14237495" cy="1569773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2" y="2197691"/>
            <a:ext cx="14237495" cy="6215865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972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4975" y="8729683"/>
            <a:ext cx="5009489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7264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1566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0872" indent="-680872" algn="l" defTabSz="1815662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26" indent="-567394" algn="l" defTabSz="1815662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9577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77407" indent="-453914" algn="l" defTabSz="181566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085237" indent="-453914" algn="l" defTabSz="181566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93066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00894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8729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16560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782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6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2348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132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3915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4698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5481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6264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587" y="501458"/>
            <a:ext cx="13644266" cy="1820503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587" y="2507278"/>
            <a:ext cx="13644266" cy="5976041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7587" y="8729686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0190" y="8729686"/>
            <a:ext cx="5339060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2479" y="8729686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62634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658" indent="-340658" algn="l" defTabSz="1362634" rtl="0" eaLnBrk="1" latinLnBrk="0" hangingPunct="1">
        <a:lnSpc>
          <a:spcPct val="90000"/>
        </a:lnSpc>
        <a:spcBef>
          <a:spcPts val="149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197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03293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384609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65928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47244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28562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09880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79119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131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634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3953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526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6585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87902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69221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50536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789" y="-26809"/>
            <a:ext cx="16007391" cy="355899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4733" y="19706"/>
            <a:ext cx="16007391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sz="47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79577" y="4019968"/>
            <a:ext cx="10928295" cy="1785657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73618" y="3938088"/>
            <a:ext cx="2003796" cy="1789541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60202" y="-976547"/>
            <a:ext cx="4272554" cy="403760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161261" y="4081410"/>
            <a:ext cx="1713773" cy="1872059"/>
          </a:xfrm>
          <a:prstGeom prst="rect">
            <a:avLst/>
          </a:prstGeom>
          <a:noFill/>
        </p:spPr>
        <p:txBody>
          <a:bodyPr wrap="square" lIns="181580" tIns="90792" rIns="181580" bIns="90792" rtlCol="0">
            <a:spAutoFit/>
          </a:bodyPr>
          <a:lstStyle/>
          <a:p>
            <a:pPr algn="ctr" defTabSz="1362579"/>
            <a:r>
              <a:rPr lang="en-US" sz="47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7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362579"/>
            <a:r>
              <a:rPr lang="en-US" sz="620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26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1139248" y="8934354"/>
            <a:ext cx="15775232" cy="678966"/>
          </a:xfrm>
          <a:prstGeom prst="rect">
            <a:avLst/>
          </a:prstGeom>
          <a:noFill/>
        </p:spPr>
        <p:txBody>
          <a:bodyPr wrap="square" lIns="136257" tIns="68131" rIns="136257" bIns="68131" rtlCol="0">
            <a:spAutoFit/>
          </a:bodyPr>
          <a:lstStyle/>
          <a:p>
            <a:pPr defTabSz="1362579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77" y="326674"/>
            <a:ext cx="2320893" cy="1953056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0231" y="886101"/>
            <a:ext cx="12391893" cy="141671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79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00768" y="4310940"/>
            <a:ext cx="9579549" cy="1106671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MANG VỀ YÊU THƯƠNG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574811" y="5997582"/>
            <a:ext cx="6327324" cy="1281897"/>
          </a:xfrm>
          <a:prstGeom prst="rect">
            <a:avLst/>
          </a:prstGeom>
          <a:noFill/>
        </p:spPr>
        <p:txBody>
          <a:bodyPr wrap="none" lIns="181662" tIns="90831" rIns="181662" bIns="9083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7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6" y="6585648"/>
            <a:ext cx="2787474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89395" y="311126"/>
            <a:ext cx="13578351" cy="1121593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thơ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tình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r>
              <a:rPr lang="en-US" sz="4000" dirty="0"/>
              <a:t> </a:t>
            </a:r>
            <a:r>
              <a:rPr lang="en-US" sz="4000" dirty="0" err="1"/>
              <a:t>anh</a:t>
            </a:r>
            <a:r>
              <a:rPr lang="en-US" sz="4000" dirty="0"/>
              <a:t> </a:t>
            </a:r>
            <a:r>
              <a:rPr lang="en-US" sz="4000" dirty="0" err="1"/>
              <a:t>chị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nhà</a:t>
            </a:r>
            <a:r>
              <a:rPr lang="en-US" sz="4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35" t="41428" r="19265" b="17947"/>
          <a:stretch/>
        </p:blipFill>
        <p:spPr bwMode="auto">
          <a:xfrm>
            <a:off x="1689398" y="1286729"/>
            <a:ext cx="12343777" cy="784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1" y="2"/>
            <a:ext cx="15819438" cy="477475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sp>
        <p:nvSpPr>
          <p:cNvPr id="11" name="Text Box 1"/>
          <p:cNvSpPr txBox="1"/>
          <p:nvPr/>
        </p:nvSpPr>
        <p:spPr>
          <a:xfrm>
            <a:off x="615205" y="8882441"/>
            <a:ext cx="15775232" cy="678966"/>
          </a:xfrm>
          <a:prstGeom prst="rect">
            <a:avLst/>
          </a:prstGeom>
          <a:noFill/>
        </p:spPr>
        <p:txBody>
          <a:bodyPr wrap="square" lIns="136257" tIns="68131" rIns="136257" bIns="68131" rtlCol="0">
            <a:spAutoFit/>
          </a:bodyPr>
          <a:lstStyle/>
          <a:p>
            <a:pPr defTabSz="1362579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7" name="Oval 6"/>
          <p:cNvSpPr/>
          <p:nvPr/>
        </p:nvSpPr>
        <p:spPr>
          <a:xfrm>
            <a:off x="551697" y="311123"/>
            <a:ext cx="919754" cy="8884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2"/>
          <a:stretch/>
        </p:blipFill>
        <p:spPr>
          <a:xfrm>
            <a:off x="-32732" y="3"/>
            <a:ext cx="15852172" cy="941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6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3773" y="652305"/>
            <a:ext cx="13578351" cy="1121593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nghe</a:t>
            </a:r>
            <a:r>
              <a:rPr lang="en-US" sz="4000" dirty="0"/>
              <a:t> </a:t>
            </a:r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thơ</a:t>
            </a:r>
            <a:r>
              <a:rPr lang="en-US" sz="4000" dirty="0"/>
              <a:t> </a:t>
            </a:r>
            <a:r>
              <a:rPr lang="en-US" sz="4000" dirty="0" err="1"/>
              <a:t>mà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thích</a:t>
            </a:r>
            <a:r>
              <a:rPr lang="en-US" sz="4000" dirty="0"/>
              <a:t>,.</a:t>
            </a:r>
          </a:p>
        </p:txBody>
      </p:sp>
      <p:sp>
        <p:nvSpPr>
          <p:cNvPr id="5" name="Oval 4"/>
          <p:cNvSpPr/>
          <p:nvPr/>
        </p:nvSpPr>
        <p:spPr>
          <a:xfrm>
            <a:off x="395486" y="563020"/>
            <a:ext cx="1054629" cy="9418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1" y="2"/>
            <a:ext cx="15819438" cy="477475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sp>
        <p:nvSpPr>
          <p:cNvPr id="10" name="Text Box 1"/>
          <p:cNvSpPr txBox="1"/>
          <p:nvPr/>
        </p:nvSpPr>
        <p:spPr>
          <a:xfrm>
            <a:off x="615205" y="8882441"/>
            <a:ext cx="15775232" cy="678966"/>
          </a:xfrm>
          <a:prstGeom prst="rect">
            <a:avLst/>
          </a:prstGeom>
          <a:noFill/>
        </p:spPr>
        <p:txBody>
          <a:bodyPr wrap="square" lIns="136257" tIns="68131" rIns="136257" bIns="68131" rtlCol="0">
            <a:spAutoFit/>
          </a:bodyPr>
          <a:lstStyle/>
          <a:p>
            <a:pPr defTabSz="1362579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91" y="2332085"/>
            <a:ext cx="8514970" cy="60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3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14379" y="2812890"/>
            <a:ext cx="8160103" cy="1049977"/>
          </a:xfrm>
          <a:prstGeom prst="rect">
            <a:avLst/>
          </a:prstGeom>
          <a:noFill/>
        </p:spPr>
        <p:txBody>
          <a:bodyPr wrap="square" lIns="136264" tIns="68132" rIns="136264" bIns="6813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54419" y="4485065"/>
            <a:ext cx="13221672" cy="3392332"/>
          </a:xfrm>
          <a:prstGeom prst="rect">
            <a:avLst/>
          </a:prstGeom>
          <a:noFill/>
        </p:spPr>
        <p:txBody>
          <a:bodyPr wrap="square" lIns="136264" tIns="68132" rIns="136264" bIns="68132">
            <a:spAutoFit/>
          </a:bodyPr>
          <a:lstStyle/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,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288" y="2594610"/>
            <a:ext cx="2743950" cy="222590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" y="6697533"/>
            <a:ext cx="3038239" cy="2721108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59" y="582124"/>
            <a:ext cx="1728204" cy="2971052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6" y="5204966"/>
            <a:ext cx="1728204" cy="2951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89" y="6912714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=""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32" y="585718"/>
            <a:ext cx="809701" cy="1323252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=""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71" y="1127602"/>
            <a:ext cx="567476" cy="92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554420" y="3111507"/>
            <a:ext cx="12065841" cy="2415929"/>
          </a:xfrm>
          <a:prstGeom prst="rect">
            <a:avLst/>
          </a:prstGeom>
          <a:noFill/>
        </p:spPr>
        <p:txBody>
          <a:bodyPr wrap="square" lIns="136226" tIns="68115" rIns="136226" bIns="68115" rtlCol="0">
            <a:spAutoFit/>
          </a:bodyPr>
          <a:lstStyle/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8066" y="2684973"/>
            <a:ext cx="1086089" cy="1145319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3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288" y="2594610"/>
            <a:ext cx="2743950" cy="2225904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" y="6697533"/>
            <a:ext cx="3038239" cy="2721108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59" y="582124"/>
            <a:ext cx="1728204" cy="2971052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6" y="5204966"/>
            <a:ext cx="1728204" cy="2951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89" y="6912714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112</Words>
  <Application>Microsoft Office PowerPoint</Application>
  <PresentationFormat>Custom</PresentationFormat>
  <Paragraphs>19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644</cp:revision>
  <dcterms:created xsi:type="dcterms:W3CDTF">2020-12-08T15:48:47Z</dcterms:created>
  <dcterms:modified xsi:type="dcterms:W3CDTF">2021-07-04T03:05:39Z</dcterms:modified>
</cp:coreProperties>
</file>