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4"/>
  </p:notesMasterIdLst>
  <p:sldIdLst>
    <p:sldId id="275" r:id="rId3"/>
    <p:sldId id="276" r:id="rId4"/>
    <p:sldId id="259" r:id="rId5"/>
    <p:sldId id="269" r:id="rId6"/>
    <p:sldId id="260" r:id="rId7"/>
    <p:sldId id="273" r:id="rId8"/>
    <p:sldId id="274" r:id="rId9"/>
    <p:sldId id="271" r:id="rId10"/>
    <p:sldId id="272" r:id="rId11"/>
    <p:sldId id="25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8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2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294373" y="1397415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Tự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nhiên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-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Xã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hội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1941" y="254835"/>
            <a:ext cx="4073802" cy="628650"/>
          </a:xfrm>
          <a:prstGeom prst="roundRect">
            <a:avLst/>
          </a:prstGeom>
          <a:solidFill>
            <a:srgbClr val="FC34D6"/>
          </a:solidFill>
          <a:ln>
            <a:solidFill>
              <a:srgbClr val="FC3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636" y="4377676"/>
            <a:ext cx="2627258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1609" y="4376503"/>
            <a:ext cx="7372531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65653" y="4883113"/>
            <a:ext cx="8384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sẽ khuyên các bạn điều gì trong từng tình huống? Vì sao?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8531" t="31896" r="37019" b="27023"/>
          <a:stretch/>
        </p:blipFill>
        <p:spPr bwMode="auto">
          <a:xfrm>
            <a:off x="1827446" y="1596265"/>
            <a:ext cx="6660813" cy="2066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12636" y="3613666"/>
            <a:ext cx="386391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qua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5743" y="3619064"/>
            <a:ext cx="302022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/>
              <a:t>2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93185" y="2266686"/>
            <a:ext cx="263341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8418396" y="1931831"/>
            <a:ext cx="571057" cy="15712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8642" y="5306141"/>
            <a:ext cx="1041900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TH1: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+TH2: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888642" y="157163"/>
            <a:ext cx="823994" cy="823994"/>
          </a:xfrm>
          <a:prstGeom prst="ellipse">
            <a:avLst/>
          </a:prstGeom>
          <a:solidFill>
            <a:srgbClr val="FC34D6"/>
          </a:solidFill>
          <a:ln>
            <a:solidFill>
              <a:srgbClr val="FC3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2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Củng cố bài 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5390" y="5021616"/>
            <a:ext cx="5462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967410"/>
            <a:ext cx="9528777" cy="3737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84163" y="1645095"/>
            <a:ext cx="8517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đánh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giá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hủ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đề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cộng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địa</a:t>
            </a:r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phương</a:t>
            </a:r>
            <a:endParaRPr lang="en-US" altLang="zh-CN" sz="4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2)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9579" y="370839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động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8A74F-B083-41A0-B445-5EAFF68C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02AE0-95D1-42F8-BE64-45510431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3" cy="246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7E7C4-4C54-404E-93A2-0AC4A670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6" y="771450"/>
            <a:ext cx="11943007" cy="36331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787FC1-3780-47D0-9E6A-AD18E7955281}"/>
              </a:ext>
            </a:extLst>
          </p:cNvPr>
          <p:cNvSpPr/>
          <p:nvPr/>
        </p:nvSpPr>
        <p:spPr>
          <a:xfrm>
            <a:off x="3258353" y="2353617"/>
            <a:ext cx="7140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Trò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chơi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: TRUYỀN ĐIỆN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5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36" y="739338"/>
            <a:ext cx="8761513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237150" y="2304533"/>
            <a:ext cx="48718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2. KHÁM 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PHÁ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5" y="1707836"/>
            <a:ext cx="2981202" cy="246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79" y="135247"/>
            <a:ext cx="8564589" cy="61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1074583" y="218943"/>
            <a:ext cx="105864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Trò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chơi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: “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Thử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tài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tranh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luận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”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142" y="2552995"/>
            <a:ext cx="12037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em thích mua sắm ở chợ hoặc siêu </a:t>
            </a:r>
            <a:r>
              <a:rPr lang="vi-V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các ưu điểm nổi bật của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997" y="372725"/>
            <a:ext cx="5469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……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1993" y="427741"/>
            <a:ext cx="5390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3" y="2446654"/>
            <a:ext cx="3154287" cy="204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53" y="4696064"/>
            <a:ext cx="3202546" cy="200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46" y="2311717"/>
            <a:ext cx="3694078" cy="207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85" y="4624291"/>
            <a:ext cx="3617618" cy="207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8A74F-B083-41A0-B445-5EAFF68C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02AE0-95D1-42F8-BE64-45510431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3" cy="246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7E7C4-4C54-404E-93A2-0AC4A670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6" y="771450"/>
            <a:ext cx="11943007" cy="36331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787FC1-3780-47D0-9E6A-AD18E7955281}"/>
              </a:ext>
            </a:extLst>
          </p:cNvPr>
          <p:cNvSpPr/>
          <p:nvPr/>
        </p:nvSpPr>
        <p:spPr>
          <a:xfrm>
            <a:off x="3258353" y="2353617"/>
            <a:ext cx="7140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Luyện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tập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vận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dụng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0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343</Words>
  <Application>Microsoft Office PowerPoint</Application>
  <PresentationFormat>Widescreen</PresentationFormat>
  <Paragraphs>30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等线</vt:lpstr>
      <vt:lpstr>Times New Roman</vt:lpstr>
      <vt:lpstr>方正静蕾简体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</cp:lastModifiedBy>
  <cp:revision>22</cp:revision>
  <dcterms:created xsi:type="dcterms:W3CDTF">2021-06-03T09:12:28Z</dcterms:created>
  <dcterms:modified xsi:type="dcterms:W3CDTF">2021-12-19T06:24:58Z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