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8" r:id="rId4"/>
    <p:sldId id="257" r:id="rId5"/>
    <p:sldId id="273" r:id="rId6"/>
    <p:sldId id="274" r:id="rId7"/>
    <p:sldId id="266" r:id="rId8"/>
    <p:sldId id="267" r:id="rId9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438" y="-9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6/29/2021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542384" y="4709997"/>
            <a:ext cx="6606073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Trò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chơi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71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bố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6422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7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than).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 smtClean="0"/>
              <a:t>Những</a:t>
            </a:r>
            <a:r>
              <a:rPr lang="en-US" sz="3300" dirty="0" smtClean="0"/>
              <a:t> </a:t>
            </a:r>
            <a:r>
              <a:rPr lang="en-US" sz="3300" dirty="0" err="1" smtClean="0"/>
              <a:t>từ</a:t>
            </a:r>
            <a:r>
              <a:rPr lang="en-US" sz="3300" dirty="0" smtClean="0"/>
              <a:t> </a:t>
            </a:r>
            <a:r>
              <a:rPr lang="en-US" sz="3300" dirty="0" err="1" smtClean="0"/>
              <a:t>ngữ</a:t>
            </a:r>
            <a:r>
              <a:rPr lang="en-US" sz="3300" dirty="0" smtClean="0"/>
              <a:t> </a:t>
            </a:r>
            <a:r>
              <a:rPr lang="en-US" sz="3300" dirty="0" err="1" smtClean="0"/>
              <a:t>nào</a:t>
            </a:r>
            <a:r>
              <a:rPr lang="en-US" sz="3300" dirty="0" smtClean="0"/>
              <a:t> </a:t>
            </a:r>
            <a:r>
              <a:rPr lang="en-US" sz="3300" dirty="0" err="1" smtClean="0"/>
              <a:t>dưới</a:t>
            </a:r>
            <a:r>
              <a:rPr lang="en-US" sz="3300" dirty="0" smtClean="0"/>
              <a:t> </a:t>
            </a:r>
            <a:r>
              <a:rPr lang="en-US" sz="3300" dirty="0" err="1" smtClean="0"/>
              <a:t>đây</a:t>
            </a:r>
            <a:r>
              <a:rPr lang="en-US" sz="3300" dirty="0" smtClean="0"/>
              <a:t> </a:t>
            </a:r>
            <a:r>
              <a:rPr lang="en-US" sz="3300" dirty="0" err="1" smtClean="0"/>
              <a:t>chỉ</a:t>
            </a:r>
            <a:r>
              <a:rPr lang="en-US" sz="3300" dirty="0" smtClean="0"/>
              <a:t> </a:t>
            </a:r>
            <a:r>
              <a:rPr lang="en-US" sz="3300" dirty="0" err="1" smtClean="0"/>
              <a:t>tình</a:t>
            </a:r>
            <a:r>
              <a:rPr lang="en-US" sz="3300" dirty="0" smtClean="0"/>
              <a:t> </a:t>
            </a:r>
            <a:r>
              <a:rPr lang="en-US" sz="3300" dirty="0" err="1" smtClean="0"/>
              <a:t>cảm</a:t>
            </a:r>
            <a:r>
              <a:rPr lang="en-US" sz="3300" dirty="0" smtClean="0"/>
              <a:t> </a:t>
            </a:r>
            <a:r>
              <a:rPr lang="en-US" sz="3300" dirty="0" err="1" smtClean="0"/>
              <a:t>của</a:t>
            </a:r>
            <a:r>
              <a:rPr lang="en-US" sz="3300" dirty="0" smtClean="0"/>
              <a:t> </a:t>
            </a:r>
            <a:r>
              <a:rPr lang="en-US" sz="3300" dirty="0" err="1" smtClean="0"/>
              <a:t>người</a:t>
            </a:r>
            <a:r>
              <a:rPr lang="en-US" sz="3300" dirty="0" smtClean="0"/>
              <a:t> </a:t>
            </a:r>
            <a:r>
              <a:rPr lang="en-US" sz="3300" dirty="0" err="1" smtClean="0"/>
              <a:t>thân</a:t>
            </a:r>
            <a:r>
              <a:rPr lang="en-US" sz="3300" dirty="0" smtClean="0"/>
              <a:t> </a:t>
            </a:r>
            <a:r>
              <a:rPr lang="en-US" sz="3300" dirty="0" err="1" smtClean="0"/>
              <a:t>trong</a:t>
            </a:r>
            <a:r>
              <a:rPr lang="en-US" sz="3300" dirty="0" smtClean="0"/>
              <a:t> </a:t>
            </a:r>
            <a:r>
              <a:rPr lang="en-US" sz="3300" dirty="0" err="1" smtClean="0"/>
              <a:t>gia</a:t>
            </a:r>
            <a:r>
              <a:rPr lang="en-US" sz="3300" dirty="0" smtClean="0"/>
              <a:t> </a:t>
            </a:r>
            <a:r>
              <a:rPr lang="en-US" sz="3300" dirty="0" err="1" smtClean="0"/>
              <a:t>đình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xmlns="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hăm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hăm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uan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140467" y="4871724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Tìm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từ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ngữ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bạn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nhỏ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nói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về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tính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cách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của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bố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mình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văn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: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034" y="2385034"/>
            <a:ext cx="9267384" cy="2613498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01451" y="32016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9281" y="4835734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8566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96213" y="4826296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4172651" y="5222464"/>
            <a:ext cx="4245428" cy="1639076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3700" b="1" dirty="0">
              <a:solidFill>
                <a:prstClr val="white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</a:rPr>
              <a:t>Chọn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hỏi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hoặc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dấu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</a:rPr>
              <a:t> than </a:t>
            </a:r>
            <a:r>
              <a:rPr lang="en-US" sz="3600" dirty="0" err="1" smtClean="0">
                <a:solidFill>
                  <a:prstClr val="black"/>
                </a:solidFill>
              </a:rPr>
              <a:t>thay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cho</a:t>
            </a:r>
            <a:r>
              <a:rPr lang="en-US" sz="3600" dirty="0" smtClean="0">
                <a:solidFill>
                  <a:prstClr val="black"/>
                </a:solidFill>
              </a:rPr>
              <a:t> ô </a:t>
            </a:r>
            <a:r>
              <a:rPr lang="en-US" sz="3600" dirty="0" err="1" smtClean="0">
                <a:solidFill>
                  <a:prstClr val="black"/>
                </a:solidFill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127" y="2273064"/>
            <a:ext cx="11864529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Nam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con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endParaRPr lang="en-US" sz="36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Con: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endParaRPr lang="en-US" sz="36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36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92882" y="4695547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035301" y="2533705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232364" y="262554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468897" y="2582945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65960" y="267478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749033" y="3590651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46096" y="3626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57429" y="46955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354492" y="478738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842" y="218791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0417" y="215156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80553" y="3326371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3333" y="4395944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28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9884952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287</Words>
  <Application>Microsoft Office PowerPoint</Application>
  <PresentationFormat>Custom</PresentationFormat>
  <Paragraphs>46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401</cp:revision>
  <dcterms:created xsi:type="dcterms:W3CDTF">2021-06-15T15:52:51Z</dcterms:created>
  <dcterms:modified xsi:type="dcterms:W3CDTF">2021-06-29T15:58:32Z</dcterms:modified>
</cp:coreProperties>
</file>