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9" r:id="rId2"/>
    <p:sldId id="300" r:id="rId3"/>
    <p:sldId id="302" r:id="rId4"/>
    <p:sldId id="334" r:id="rId5"/>
    <p:sldId id="348" r:id="rId6"/>
    <p:sldId id="361" r:id="rId7"/>
    <p:sldId id="349" r:id="rId8"/>
    <p:sldId id="362" r:id="rId9"/>
    <p:sldId id="351" r:id="rId10"/>
    <p:sldId id="353" r:id="rId11"/>
    <p:sldId id="354" r:id="rId12"/>
    <p:sldId id="355" r:id="rId13"/>
    <p:sldId id="356" r:id="rId14"/>
    <p:sldId id="340" r:id="rId15"/>
    <p:sldId id="357" r:id="rId16"/>
    <p:sldId id="256" r:id="rId17"/>
    <p:sldId id="358" r:id="rId18"/>
    <p:sldId id="268" r:id="rId19"/>
    <p:sldId id="321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3238" autoAdjust="0"/>
  </p:normalViewPr>
  <p:slideViewPr>
    <p:cSldViewPr snapToGrid="0">
      <p:cViewPr varScale="1">
        <p:scale>
          <a:sx n="68" d="100"/>
          <a:sy n="68" d="100"/>
        </p:scale>
        <p:origin x="-59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7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7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9251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10" Type="http://schemas.microsoft.com/office/2007/relationships/hdphoto" Target="../media/hdphoto8.wdp"/><Relationship Id="rId4" Type="http://schemas.openxmlformats.org/officeDocument/2006/relationships/image" Target="../media/image32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32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47355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400" b="1" dirty="0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chong</a:t>
            </a:r>
            <a:r>
              <a:rPr lang="en-US" sz="4400" b="1" dirty="0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chóng</a:t>
            </a:r>
            <a:endParaRPr lang="en-US" sz="4400" b="1" dirty="0">
              <a:solidFill>
                <a:srgbClr val="0070C0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=""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7108" y="3156295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kumimoji="0" lang="en-US" altLang="zh-CN" sz="4800" b="1" i="0" u="none" strike="noStrike" kern="120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đọc</a:t>
            </a:r>
            <a:r>
              <a:rPr kumimoji="0" lang="en-US" altLang="zh-CN" sz="4800" b="1" i="0" u="none" strike="noStrike" kern="120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nhóm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Pony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3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6238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5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9" grpId="0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5FFC04E-CFD2-4787-BE5C-4CFA3EA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20C8B11-6CCE-4110-8D94-4DA9A1395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450AEFC-91B6-4F6C-A4F0-C7D115E88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="" xmlns:a16="http://schemas.microsoft.com/office/drawing/2014/main" id="{6A5F6058-E3BE-428D-921A-7FF5966B7AF9}"/>
              </a:ext>
            </a:extLst>
          </p:cNvPr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18A1CF7A-96B6-411B-BBA5-142EE5A36B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8EF7A5C0-21D3-4FDB-8541-CA1BAB50A4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6380848A-BB40-4469-9BF8-0F37DCA76C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810BA4DB-5958-4ADE-A0BC-C06E34B507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9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47108" y="3156295"/>
            <a:ext cx="394593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6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Trả</a:t>
            </a:r>
            <a:r>
              <a:rPr kumimoji="0" lang="en-US" altLang="zh-CN" sz="4800" b="1" i="0" u="none" strike="noStrike" kern="120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lời</a:t>
            </a:r>
            <a:r>
              <a:rPr kumimoji="0" lang="en-US" altLang="zh-CN" sz="4800" b="1" i="0" u="none" strike="noStrike" kern="120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 </a:t>
            </a:r>
            <a:r>
              <a:rPr kumimoji="0" lang="en-US" altLang="zh-CN" sz="4800" b="1" i="0" u="none" strike="noStrike" kern="120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câu</a:t>
            </a:r>
            <a:r>
              <a:rPr kumimoji="0" lang="en-US" altLang="zh-CN" sz="4800" b="1" i="0" u="none" strike="noStrike" kern="1200" cap="none" spc="6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kumimoji="0" lang="en-US" altLang="zh-CN" sz="4800" b="1" i="0" u="none" strike="noStrike" kern="1200" cap="none" spc="60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Pony" panose="02000000000000000000" pitchFamily="2" charset="0"/>
                <a:ea typeface="微软雅黑" panose="020B0503020204020204" pitchFamily="34" charset="-122"/>
              </a:rPr>
              <a:t>hỏi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Pony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3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2992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5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9" grpId="0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16578" y="1233594"/>
            <a:ext cx="9188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chi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2655" y="2115056"/>
            <a:ext cx="86359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algn="just"/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Hai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quay.</a:t>
            </a:r>
          </a:p>
          <a:p>
            <a:pPr lvl="0"/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An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</a:t>
            </a:r>
            <a:r>
              <a:rPr lang="vi-VN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</a:t>
            </a:r>
            <a:r>
              <a:rPr lang="vi-VN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n.</a:t>
            </a:r>
            <a:endParaRPr lang="en-US" sz="3200" b="1" dirty="0">
              <a:solidFill>
                <a:srgbClr val="C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图片 7">
            <a:extLst>
              <a:ext uri="{FF2B5EF4-FFF2-40B4-BE49-F238E27FC236}">
                <a16:creationId xmlns=""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0">
            <a:extLst>
              <a:ext uri="{FF2B5EF4-FFF2-40B4-BE49-F238E27FC236}">
                <a16:creationId xmlns=""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13" name="任意多边形: 形状 15">
            <a:extLst>
              <a:ext uri="{FF2B5EF4-FFF2-40B4-BE49-F238E27FC236}">
                <a16:creationId xmlns=""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11790" y="1379660"/>
            <a:ext cx="89671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Mai</a:t>
            </a:r>
            <a:r>
              <a:rPr lang="vi-VN" sz="3200" b="1" dirty="0" smtClean="0">
                <a:solidFill>
                  <a:srgbClr val="00206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4732" y="2714198"/>
            <a:ext cx="87641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200" b="1" dirty="0" smtClean="0">
                <a:solidFill>
                  <a:srgbClr val="C0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2" name="图片 7">
            <a:extLst>
              <a:ext uri="{FF2B5EF4-FFF2-40B4-BE49-F238E27FC236}">
                <a16:creationId xmlns=""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0">
            <a:extLst>
              <a:ext uri="{FF2B5EF4-FFF2-40B4-BE49-F238E27FC236}">
                <a16:creationId xmlns=""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14" name="任意多边形: 形状 15">
            <a:extLst>
              <a:ext uri="{FF2B5EF4-FFF2-40B4-BE49-F238E27FC236}">
                <a16:creationId xmlns=""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0" grpId="0"/>
      <p:bldP spid="10" grpId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64140" y="2420269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quay.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7">
            <a:extLst>
              <a:ext uri="{FF2B5EF4-FFF2-40B4-BE49-F238E27FC236}">
                <a16:creationId xmlns=""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0">
            <a:extLst>
              <a:ext uri="{FF2B5EF4-FFF2-40B4-BE49-F238E27FC236}">
                <a16:creationId xmlns=""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18" name="任意多边形: 形状 15">
            <a:extLst>
              <a:ext uri="{FF2B5EF4-FFF2-40B4-BE49-F238E27FC236}">
                <a16:creationId xmlns=""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759528" y="1541447"/>
            <a:ext cx="8603672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,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7">
            <a:extLst>
              <a:ext uri="{FF2B5EF4-FFF2-40B4-BE49-F238E27FC236}">
                <a16:creationId xmlns=""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=""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8" name="任意多边形: 形状 15">
            <a:extLst>
              <a:ext uri="{FF2B5EF4-FFF2-40B4-BE49-F238E27FC236}">
                <a16:creationId xmlns=""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74370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1664140" y="2420269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An, Mai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đoàn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nhịn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lẫn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4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=""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5" descr="图片包含 文字&#10;&#10;已生成高可信度的说明">
            <a:extLst>
              <a:ext uri="{FF2B5EF4-FFF2-40B4-BE49-F238E27FC236}">
                <a16:creationId xmlns="" xmlns:a16="http://schemas.microsoft.com/office/drawing/2014/main" id="{CB173B31-AC88-42B6-963B-D921479978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867931"/>
            <a:ext cx="5522875" cy="6442938"/>
          </a:xfrm>
          <a:prstGeom prst="rect">
            <a:avLst/>
          </a:prstGeom>
        </p:spPr>
      </p:pic>
      <p:pic>
        <p:nvPicPr>
          <p:cNvPr id="5" name="PA_图片 6">
            <a:extLst>
              <a:ext uri="{FF2B5EF4-FFF2-40B4-BE49-F238E27FC236}">
                <a16:creationId xmlns=""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062" y="-213406"/>
            <a:ext cx="11154180" cy="6913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6230" y="1839470"/>
            <a:ext cx="6342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4424" y="641914"/>
            <a:ext cx="1159308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1" y="365585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7" y="371892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952115" y="180867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任意多边形: 形状 48">
            <a:extLst>
              <a:ext uri="{FF2B5EF4-FFF2-40B4-BE49-F238E27FC236}">
                <a16:creationId xmlns=""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48599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05182" y="1955863"/>
            <a:ext cx="3367789" cy="2189128"/>
            <a:chOff x="1406769" y="1762728"/>
            <a:chExt cx="3367789" cy="2189128"/>
          </a:xfrm>
        </p:grpSpPr>
        <p:sp>
          <p:nvSpPr>
            <p:cNvPr id="34" name="PA_库_云形 6"/>
            <p:cNvSpPr/>
            <p:nvPr>
              <p:custDataLst>
                <p:tags r:id="rId2"/>
              </p:custDataLst>
            </p:nvPr>
          </p:nvSpPr>
          <p:spPr>
            <a:xfrm>
              <a:off x="1406769" y="1762728"/>
              <a:ext cx="3367789" cy="2189128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31957" y="2505688"/>
              <a:ext cx="27174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</a:t>
              </a:r>
              <a:r>
                <a:rPr lang="en-US" sz="32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32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endPara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11907" y="1925139"/>
            <a:ext cx="3790715" cy="2185416"/>
            <a:chOff x="7584165" y="1795978"/>
            <a:chExt cx="3790715" cy="2185416"/>
          </a:xfrm>
        </p:grpSpPr>
        <p:sp>
          <p:nvSpPr>
            <p:cNvPr id="35" name="PA_库_云形 6"/>
            <p:cNvSpPr/>
            <p:nvPr>
              <p:custDataLst>
                <p:tags r:id="rId1"/>
              </p:custDataLst>
            </p:nvPr>
          </p:nvSpPr>
          <p:spPr>
            <a:xfrm>
              <a:off x="7584165" y="1795978"/>
              <a:ext cx="3790715" cy="2185416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969064" y="2207881"/>
              <a:ext cx="317762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gắn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giấy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mỏng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  <a:r>
                <a:rPr lang="vi-VN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40" name="图片 7">
            <a:extLst>
              <a:ext uri="{FF2B5EF4-FFF2-40B4-BE49-F238E27FC236}">
                <a16:creationId xmlns=""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91" y="984812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图片 10">
            <a:extLst>
              <a:ext uri="{FF2B5EF4-FFF2-40B4-BE49-F238E27FC236}">
                <a16:creationId xmlns=""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6" y="22308"/>
            <a:ext cx="823892" cy="1338169"/>
          </a:xfrm>
          <a:prstGeom prst="rect">
            <a:avLst/>
          </a:prstGeom>
        </p:spPr>
      </p:pic>
      <p:sp>
        <p:nvSpPr>
          <p:cNvPr id="42" name="任意多边形: 形状 15">
            <a:extLst>
              <a:ext uri="{FF2B5EF4-FFF2-40B4-BE49-F238E27FC236}">
                <a16:creationId xmlns=""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584145" y="59781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289999" y="4892947"/>
            <a:ext cx="1159308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Mai,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2" grpId="0" animBg="1"/>
      <p:bldP spid="23" grpId="0" animBg="1"/>
      <p:bldP spid="24" grpId="0" animBg="1"/>
      <p:bldP spid="42" grpId="0" animBg="1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03818"/>
            <a:ext cx="12192000" cy="5495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2381" y="461796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2097" y="1306257"/>
            <a:ext cx="1391479" cy="8945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32795" y="1216743"/>
            <a:ext cx="11299523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50"/>
          <a:stretch/>
        </p:blipFill>
        <p:spPr>
          <a:xfrm>
            <a:off x="285137" y="2616590"/>
            <a:ext cx="11790542" cy="33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9786" y="664707"/>
            <a:ext cx="5513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nhỏ</a:t>
            </a:r>
            <a:r>
              <a:rPr lang="en-US" sz="2800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đang</a:t>
            </a:r>
            <a:r>
              <a:rPr lang="en-US" sz="2800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chơi</a:t>
            </a:r>
            <a:r>
              <a:rPr lang="en-US" sz="2800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trò</a:t>
            </a:r>
            <a:r>
              <a:rPr lang="en-US" sz="2800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chơi</a:t>
            </a:r>
            <a:r>
              <a:rPr lang="en-US" sz="2800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gì</a:t>
            </a:r>
            <a:r>
              <a:rPr lang="en-US" sz="2800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?</a:t>
            </a:r>
            <a:endParaRPr lang="en-US" sz="2800" dirty="0">
              <a:solidFill>
                <a:srgbClr val="0070C0"/>
              </a:solidFill>
              <a:latin typeface="iCiel Cadena" panose="02000503000000020004" pitchFamily="2" charset="0"/>
            </a:endParaRPr>
          </a:p>
        </p:txBody>
      </p:sp>
      <p:pic>
        <p:nvPicPr>
          <p:cNvPr id="11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81057"/>
            <a:ext cx="12192000" cy="3723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199818"/>
            <a:ext cx="1173805" cy="992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98" y="1192039"/>
            <a:ext cx="6887454" cy="5358131"/>
          </a:xfrm>
          <a:prstGeom prst="rect">
            <a:avLst/>
          </a:prstGeom>
        </p:spPr>
      </p:pic>
      <p:sp>
        <p:nvSpPr>
          <p:cNvPr id="17" name="任意多边形: 形状 15">
            <a:extLst>
              <a:ext uri="{FF2B5EF4-FFF2-40B4-BE49-F238E27FC236}">
                <a16:creationId xmlns=""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852994" y="155423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7">
            <a:extLst>
              <a:ext uri="{FF2B5EF4-FFF2-40B4-BE49-F238E27FC236}">
                <a16:creationId xmlns=""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88" y="1065006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345" y="354155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3764" y="836962"/>
            <a:ext cx="11404471" cy="6030042"/>
            <a:chOff x="393764" y="836962"/>
            <a:chExt cx="11404471" cy="6030042"/>
          </a:xfrm>
        </p:grpSpPr>
        <p:sp>
          <p:nvSpPr>
            <p:cNvPr id="26" name="TextBox 25"/>
            <p:cNvSpPr txBox="1"/>
            <p:nvPr/>
          </p:nvSpPr>
          <p:spPr>
            <a:xfrm>
              <a:off x="393764" y="836962"/>
              <a:ext cx="11404471" cy="196970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indent="463550" algn="just"/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chiếc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giấy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chiếc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gắn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giấy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mỏng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  <a:r>
                <a:rPr lang="vi-VN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  <a:r>
                <a:rPr lang="vi-VN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quay,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nhiêu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</a:t>
              </a:r>
              <a:r>
                <a:rPr lang="vi-VN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ười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háo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hức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An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giấy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ngừng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quay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</a:t>
              </a:r>
              <a:r>
                <a:rPr lang="vi-VN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ướt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tạo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u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1" y="2712020"/>
              <a:ext cx="6096000" cy="41549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63550" algn="just"/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ường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rủ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Mai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thắng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Hai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quanh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quay,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đột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ngột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dừng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Chong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dừng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quay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ước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thì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ng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ười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thua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An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nên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quay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n.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Thua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Mai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thiu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An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liền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ước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thì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thổi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quay. Mai c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ười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toe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thắng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Bây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Mai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mê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chiếc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45807" y="120670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32: CHƠI CHONG CHÓNG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5282" y="92142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-67405"/>
            <a:ext cx="1173805" cy="9922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748931" y="206948"/>
            <a:ext cx="3558988" cy="630014"/>
            <a:chOff x="7379789" y="6070653"/>
            <a:chExt cx="3558988" cy="630014"/>
          </a:xfrm>
        </p:grpSpPr>
        <p:sp>
          <p:nvSpPr>
            <p:cNvPr id="10" name="Rounded Rectangle 9"/>
            <p:cNvSpPr/>
            <p:nvPr/>
          </p:nvSpPr>
          <p:spPr>
            <a:xfrm>
              <a:off x="7471392" y="6070653"/>
              <a:ext cx="3351466" cy="63001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379789" y="6200994"/>
              <a:ext cx="35589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chia </a:t>
              </a:r>
              <a:r>
                <a:rPr lang="en-US" sz="2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2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20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550746" y="2025075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11837" y="235215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01095" y="4969674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85839" y="6049881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66715" y="4151147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4182" y="276549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526547" y="2513835"/>
            <a:ext cx="6148447" cy="4520006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9095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=""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=""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1675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311" y="2090343"/>
            <a:ext cx="164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ại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2079" y="2819964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7663" y="3526230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7483" y="4297204"/>
            <a:ext cx="289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toe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92892" y="645059"/>
            <a:ext cx="2594592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3590" y="2081360"/>
            <a:ext cx="10327860" cy="3371136"/>
          </a:xfrm>
          <a:prstGeom prst="roundRect">
            <a:avLst/>
          </a:prstGeom>
          <a:solidFill>
            <a:srgbClr val="FFFF9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334566" y="2399601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390055" y="2399601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092615" y="3152668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H="1">
            <a:off x="2592931" y="3133935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3764" y="836962"/>
            <a:ext cx="11404471" cy="6030042"/>
            <a:chOff x="393764" y="836962"/>
            <a:chExt cx="11404471" cy="6030042"/>
          </a:xfrm>
        </p:grpSpPr>
        <p:sp>
          <p:nvSpPr>
            <p:cNvPr id="26" name="TextBox 25"/>
            <p:cNvSpPr txBox="1"/>
            <p:nvPr/>
          </p:nvSpPr>
          <p:spPr>
            <a:xfrm>
              <a:off x="393764" y="836962"/>
              <a:ext cx="11404471" cy="196970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indent="463550" algn="just"/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chiếc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giấy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chiếc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gắn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giấy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mỏng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  <a:r>
                <a:rPr lang="vi-VN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  <a:r>
                <a:rPr lang="vi-VN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quay,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nhiêu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</a:t>
              </a:r>
              <a:r>
                <a:rPr lang="vi-VN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ười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háo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hức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An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giấy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ngừng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quay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</a:t>
              </a:r>
              <a:r>
                <a:rPr lang="vi-VN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ướt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tạo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u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</a:t>
              </a:r>
              <a:r>
                <a:rPr lang="en-US" sz="24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1" y="2712020"/>
              <a:ext cx="6096000" cy="41549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63550" algn="just"/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ường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rủ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Mai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thắng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Hai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quanh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quay,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đột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ngột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dừng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Chong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dừng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quay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ước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thì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ng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ười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thua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An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nhanh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nên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quay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n.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Thua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Mai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thiu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An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liền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ước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thì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thổi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quay. Mai c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ười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toe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thắng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Bây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  <a:r>
                <a:rPr lang="vi-VN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Mai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mê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chiếc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chóng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45807" y="120670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32: CHƠI CHONG CHÓNG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5282" y="92142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-67405"/>
            <a:ext cx="1173805" cy="9922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256542" y="206948"/>
            <a:ext cx="2541693" cy="630014"/>
            <a:chOff x="7887400" y="6070653"/>
            <a:chExt cx="2541693" cy="630014"/>
          </a:xfrm>
        </p:grpSpPr>
        <p:sp>
          <p:nvSpPr>
            <p:cNvPr id="10" name="Rounded Rectangle 9"/>
            <p:cNvSpPr/>
            <p:nvPr/>
          </p:nvSpPr>
          <p:spPr>
            <a:xfrm>
              <a:off x="7887400" y="6070653"/>
              <a:ext cx="2541693" cy="63001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073085" y="6158790"/>
              <a:ext cx="21723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 NỐI TIẾP</a:t>
              </a:r>
              <a:endPara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550746" y="2025075"/>
            <a:ext cx="365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11837" y="235215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01095" y="4969674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85839" y="6049881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066715" y="4151147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4182" y="276549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526547" y="2513835"/>
            <a:ext cx="6148447" cy="4520006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211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234545"/>
            <a:ext cx="12192000" cy="61887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 Box 1"/>
          <p:cNvSpPr txBox="1"/>
          <p:nvPr/>
        </p:nvSpPr>
        <p:spPr>
          <a:xfrm>
            <a:off x="4134303" y="655291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92892" y="672769"/>
            <a:ext cx="2594592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9" y="1953425"/>
            <a:ext cx="3853524" cy="38535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62511" y="2926080"/>
            <a:ext cx="6811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toe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khuôn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sướng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60475" y="2785403"/>
            <a:ext cx="6884190" cy="1223889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38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 animBg="1"/>
      <p:bldP spid="24" grpId="0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924</Words>
  <Application>Microsoft Office PowerPoint</Application>
  <PresentationFormat>Custom</PresentationFormat>
  <Paragraphs>74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Em thích chơi trò chơi gì với anh chị em của mình?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279</cp:revision>
  <dcterms:created xsi:type="dcterms:W3CDTF">2021-06-17T09:40:01Z</dcterms:created>
  <dcterms:modified xsi:type="dcterms:W3CDTF">2021-07-04T13:24:57Z</dcterms:modified>
</cp:coreProperties>
</file>