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68" r:id="rId4"/>
    <p:sldId id="269" r:id="rId5"/>
    <p:sldId id="270" r:id="rId6"/>
    <p:sldId id="280" r:id="rId7"/>
    <p:sldId id="282" r:id="rId8"/>
    <p:sldId id="263" r:id="rId9"/>
    <p:sldId id="281" r:id="rId10"/>
    <p:sldId id="266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3E7FF"/>
    <a:srgbClr val="FF5D37"/>
    <a:srgbClr val="DE8400"/>
    <a:srgbClr val="21C5FF"/>
    <a:srgbClr val="69D8FF"/>
    <a:srgbClr val="69E2FF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336" autoAdjust="0"/>
  </p:normalViewPr>
  <p:slideViewPr>
    <p:cSldViewPr snapToGrid="0">
      <p:cViewPr>
        <p:scale>
          <a:sx n="33" d="100"/>
          <a:sy n="33" d="100"/>
        </p:scale>
        <p:origin x="1880" y="4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EB57E-A555-47AD-A1F2-550D1BC014C5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4F556B-8FEB-48C1-B5F8-F58043FC43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5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602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4F556B-8FEB-48C1-B5F8-F58043FC437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782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BB29B-02E5-44C1-896D-9796997ADF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F5A44D4-2CE9-4BC5-94FA-2016D00234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A4D96-D4C2-456B-BC80-B0F8E55A4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015B6-C71E-41B8-8D7C-FD02590AC2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CB518A-B6CA-40FA-A4F2-2A483DC86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58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F575B-4FF4-4131-9D56-0FFDDDC5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A916E8-44AD-4E27-9287-386CE0188D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395E8B-17AA-4846-ACEB-46124BC7C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CC7DE-13EB-44E9-AE07-E9E889C14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86132A-3289-4CCD-BAA8-1D1C429647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6225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F2AC6A8-D829-482F-89B8-E6EE20C2D6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7F97D30-CB5A-4EFF-B455-DE08A0E571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EC9DF-C15E-4A1F-BFC0-B30F8D7402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34D057-3E0C-4CF9-860B-97A341166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076073-9D71-4938-AF6F-4D22C19C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9897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1A1A26-E57F-4D27-8EE9-E139D4F3D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3BD74F-A6A9-446D-8895-7905F73D0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3096B6-E30C-4D23-B9FF-C03DC6EE6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C1069-0F11-478A-A742-9D3A8FCE3E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79582-9C1C-4C97-B578-2AF1D9E97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518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D43DF2-8775-45A3-B568-67E1879834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68F2D3-9763-4211-9CA2-CFAFCC0982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B7D0F-62A8-4110-ADB2-09903FEE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F5A414-55D3-4BF9-92F9-9855A2DB7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B0456A-00D1-4278-AB89-D67B5D8DF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951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005D3-94F8-4C3A-9FCB-FBEC58215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5B0455-0598-4209-B1D0-5CD834DDF3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D91314-29B1-41E1-A1DB-D56E36E88A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FBEB4A-D8F3-4BAB-804A-5FAFCE4C9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135DFC-AA01-45DF-B9AB-CD92F8F8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726A60-65BA-40AF-B832-8B208E592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0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77AFB-13BC-450B-BF0C-B8102FCBEB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4BBA1F-7C9C-4FD3-9B56-F139D2DEE9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0DBA7F-18A5-4404-8197-4CA3FA92D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7D4C977-8293-4554-B681-7E525CFE6E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E22DAE-149F-45E1-9C1F-A298BDB31C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6DA6CB-FCF9-4413-8DEF-9C16A5023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7857A5-9C0A-4F52-BE78-F2BAB8DF1B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4967D-B4A4-4DFE-AC27-0E6D2A34E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549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4233E-9E66-48DD-B51D-48AFB66E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297A88-1381-42C2-975B-A201A18CF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7259D3-C8CD-49EA-BC8E-B957D4EE8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74B5D1-FA28-4943-A6B0-B4E7DAD615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67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75FE1F8-D97A-4DD7-85BE-084273637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410529-5F98-4967-B835-3D58EE4BD5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4A432DA-B5C5-4FA8-A9BF-F3BEB2C40A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32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F00C3-A75E-41B6-823F-A9BC053BBA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C119BC-5C9D-481A-A835-3D41D1EF0F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FEF1BB-E4E0-4FA0-A70B-B975705773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E1450-AADE-47DF-BECC-1779F070E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6317DE-14EC-4087-9F2C-293759DB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A5C266-ED62-4CC6-9896-17540985F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8084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7E028-2EAA-44ED-95DD-8EF30548E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9C2705C-4A4F-420D-BDEC-B38916676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978377-E8DF-4198-8E8D-8A29EFAB61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B9164D-CFEF-45B7-8129-DD599AA3B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F06B03-135E-4169-9B02-3E1AF83E1D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C1EB80-189F-4A9D-9FD1-E493EA7258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6A01E2-1D5A-43B8-8785-BF3D5D5B3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136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C0A37B-0B6B-43A6-8F17-8566683C02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DDC6D4-0D3A-4ACB-B001-512682EB2D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FCD898-4AD5-4BEF-899A-1DE45F94D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06B03-135E-4169-9B02-3E1AF83E1D74}" type="datetimeFigureOut">
              <a:rPr lang="en-US" smtClean="0"/>
              <a:t>7/7/2021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F3FC8-4B16-4148-859D-694583CDB5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0D778F-9CF3-47FC-9AC5-EDA5F2C071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E2C24-48EB-4E4A-A359-A84F0B139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194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3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microsoft.com/office/2007/relationships/hdphoto" Target="../media/hdphoto2.wdp"/><Relationship Id="rId4" Type="http://schemas.openxmlformats.org/officeDocument/2006/relationships/image" Target="../media/image6.png"/><Relationship Id="rId9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4.wdp"/><Relationship Id="rId10" Type="http://schemas.microsoft.com/office/2007/relationships/hdphoto" Target="../media/hdphoto3.wdp"/><Relationship Id="rId4" Type="http://schemas.openxmlformats.org/officeDocument/2006/relationships/image" Target="../media/image8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0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notesSlide" Target="../notesSlides/notesSlide2.xml"/><Relationship Id="rId7" Type="http://schemas.microsoft.com/office/2007/relationships/hdphoto" Target="../media/hdphoto5.wdp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11.png"/><Relationship Id="rId5" Type="http://schemas.microsoft.com/office/2007/relationships/hdphoto" Target="../media/hdphoto1.wdp"/><Relationship Id="rId4" Type="http://schemas.openxmlformats.org/officeDocument/2006/relationships/image" Target="../media/image4.png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2FA2A56D-6EF5-432E-94EA-49A2D66BB35C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5" name="Rectangle: Top Corners Rounded 4">
              <a:extLst>
                <a:ext uri="{FF2B5EF4-FFF2-40B4-BE49-F238E27FC236}">
                  <a16:creationId xmlns:a16="http://schemas.microsoft.com/office/drawing/2014/main" id="{480A6134-7C0A-4A84-9E15-12C6CB78EE8F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5B8D697-CFC1-4509-A88A-E3A1ACC1647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74868E0A-2416-446D-A73D-ACD3DF98E9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C6CFF0F-F854-4DD0-BBDB-C1DE4F00E0BD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1C324108-EAA6-43AE-8FF0-8A59FE0BF5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4B74FF0-B630-468D-A6E9-9839E02CBB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40772002-0148-4CA0-976E-FF3780FF6F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FC4E763E-B30E-4558-ABDE-4EFB5B84421D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id="{206CE868-3DE5-4122-89DA-2DAEDC5B65CA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31</a:t>
            </a:r>
            <a:r>
              <a:rPr lang="en-US" altLang="zh-CN" sz="4800" b="1" dirty="0">
                <a:solidFill>
                  <a:schemeClr val="bg1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</p:txBody>
      </p:sp>
      <p:sp>
        <p:nvSpPr>
          <p:cNvPr id="14" name="文本框 22">
            <a:extLst>
              <a:ext uri="{FF2B5EF4-FFF2-40B4-BE49-F238E27FC236}">
                <a16:creationId xmlns:a16="http://schemas.microsoft.com/office/drawing/2014/main" id="{45B103D2-C1B2-4858-9DE1-957197353ADC}"/>
              </a:ext>
            </a:extLst>
          </p:cNvPr>
          <p:cNvSpPr txBox="1"/>
          <p:nvPr/>
        </p:nvSpPr>
        <p:spPr>
          <a:xfrm>
            <a:off x="5077232" y="1365944"/>
            <a:ext cx="38254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Nói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và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nghe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4AEE775C-168E-485E-ABF3-70F73CDBE3E5}"/>
              </a:ext>
            </a:extLst>
          </p:cNvPr>
          <p:cNvSpPr txBox="1"/>
          <p:nvPr/>
        </p:nvSpPr>
        <p:spPr>
          <a:xfrm>
            <a:off x="1789860" y="3633778"/>
            <a:ext cx="911075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Kể</a:t>
            </a:r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chuyện</a:t>
            </a:r>
            <a:endParaRPr lang="en-US" altLang="zh-CN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ÁNH SÁNG CỦA YÊU THƯƠNG</a:t>
            </a:r>
            <a:endParaRPr lang="zh-CN" altLang="en-US" sz="54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10983"/>
            <a:ext cx="12192000" cy="74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7913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60"/>
                            </p:stCondLst>
                            <p:childTnLst>
                              <p:par>
                                <p:cTn id="18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2418156" y="1246382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1472300" y="2633660"/>
            <a:ext cx="10084415" cy="22075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Ôn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4545" y="1889211"/>
            <a:ext cx="2114756" cy="162074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1" y="4876677"/>
            <a:ext cx="2341563" cy="1981323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4160" y="423862"/>
            <a:ext cx="1331922" cy="2163314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3789894"/>
            <a:ext cx="1331922" cy="2149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223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图片 39">
            <a:extLst>
              <a:ext uri="{FF2B5EF4-FFF2-40B4-BE49-F238E27FC236}">
                <a16:creationId xmlns:a16="http://schemas.microsoft.com/office/drawing/2014/main" id="{B6A43CE9-BBC5-4E98-BF98-A297DCD679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78" y="1419214"/>
            <a:ext cx="2864392" cy="2423717"/>
          </a:xfrm>
          <a:prstGeom prst="rect">
            <a:avLst/>
          </a:prstGeom>
        </p:spPr>
      </p:pic>
      <p:pic>
        <p:nvPicPr>
          <p:cNvPr id="9" name="图片 43">
            <a:extLst>
              <a:ext uri="{FF2B5EF4-FFF2-40B4-BE49-F238E27FC236}">
                <a16:creationId xmlns:a16="http://schemas.microsoft.com/office/drawing/2014/main" id="{839B62AF-AC7B-4DF2-8D1A-02CAE1D3E41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55" y="332431"/>
            <a:ext cx="1629316" cy="2629124"/>
          </a:xfrm>
          <a:prstGeom prst="rect">
            <a:avLst/>
          </a:prstGeom>
        </p:spPr>
      </p:pic>
      <p:pic>
        <p:nvPicPr>
          <p:cNvPr id="10" name="图片 30">
            <a:extLst>
              <a:ext uri="{FF2B5EF4-FFF2-40B4-BE49-F238E27FC236}">
                <a16:creationId xmlns:a16="http://schemas.microsoft.com/office/drawing/2014/main" id="{EBF68672-5F38-4E5A-9D6B-7255921E42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5144" y="2481669"/>
            <a:ext cx="2546478" cy="432434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C722568-5BEC-4CC9-9200-292359A25631}"/>
              </a:ext>
            </a:extLst>
          </p:cNvPr>
          <p:cNvSpPr txBox="1"/>
          <p:nvPr/>
        </p:nvSpPr>
        <p:spPr>
          <a:xfrm>
            <a:off x="1996048" y="2824492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918622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3475800-00A1-40D4-BC8C-2DFFF5C169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6518"/>
            <a:ext cx="12192000" cy="690451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0520AC2-A7E6-4EDE-BF95-278F3D968CF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1021935" y="1547454"/>
            <a:ext cx="2900589" cy="2288744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A3416C0-3950-4146-84FB-66941AF6DA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4472303" y="1641737"/>
            <a:ext cx="2886447" cy="2194461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10DE6C-02A2-4511-B6D1-CD34E48B82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5745706" y="4177481"/>
            <a:ext cx="2886447" cy="2267659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338486E-BF31-4741-9F70-664A4CA5F93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2310292" y="4177480"/>
            <a:ext cx="2900588" cy="2267659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01168C5-24D3-48B6-8DB6-A09EC6EB991E}"/>
              </a:ext>
            </a:extLst>
          </p:cNvPr>
          <p:cNvSpPr txBox="1"/>
          <p:nvPr/>
        </p:nvSpPr>
        <p:spPr>
          <a:xfrm>
            <a:off x="417652" y="293298"/>
            <a:ext cx="115898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Quan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Ánh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9AF03AB1-FA3D-4998-84F2-EC5F01492CA9}"/>
              </a:ext>
            </a:extLst>
          </p:cNvPr>
          <p:cNvSpPr txBox="1"/>
          <p:nvPr/>
        </p:nvSpPr>
        <p:spPr>
          <a:xfrm>
            <a:off x="7831323" y="1711799"/>
            <a:ext cx="36738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41338"/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Ánh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	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sáng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		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			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endParaRPr lang="en-US" altLang="zh-CN" sz="32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  <a:p>
            <a:pPr defTabSz="541338"/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				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thương</a:t>
            </a:r>
            <a:endParaRPr lang="zh-CN" altLang="en-US" sz="32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9DA0C1B-AAD7-4096-A6CE-4D8D0467C45E}"/>
              </a:ext>
            </a:extLst>
          </p:cNvPr>
          <p:cNvGrpSpPr/>
          <p:nvPr/>
        </p:nvGrpSpPr>
        <p:grpSpPr>
          <a:xfrm>
            <a:off x="0" y="-46517"/>
            <a:ext cx="12192000" cy="368301"/>
            <a:chOff x="0" y="-127508"/>
            <a:chExt cx="12192000" cy="1361811"/>
          </a:xfrm>
        </p:grpSpPr>
        <p:sp>
          <p:nvSpPr>
            <p:cNvPr id="14" name="Rectangle: Top Corners Rounded 13">
              <a:extLst>
                <a:ext uri="{FF2B5EF4-FFF2-40B4-BE49-F238E27FC236}">
                  <a16:creationId xmlns:a16="http://schemas.microsoft.com/office/drawing/2014/main" id="{E3049972-B0DA-4443-821F-F6816E472A1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: Top Corners Rounded 14">
              <a:extLst>
                <a:ext uri="{FF2B5EF4-FFF2-40B4-BE49-F238E27FC236}">
                  <a16:creationId xmlns:a16="http://schemas.microsoft.com/office/drawing/2014/main" id="{18550343-C014-43F2-A879-620900DB98B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47928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D962207-FE6D-4428-8DF6-1D5A17B3E1F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71FEFF6-2AB1-41D3-9883-F1CA9A08A9C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EA1F655-0CBE-468A-A8FA-315F765FBE1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DB4A80F1-803D-4CB5-B781-3B37963BB46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93195" y="213043"/>
            <a:ext cx="2925133" cy="2308110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A62F9DA-9C17-4FF9-ADE0-B7BFE0122D3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3093883" y="1760208"/>
            <a:ext cx="2910870" cy="2213029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588F82C-7E62-4242-9593-0AA40C83479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6096000" y="3270126"/>
            <a:ext cx="2910870" cy="2286846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4D131D-423F-417F-B020-FE24B3E1DD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9098117" y="4519166"/>
            <a:ext cx="2925130" cy="2286847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BA5AE656-C4E9-405E-B0BF-DBAD20D22E46}"/>
              </a:ext>
            </a:extLst>
          </p:cNvPr>
          <p:cNvSpPr txBox="1"/>
          <p:nvPr/>
        </p:nvSpPr>
        <p:spPr>
          <a:xfrm>
            <a:off x="3986293" y="525646"/>
            <a:ext cx="71302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ốm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nằm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giường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Ê –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ngồi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bên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7581E68-CFC6-4C0F-B3C3-2323171AA32B}"/>
              </a:ext>
            </a:extLst>
          </p:cNvPr>
          <p:cNvSpPr txBox="1"/>
          <p:nvPr/>
        </p:nvSpPr>
        <p:spPr>
          <a:xfrm>
            <a:off x="6288603" y="2237680"/>
            <a:ext cx="54365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 –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chạy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4E14EE8-0879-46B7-A963-76EF47817DDF}"/>
              </a:ext>
            </a:extLst>
          </p:cNvPr>
          <p:cNvSpPr txBox="1"/>
          <p:nvPr/>
        </p:nvSpPr>
        <p:spPr>
          <a:xfrm>
            <a:off x="3593842" y="5662589"/>
            <a:ext cx="500431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 –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mang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gương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76B1B5E-2C18-4937-944C-1CB2AB212BD7}"/>
              </a:ext>
            </a:extLst>
          </p:cNvPr>
          <p:cNvSpPr txBox="1"/>
          <p:nvPr/>
        </p:nvSpPr>
        <p:spPr>
          <a:xfrm>
            <a:off x="670654" y="4336848"/>
            <a:ext cx="46953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sĩ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phẫu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3984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A791FD76-DB9B-4C6A-99BE-A6FF7737C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962207-FE6D-4428-8DF6-1D5A17B3E1F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71FEFF6-2AB1-41D3-9883-F1CA9A08A9C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EA1F655-0CBE-468A-A8FA-315F765FBE1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F339D196-6626-40DA-8307-C09F393807D3}"/>
              </a:ext>
            </a:extLst>
          </p:cNvPr>
          <p:cNvSpPr txBox="1"/>
          <p:nvPr/>
        </p:nvSpPr>
        <p:spPr>
          <a:xfrm>
            <a:off x="239760" y="234790"/>
            <a:ext cx="87103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1.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xếp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2BF6EC8-6841-4D89-A977-45366C112E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168750" y="852069"/>
            <a:ext cx="2925133" cy="2308110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C642AF4-4153-46A8-B7B0-6DEFB8AEC8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3139506" y="852069"/>
            <a:ext cx="2910870" cy="2213029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C6AA566-D3CA-4A12-AC39-75A90C60E01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6141626" y="829090"/>
            <a:ext cx="2910870" cy="2286846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AC5E9A3-B555-46A0-9261-B162D5A387F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9128014" y="829090"/>
            <a:ext cx="2925130" cy="2286847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E6E7B4-1E5D-48F8-8448-7761F72DEBC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3813815" y="3914942"/>
            <a:ext cx="4655622" cy="2891071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0879C9E-25AE-4A37-B028-EAAE7CFBF137}"/>
              </a:ext>
            </a:extLst>
          </p:cNvPr>
          <p:cNvSpPr txBox="1"/>
          <p:nvPr/>
        </p:nvSpPr>
        <p:spPr>
          <a:xfrm>
            <a:off x="3169401" y="1693062"/>
            <a:ext cx="64555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tự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48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479001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1.85185E-6 L -0.24856 0.36713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35" y="18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2.59259E-6 L 0.24714 0.3724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57" y="18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0.00185 L -0.23997 0.37199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0 L 0.25026 0.37384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13" y="186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6">
            <a:extLst>
              <a:ext uri="{FF2B5EF4-FFF2-40B4-BE49-F238E27FC236}">
                <a16:creationId xmlns:a16="http://schemas.microsoft.com/office/drawing/2014/main" id="{A791FD76-DB9B-4C6A-99BE-A6FF7737C8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6D962207-FE6D-4428-8DF6-1D5A17B3E1F1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F71FEFF6-2AB1-41D3-9883-F1CA9A08A9CD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AEA1F655-0CBE-468A-A8FA-315F765FBE1F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FA2BDD6D-DACC-482E-9976-10060B38921F}"/>
              </a:ext>
            </a:extLst>
          </p:cNvPr>
          <p:cNvSpPr txBox="1"/>
          <p:nvPr/>
        </p:nvSpPr>
        <p:spPr>
          <a:xfrm>
            <a:off x="0" y="308175"/>
            <a:ext cx="97973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– 2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DC5361-F45A-4F1C-98D7-04DFADF660D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78" b="89579" l="0" r="100000">
                        <a14:foregroundMark x1="38978" y1="55654" x2="46645" y2="527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666" t="8268" r="1102" b="10508"/>
          <a:stretch/>
        </p:blipFill>
        <p:spPr>
          <a:xfrm>
            <a:off x="470495" y="4361361"/>
            <a:ext cx="3524182" cy="218846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832C3D-4029-4ADC-9E53-5ECB54A8481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5" t="13441" r="22325" b="10505"/>
          <a:stretch/>
        </p:blipFill>
        <p:spPr>
          <a:xfrm>
            <a:off x="1497730" y="1159812"/>
            <a:ext cx="1469709" cy="1716163"/>
          </a:xfrm>
          <a:prstGeom prst="rect">
            <a:avLst/>
          </a:prstGeom>
        </p:spPr>
      </p:pic>
      <p:sp>
        <p:nvSpPr>
          <p:cNvPr id="12" name="Freeform 24">
            <a:extLst>
              <a:ext uri="{FF2B5EF4-FFF2-40B4-BE49-F238E27FC236}">
                <a16:creationId xmlns:a16="http://schemas.microsoft.com/office/drawing/2014/main" id="{87CB22F3-4F7C-44D4-A313-1AF66DDA561D}"/>
              </a:ext>
            </a:extLst>
          </p:cNvPr>
          <p:cNvSpPr>
            <a:spLocks noEditPoints="1"/>
          </p:cNvSpPr>
          <p:nvPr/>
        </p:nvSpPr>
        <p:spPr bwMode="auto">
          <a:xfrm rot="577143">
            <a:off x="2057652" y="3318292"/>
            <a:ext cx="349867" cy="796060"/>
          </a:xfrm>
          <a:custGeom>
            <a:avLst/>
            <a:gdLst>
              <a:gd name="T0" fmla="*/ 56 w 80"/>
              <a:gd name="T1" fmla="*/ 172 h 235"/>
              <a:gd name="T2" fmla="*/ 57 w 80"/>
              <a:gd name="T3" fmla="*/ 146 h 235"/>
              <a:gd name="T4" fmla="*/ 62 w 80"/>
              <a:gd name="T5" fmla="*/ 146 h 235"/>
              <a:gd name="T6" fmla="*/ 56 w 80"/>
              <a:gd name="T7" fmla="*/ 172 h 235"/>
              <a:gd name="T8" fmla="*/ 47 w 80"/>
              <a:gd name="T9" fmla="*/ 169 h 235"/>
              <a:gd name="T10" fmla="*/ 43 w 80"/>
              <a:gd name="T11" fmla="*/ 147 h 235"/>
              <a:gd name="T12" fmla="*/ 46 w 80"/>
              <a:gd name="T13" fmla="*/ 147 h 235"/>
              <a:gd name="T14" fmla="*/ 47 w 80"/>
              <a:gd name="T15" fmla="*/ 153 h 235"/>
              <a:gd name="T16" fmla="*/ 47 w 80"/>
              <a:gd name="T17" fmla="*/ 169 h 235"/>
              <a:gd name="T18" fmla="*/ 26 w 80"/>
              <a:gd name="T19" fmla="*/ 152 h 235"/>
              <a:gd name="T20" fmla="*/ 20 w 80"/>
              <a:gd name="T21" fmla="*/ 147 h 235"/>
              <a:gd name="T22" fmla="*/ 31 w 80"/>
              <a:gd name="T23" fmla="*/ 147 h 235"/>
              <a:gd name="T24" fmla="*/ 32 w 80"/>
              <a:gd name="T25" fmla="*/ 153 h 235"/>
              <a:gd name="T26" fmla="*/ 40 w 80"/>
              <a:gd name="T27" fmla="*/ 189 h 235"/>
              <a:gd name="T28" fmla="*/ 26 w 80"/>
              <a:gd name="T29" fmla="*/ 152 h 235"/>
              <a:gd name="T30" fmla="*/ 10 w 80"/>
              <a:gd name="T31" fmla="*/ 148 h 235"/>
              <a:gd name="T32" fmla="*/ 22 w 80"/>
              <a:gd name="T33" fmla="*/ 168 h 235"/>
              <a:gd name="T34" fmla="*/ 10 w 80"/>
              <a:gd name="T35" fmla="*/ 148 h 235"/>
              <a:gd name="T36" fmla="*/ 21 w 80"/>
              <a:gd name="T37" fmla="*/ 77 h 235"/>
              <a:gd name="T38" fmla="*/ 25 w 80"/>
              <a:gd name="T39" fmla="*/ 94 h 235"/>
              <a:gd name="T40" fmla="*/ 21 w 80"/>
              <a:gd name="T41" fmla="*/ 77 h 235"/>
              <a:gd name="T42" fmla="*/ 21 w 80"/>
              <a:gd name="T43" fmla="*/ 75 h 235"/>
              <a:gd name="T44" fmla="*/ 19 w 80"/>
              <a:gd name="T45" fmla="*/ 63 h 235"/>
              <a:gd name="T46" fmla="*/ 21 w 80"/>
              <a:gd name="T47" fmla="*/ 75 h 235"/>
              <a:gd name="T48" fmla="*/ 27 w 80"/>
              <a:gd name="T49" fmla="*/ 110 h 235"/>
              <a:gd name="T50" fmla="*/ 27 w 80"/>
              <a:gd name="T51" fmla="*/ 110 h 235"/>
              <a:gd name="T52" fmla="*/ 78 w 80"/>
              <a:gd name="T53" fmla="*/ 142 h 235"/>
              <a:gd name="T54" fmla="*/ 40 w 80"/>
              <a:gd name="T55" fmla="*/ 139 h 235"/>
              <a:gd name="T56" fmla="*/ 23 w 80"/>
              <a:gd name="T57" fmla="*/ 3 h 235"/>
              <a:gd name="T58" fmla="*/ 13 w 80"/>
              <a:gd name="T59" fmla="*/ 3 h 235"/>
              <a:gd name="T60" fmla="*/ 15 w 80"/>
              <a:gd name="T61" fmla="*/ 34 h 235"/>
              <a:gd name="T62" fmla="*/ 19 w 80"/>
              <a:gd name="T63" fmla="*/ 62 h 235"/>
              <a:gd name="T64" fmla="*/ 11 w 80"/>
              <a:gd name="T65" fmla="*/ 13 h 235"/>
              <a:gd name="T66" fmla="*/ 0 w 80"/>
              <a:gd name="T67" fmla="*/ 11 h 235"/>
              <a:gd name="T68" fmla="*/ 23 w 80"/>
              <a:gd name="T69" fmla="*/ 139 h 235"/>
              <a:gd name="T70" fmla="*/ 11 w 80"/>
              <a:gd name="T71" fmla="*/ 139 h 235"/>
              <a:gd name="T72" fmla="*/ 6 w 80"/>
              <a:gd name="T73" fmla="*/ 147 h 235"/>
              <a:gd name="T74" fmla="*/ 0 w 80"/>
              <a:gd name="T75" fmla="*/ 152 h 235"/>
              <a:gd name="T76" fmla="*/ 42 w 80"/>
              <a:gd name="T77" fmla="*/ 234 h 235"/>
              <a:gd name="T78" fmla="*/ 51 w 80"/>
              <a:gd name="T79" fmla="*/ 232 h 235"/>
              <a:gd name="T80" fmla="*/ 63 w 80"/>
              <a:gd name="T81" fmla="*/ 183 h 235"/>
              <a:gd name="T82" fmla="*/ 76 w 80"/>
              <a:gd name="T83" fmla="*/ 156 h 235"/>
              <a:gd name="T84" fmla="*/ 78 w 80"/>
              <a:gd name="T85" fmla="*/ 142 h 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80" h="235">
                <a:moveTo>
                  <a:pt x="56" y="172"/>
                </a:moveTo>
                <a:cubicBezTo>
                  <a:pt x="58" y="162"/>
                  <a:pt x="57" y="158"/>
                  <a:pt x="57" y="146"/>
                </a:cubicBezTo>
                <a:cubicBezTo>
                  <a:pt x="59" y="147"/>
                  <a:pt x="59" y="146"/>
                  <a:pt x="62" y="146"/>
                </a:cubicBezTo>
                <a:cubicBezTo>
                  <a:pt x="60" y="155"/>
                  <a:pt x="60" y="164"/>
                  <a:pt x="56" y="172"/>
                </a:cubicBezTo>
                <a:moveTo>
                  <a:pt x="47" y="169"/>
                </a:moveTo>
                <a:cubicBezTo>
                  <a:pt x="46" y="160"/>
                  <a:pt x="44" y="154"/>
                  <a:pt x="43" y="147"/>
                </a:cubicBezTo>
                <a:cubicBezTo>
                  <a:pt x="44" y="148"/>
                  <a:pt x="45" y="146"/>
                  <a:pt x="46" y="147"/>
                </a:cubicBezTo>
                <a:cubicBezTo>
                  <a:pt x="45" y="148"/>
                  <a:pt x="47" y="150"/>
                  <a:pt x="47" y="153"/>
                </a:cubicBezTo>
                <a:cubicBezTo>
                  <a:pt x="48" y="159"/>
                  <a:pt x="47" y="166"/>
                  <a:pt x="47" y="169"/>
                </a:cubicBezTo>
                <a:moveTo>
                  <a:pt x="26" y="152"/>
                </a:moveTo>
                <a:cubicBezTo>
                  <a:pt x="24" y="149"/>
                  <a:pt x="20" y="150"/>
                  <a:pt x="20" y="147"/>
                </a:cubicBezTo>
                <a:cubicBezTo>
                  <a:pt x="24" y="146"/>
                  <a:pt x="26" y="147"/>
                  <a:pt x="31" y="147"/>
                </a:cubicBezTo>
                <a:cubicBezTo>
                  <a:pt x="31" y="148"/>
                  <a:pt x="32" y="150"/>
                  <a:pt x="32" y="153"/>
                </a:cubicBezTo>
                <a:cubicBezTo>
                  <a:pt x="38" y="161"/>
                  <a:pt x="38" y="175"/>
                  <a:pt x="40" y="189"/>
                </a:cubicBezTo>
                <a:cubicBezTo>
                  <a:pt x="35" y="175"/>
                  <a:pt x="32" y="165"/>
                  <a:pt x="26" y="152"/>
                </a:cubicBezTo>
                <a:moveTo>
                  <a:pt x="10" y="148"/>
                </a:moveTo>
                <a:cubicBezTo>
                  <a:pt x="16" y="152"/>
                  <a:pt x="19" y="160"/>
                  <a:pt x="22" y="168"/>
                </a:cubicBezTo>
                <a:cubicBezTo>
                  <a:pt x="18" y="161"/>
                  <a:pt x="14" y="154"/>
                  <a:pt x="10" y="148"/>
                </a:cubicBezTo>
                <a:moveTo>
                  <a:pt x="21" y="77"/>
                </a:moveTo>
                <a:cubicBezTo>
                  <a:pt x="24" y="82"/>
                  <a:pt x="24" y="89"/>
                  <a:pt x="25" y="94"/>
                </a:cubicBezTo>
                <a:cubicBezTo>
                  <a:pt x="22" y="90"/>
                  <a:pt x="23" y="83"/>
                  <a:pt x="21" y="77"/>
                </a:cubicBezTo>
                <a:moveTo>
                  <a:pt x="21" y="75"/>
                </a:moveTo>
                <a:cubicBezTo>
                  <a:pt x="20" y="73"/>
                  <a:pt x="20" y="68"/>
                  <a:pt x="19" y="63"/>
                </a:cubicBezTo>
                <a:cubicBezTo>
                  <a:pt x="21" y="67"/>
                  <a:pt x="22" y="72"/>
                  <a:pt x="21" y="75"/>
                </a:cubicBezTo>
                <a:moveTo>
                  <a:pt x="27" y="110"/>
                </a:moveTo>
                <a:cubicBezTo>
                  <a:pt x="29" y="114"/>
                  <a:pt x="27" y="116"/>
                  <a:pt x="27" y="110"/>
                </a:cubicBezTo>
                <a:close/>
                <a:moveTo>
                  <a:pt x="78" y="142"/>
                </a:moveTo>
                <a:cubicBezTo>
                  <a:pt x="71" y="136"/>
                  <a:pt x="52" y="141"/>
                  <a:pt x="40" y="139"/>
                </a:cubicBezTo>
                <a:cubicBezTo>
                  <a:pt x="35" y="93"/>
                  <a:pt x="24" y="52"/>
                  <a:pt x="23" y="3"/>
                </a:cubicBezTo>
                <a:cubicBezTo>
                  <a:pt x="21" y="0"/>
                  <a:pt x="16" y="0"/>
                  <a:pt x="13" y="3"/>
                </a:cubicBezTo>
                <a:cubicBezTo>
                  <a:pt x="13" y="12"/>
                  <a:pt x="14" y="24"/>
                  <a:pt x="15" y="34"/>
                </a:cubicBezTo>
                <a:cubicBezTo>
                  <a:pt x="17" y="45"/>
                  <a:pt x="19" y="56"/>
                  <a:pt x="19" y="62"/>
                </a:cubicBezTo>
                <a:cubicBezTo>
                  <a:pt x="17" y="48"/>
                  <a:pt x="13" y="29"/>
                  <a:pt x="11" y="13"/>
                </a:cubicBezTo>
                <a:cubicBezTo>
                  <a:pt x="8" y="10"/>
                  <a:pt x="4" y="8"/>
                  <a:pt x="0" y="11"/>
                </a:cubicBezTo>
                <a:cubicBezTo>
                  <a:pt x="9" y="51"/>
                  <a:pt x="14" y="94"/>
                  <a:pt x="23" y="139"/>
                </a:cubicBezTo>
                <a:cubicBezTo>
                  <a:pt x="17" y="139"/>
                  <a:pt x="14" y="140"/>
                  <a:pt x="11" y="139"/>
                </a:cubicBezTo>
                <a:cubicBezTo>
                  <a:pt x="8" y="142"/>
                  <a:pt x="3" y="143"/>
                  <a:pt x="6" y="147"/>
                </a:cubicBezTo>
                <a:cubicBezTo>
                  <a:pt x="2" y="147"/>
                  <a:pt x="1" y="150"/>
                  <a:pt x="0" y="152"/>
                </a:cubicBezTo>
                <a:cubicBezTo>
                  <a:pt x="18" y="175"/>
                  <a:pt x="31" y="204"/>
                  <a:pt x="42" y="234"/>
                </a:cubicBezTo>
                <a:cubicBezTo>
                  <a:pt x="46" y="235"/>
                  <a:pt x="49" y="234"/>
                  <a:pt x="51" y="232"/>
                </a:cubicBezTo>
                <a:cubicBezTo>
                  <a:pt x="52" y="215"/>
                  <a:pt x="57" y="198"/>
                  <a:pt x="63" y="183"/>
                </a:cubicBezTo>
                <a:cubicBezTo>
                  <a:pt x="67" y="173"/>
                  <a:pt x="73" y="165"/>
                  <a:pt x="76" y="156"/>
                </a:cubicBezTo>
                <a:cubicBezTo>
                  <a:pt x="78" y="151"/>
                  <a:pt x="80" y="144"/>
                  <a:pt x="78" y="142"/>
                </a:cubicBezTo>
              </a:path>
            </a:pathLst>
          </a:custGeom>
          <a:solidFill>
            <a:srgbClr val="78B832"/>
          </a:solidFill>
          <a:ln>
            <a:noFill/>
          </a:ln>
        </p:spPr>
        <p:txBody>
          <a:bodyPr vert="horz" wrap="square" lIns="91424" tIns="45713" rIns="91424" bIns="45713" numCol="1" anchor="t" anchorCtr="0" compatLnSpc="1"/>
          <a:lstStyle/>
          <a:p>
            <a:pPr defTabSz="1218323">
              <a:defRPr/>
            </a:pPr>
            <a:endParaRPr lang="zh-CN" altLang="en-US" sz="32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EC30F30-BF77-4BBA-89DC-210B6EA3D05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0914" t="26374" r="53179" b="23257"/>
          <a:stretch/>
        </p:blipFill>
        <p:spPr>
          <a:xfrm>
            <a:off x="9214394" y="2710494"/>
            <a:ext cx="2925133" cy="2308110"/>
          </a:xfrm>
          <a:prstGeom prst="snip2DiagRect">
            <a:avLst>
              <a:gd name="adj1" fmla="val 0"/>
              <a:gd name="adj2" fmla="val 32509"/>
            </a:avLst>
          </a:prstGeom>
          <a:ln>
            <a:solidFill>
              <a:srgbClr val="002060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11ACCF-0249-4622-85D5-4CAEBCDCB3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49211" t="28137" r="14737" b="23135"/>
          <a:stretch/>
        </p:blipFill>
        <p:spPr>
          <a:xfrm>
            <a:off x="6168192" y="1137867"/>
            <a:ext cx="2910870" cy="2213029"/>
          </a:xfrm>
          <a:prstGeom prst="snip2DiagRect">
            <a:avLst>
              <a:gd name="adj1" fmla="val 0"/>
              <a:gd name="adj2" fmla="val 32149"/>
            </a:avLst>
          </a:prstGeom>
          <a:ln>
            <a:solidFill>
              <a:srgbClr val="002060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D44DB0-28A1-425F-882A-C0DD2379799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1004" t="31443" r="54429" b="20278"/>
          <a:stretch/>
        </p:blipFill>
        <p:spPr>
          <a:xfrm>
            <a:off x="3816391" y="2649965"/>
            <a:ext cx="2910870" cy="2286846"/>
          </a:xfrm>
          <a:prstGeom prst="snip2DiagRect">
            <a:avLst>
              <a:gd name="adj1" fmla="val 0"/>
              <a:gd name="adj2" fmla="val 34303"/>
            </a:avLst>
          </a:prstGeom>
          <a:ln>
            <a:solidFill>
              <a:srgbClr val="002060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7F9F2D-677F-40F7-8B16-EAFFB952F1C1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50000" t="31296" r="15263" b="20425"/>
          <a:stretch/>
        </p:blipFill>
        <p:spPr>
          <a:xfrm>
            <a:off x="6872202" y="4440628"/>
            <a:ext cx="2925130" cy="2286847"/>
          </a:xfrm>
          <a:prstGeom prst="snip2DiagRect">
            <a:avLst>
              <a:gd name="adj1" fmla="val 0"/>
              <a:gd name="adj2" fmla="val 31626"/>
            </a:avLst>
          </a:prstGeom>
          <a:ln>
            <a:solidFill>
              <a:srgbClr val="002060"/>
            </a:solidFill>
          </a:ln>
        </p:spPr>
      </p:pic>
      <p:sp>
        <p:nvSpPr>
          <p:cNvPr id="2" name="Arrow: Curved Down 1">
            <a:extLst>
              <a:ext uri="{FF2B5EF4-FFF2-40B4-BE49-F238E27FC236}">
                <a16:creationId xmlns:a16="http://schemas.microsoft.com/office/drawing/2014/main" id="{DE80900E-2958-44AC-ADC9-9CD44C866BD5}"/>
              </a:ext>
            </a:extLst>
          </p:cNvPr>
          <p:cNvSpPr/>
          <p:nvPr/>
        </p:nvSpPr>
        <p:spPr>
          <a:xfrm rot="13374362">
            <a:off x="5608710" y="5291022"/>
            <a:ext cx="974579" cy="4435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Arrow: Curved Down 17">
            <a:extLst>
              <a:ext uri="{FF2B5EF4-FFF2-40B4-BE49-F238E27FC236}">
                <a16:creationId xmlns:a16="http://schemas.microsoft.com/office/drawing/2014/main" id="{67CD6C32-A357-4613-9A27-CFBD6D7DD318}"/>
              </a:ext>
            </a:extLst>
          </p:cNvPr>
          <p:cNvSpPr/>
          <p:nvPr/>
        </p:nvSpPr>
        <p:spPr>
          <a:xfrm rot="3030959">
            <a:off x="9105556" y="1935168"/>
            <a:ext cx="974579" cy="4435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Arrow: Curved Down 18">
            <a:extLst>
              <a:ext uri="{FF2B5EF4-FFF2-40B4-BE49-F238E27FC236}">
                <a16:creationId xmlns:a16="http://schemas.microsoft.com/office/drawing/2014/main" id="{DB9967B0-277B-4457-968C-B95A251D85CE}"/>
              </a:ext>
            </a:extLst>
          </p:cNvPr>
          <p:cNvSpPr/>
          <p:nvPr/>
        </p:nvSpPr>
        <p:spPr>
          <a:xfrm rot="8822817">
            <a:off x="9850071" y="5312381"/>
            <a:ext cx="974579" cy="44352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文本框 22">
            <a:extLst>
              <a:ext uri="{FF2B5EF4-FFF2-40B4-BE49-F238E27FC236}">
                <a16:creationId xmlns:a16="http://schemas.microsoft.com/office/drawing/2014/main" id="{D794DB8F-E490-4473-A284-876400DB271B}"/>
              </a:ext>
            </a:extLst>
          </p:cNvPr>
          <p:cNvSpPr txBox="1"/>
          <p:nvPr/>
        </p:nvSpPr>
        <p:spPr>
          <a:xfrm>
            <a:off x="6698889" y="3366021"/>
            <a:ext cx="2584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541338"/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Ánh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sáng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của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</a:p>
          <a:p>
            <a:pPr algn="ctr" defTabSz="541338"/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yêu</a:t>
            </a:r>
            <a:r>
              <a:rPr lang="en-US" altLang="zh-CN" sz="3200" dirty="0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 </a:t>
            </a:r>
            <a:r>
              <a:rPr lang="en-US" altLang="zh-CN" sz="3200" dirty="0" err="1">
                <a:solidFill>
                  <a:srgbClr val="FF0000"/>
                </a:solidFill>
                <a:latin typeface="iCiel Cadena" panose="02000503000000020004" pitchFamily="2" charset="0"/>
                <a:ea typeface="思源黑体 CN Bold" panose="020B0800000000000000" pitchFamily="34" charset="-122"/>
              </a:rPr>
              <a:t>thương</a:t>
            </a:r>
            <a:endParaRPr lang="zh-CN" altLang="en-US" sz="3200" dirty="0">
              <a:solidFill>
                <a:srgbClr val="FF0000"/>
              </a:solidFill>
              <a:latin typeface="iCiel Cadena" panose="02000503000000020004" pitchFamily="2" charset="0"/>
              <a:ea typeface="思源黑体 CN Bold" panose="020B08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1162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3885348" y="469060"/>
            <a:ext cx="46895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Tiêu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chí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đánh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giá</a:t>
            </a:r>
            <a:r>
              <a:rPr lang="en-US" sz="4000" b="1" dirty="0">
                <a:solidFill>
                  <a:srgbClr val="FF0000"/>
                </a:solidFill>
                <a:latin typeface="iCiel Nabila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6964CF0-F867-40B3-B2B1-3674F9622D67}"/>
              </a:ext>
            </a:extLst>
          </p:cNvPr>
          <p:cNvGrpSpPr/>
          <p:nvPr/>
        </p:nvGrpSpPr>
        <p:grpSpPr>
          <a:xfrm>
            <a:off x="6946247" y="889268"/>
            <a:ext cx="4957314" cy="3251044"/>
            <a:chOff x="-3765218" y="2205463"/>
            <a:chExt cx="4957314" cy="3251044"/>
          </a:xfrm>
        </p:grpSpPr>
        <p:pic>
          <p:nvPicPr>
            <p:cNvPr id="32" name="PA_图片 6">
              <a:extLst>
                <a:ext uri="{FF2B5EF4-FFF2-40B4-BE49-F238E27FC236}">
                  <a16:creationId xmlns:a16="http://schemas.microsoft.com/office/drawing/2014/main" id="{32759546-28A9-4DC2-9605-8623813D24D4}"/>
                </a:ext>
              </a:extLst>
            </p:cNvPr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3765218" y="2205463"/>
              <a:ext cx="4957314" cy="3251044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71A0E1A-8145-4C37-B0A7-441AC2617E49}"/>
                </a:ext>
              </a:extLst>
            </p:cNvPr>
            <p:cNvSpPr txBox="1"/>
            <p:nvPr/>
          </p:nvSpPr>
          <p:spPr>
            <a:xfrm>
              <a:off x="-2877244" y="3123392"/>
              <a:ext cx="3181366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tự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tin,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cử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chỉ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điệu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bộ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0E7C400-AE01-4578-99D8-288566EB6C8D}"/>
              </a:ext>
            </a:extLst>
          </p:cNvPr>
          <p:cNvGrpSpPr/>
          <p:nvPr/>
        </p:nvGrpSpPr>
        <p:grpSpPr>
          <a:xfrm>
            <a:off x="2390550" y="3332653"/>
            <a:ext cx="7679107" cy="3785552"/>
            <a:chOff x="2827063" y="3191960"/>
            <a:chExt cx="7679107" cy="3785552"/>
          </a:xfrm>
        </p:grpSpPr>
        <p:pic>
          <p:nvPicPr>
            <p:cNvPr id="35" name="PA_图片 6">
              <a:extLst>
                <a:ext uri="{FF2B5EF4-FFF2-40B4-BE49-F238E27FC236}">
                  <a16:creationId xmlns:a16="http://schemas.microsoft.com/office/drawing/2014/main" id="{9555258F-28AA-45E9-99AE-D6F9D4D697FA}"/>
                </a:ext>
              </a:extLst>
            </p:cNvPr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7063" y="3191960"/>
              <a:ext cx="7679107" cy="3785552"/>
            </a:xfrm>
            <a:prstGeom prst="rect">
              <a:avLst/>
            </a:prstGeom>
          </p:spPr>
        </p:pic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1CF663E4-22E1-46B4-A189-4EF1289C479A}"/>
                </a:ext>
              </a:extLst>
            </p:cNvPr>
            <p:cNvSpPr txBox="1"/>
            <p:nvPr/>
          </p:nvSpPr>
          <p:spPr>
            <a:xfrm>
              <a:off x="4187085" y="4109890"/>
              <a:ext cx="4630366" cy="194316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hiện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phù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phân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biệt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giọng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đọc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của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nhân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vật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ECCF5BAD-6952-4BF5-BFA7-1E123E9098A5}"/>
              </a:ext>
            </a:extLst>
          </p:cNvPr>
          <p:cNvGrpSpPr/>
          <p:nvPr/>
        </p:nvGrpSpPr>
        <p:grpSpPr>
          <a:xfrm>
            <a:off x="46772" y="867067"/>
            <a:ext cx="5694730" cy="3295447"/>
            <a:chOff x="6435112" y="1133830"/>
            <a:chExt cx="5694730" cy="3295447"/>
          </a:xfrm>
        </p:grpSpPr>
        <p:pic>
          <p:nvPicPr>
            <p:cNvPr id="36" name="PA_图片 6">
              <a:extLst>
                <a:ext uri="{FF2B5EF4-FFF2-40B4-BE49-F238E27FC236}">
                  <a16:creationId xmlns:a16="http://schemas.microsoft.com/office/drawing/2014/main" id="{5DF38753-0D78-45E1-9FB4-360550AA63F5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35112" y="1133830"/>
              <a:ext cx="5694730" cy="3295447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E96EF29-9D46-4CDD-A702-017DDEDBB417}"/>
                </a:ext>
              </a:extLst>
            </p:cNvPr>
            <p:cNvSpPr txBox="1"/>
            <p:nvPr/>
          </p:nvSpPr>
          <p:spPr>
            <a:xfrm>
              <a:off x="7074759" y="2029658"/>
              <a:ext cx="4415435" cy="1296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Kể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đúng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nội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dung </a:t>
              </a:r>
            </a:p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385075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0F9D28B9-63A5-4AC1-8A49-0FCDFAD7C9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59497" y="851674"/>
            <a:ext cx="1649531" cy="20793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BFF372-B6BA-4688-92BD-5FAD399402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4644" y="3073395"/>
            <a:ext cx="2798307" cy="2780017"/>
          </a:xfrm>
          <a:prstGeom prst="rect">
            <a:avLst/>
          </a:prstGeom>
        </p:spPr>
      </p:pic>
      <p:sp>
        <p:nvSpPr>
          <p:cNvPr id="12" name="Text Box 1736">
            <a:extLst>
              <a:ext uri="{FF2B5EF4-FFF2-40B4-BE49-F238E27FC236}">
                <a16:creationId xmlns:a16="http://schemas.microsoft.com/office/drawing/2014/main" id="{C3C74814-075E-4084-AF5F-321232C7AF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17" y="3249675"/>
            <a:ext cx="869255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Ê–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hiếu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012AD46-2552-419D-A70B-A6E42D8FC514}"/>
              </a:ext>
            </a:extLst>
          </p:cNvPr>
          <p:cNvGrpSpPr/>
          <p:nvPr/>
        </p:nvGrpSpPr>
        <p:grpSpPr>
          <a:xfrm>
            <a:off x="2546099" y="290114"/>
            <a:ext cx="8228461" cy="3125573"/>
            <a:chOff x="5813967" y="540947"/>
            <a:chExt cx="5694730" cy="2293564"/>
          </a:xfrm>
        </p:grpSpPr>
        <p:pic>
          <p:nvPicPr>
            <p:cNvPr id="14" name="PA_图片 6">
              <a:extLst>
                <a:ext uri="{FF2B5EF4-FFF2-40B4-BE49-F238E27FC236}">
                  <a16:creationId xmlns:a16="http://schemas.microsoft.com/office/drawing/2014/main" id="{273C5EE2-E360-46F5-BF6E-F05F2C13F051}"/>
                </a:ext>
              </a:extLst>
            </p:cNvPr>
            <p:cNvPicPr>
              <a:picLocks noChangeAspect="1"/>
            </p:cNvPicPr>
            <p:nvPr>
              <p:custDataLst>
                <p:tags r:id="rId1"/>
              </p:custDataLst>
            </p:nvPr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13967" y="540947"/>
              <a:ext cx="5694730" cy="2293564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3C086A4-A30D-4661-A368-FD913D013250}"/>
                </a:ext>
              </a:extLst>
            </p:cNvPr>
            <p:cNvSpPr txBox="1"/>
            <p:nvPr/>
          </p:nvSpPr>
          <p:spPr>
            <a:xfrm>
              <a:off x="7165223" y="1186778"/>
              <a:ext cx="2908948" cy="101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Qua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câu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chuyện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trên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, con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thấy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Ê –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–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xơn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là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một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cậu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bé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như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sz="2800" b="1" dirty="0">
                  <a:solidFill>
                    <a:srgbClr val="00206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</a:p>
          </p:txBody>
        </p:sp>
      </p:grpSp>
      <p:sp>
        <p:nvSpPr>
          <p:cNvPr id="20" name="Text Box 1736">
            <a:extLst>
              <a:ext uri="{FF2B5EF4-FFF2-40B4-BE49-F238E27FC236}">
                <a16:creationId xmlns:a16="http://schemas.microsoft.com/office/drawing/2014/main" id="{C2FEE6CD-500E-4FDF-A4DA-9CB39D464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47717" y="4463404"/>
            <a:ext cx="919135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buNone/>
            </a:pP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Ê–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rất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nảy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sáng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phẫu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kịp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thời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cứu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thoát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khỏi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tay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thần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chết</a:t>
            </a:r>
            <a:r>
              <a:rPr lang="en-US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endParaRPr lang="vi-VN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33972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7F334468-1D62-4D62-9BEF-8558D344C468}"/>
              </a:ext>
            </a:extLst>
          </p:cNvPr>
          <p:cNvSpPr txBox="1"/>
          <p:nvPr/>
        </p:nvSpPr>
        <p:spPr>
          <a:xfrm>
            <a:off x="181811" y="2085138"/>
            <a:ext cx="11653481" cy="3438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Liên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hệ</a:t>
            </a:r>
            <a:r>
              <a:rPr lang="en-US" sz="40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</a:t>
            </a:r>
          </a:p>
          <a:p>
            <a:pPr algn="ctr"/>
            <a:endParaRPr lang="en-US" sz="4000" b="1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còn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gì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nữa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Con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chia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C2CC96-37BA-4813-8362-30E3F1EE12D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828" b="56954" l="12780" r="88658">
                        <a14:foregroundMark x1="42652" y1="33642" x2="59904" y2="31126"/>
                        <a14:foregroundMark x1="44569" y1="29139" x2="41534" y2="34570"/>
                        <a14:foregroundMark x1="47764" y1="49934" x2="54313" y2="54305"/>
                        <a14:foregroundMark x1="44728" y1="44503" x2="47444" y2="54967"/>
                        <a14:foregroundMark x1="14217" y1="27550" x2="15176" y2="25828"/>
                        <a14:foregroundMark x1="16294" y1="24901" x2="20767" y2="24901"/>
                        <a14:foregroundMark x1="21246" y1="25828" x2="22524" y2="28874"/>
                        <a14:foregroundMark x1="22524" y1="29669" x2="17891" y2="34437"/>
                        <a14:foregroundMark x1="18211" y1="38013" x2="18211" y2="38013"/>
                        <a14:foregroundMark x1="26837" y1="11258" x2="26837" y2="10464"/>
                        <a14:foregroundMark x1="27476" y1="9669" x2="29872" y2="9272"/>
                        <a14:foregroundMark x1="29872" y1="9272" x2="31629" y2="10464"/>
                        <a14:foregroundMark x1="31789" y1="11126" x2="31789" y2="12450"/>
                        <a14:foregroundMark x1="31789" y1="12715" x2="29073" y2="15762"/>
                        <a14:foregroundMark x1="29393" y1="18675" x2="29393" y2="18675"/>
                        <a14:foregroundMark x1="73003" y1="14967" x2="73003" y2="12583"/>
                        <a14:foregroundMark x1="75559" y1="23709" x2="75559" y2="23709"/>
                        <a14:foregroundMark x1="44888" y1="55762" x2="53195" y2="553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54" t="6128" r="10981" b="43731"/>
          <a:stretch/>
        </p:blipFill>
        <p:spPr>
          <a:xfrm>
            <a:off x="356708" y="599830"/>
            <a:ext cx="3110711" cy="2453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2009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6108700"/>
            <a:ext cx="12192000" cy="744715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2192000" cy="368301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AutoShape 5">
            <a:extLst>
              <a:ext uri="{FF2B5EF4-FFF2-40B4-BE49-F238E27FC236}">
                <a16:creationId xmlns:a16="http://schemas.microsoft.com/office/drawing/2014/main" id="{5D128685-5AC5-4F6A-BFDE-98194CDDCE8A}"/>
              </a:ext>
            </a:extLst>
          </p:cNvPr>
          <p:cNvSpPr>
            <a:spLocks noChangeArrowheads="1"/>
          </p:cNvSpPr>
          <p:nvPr/>
        </p:nvSpPr>
        <p:spPr bwMode="gray">
          <a:xfrm>
            <a:off x="1371601" y="1334458"/>
            <a:ext cx="9998242" cy="1375462"/>
          </a:xfrm>
          <a:prstGeom prst="roundRect">
            <a:avLst>
              <a:gd name="adj" fmla="val 41152"/>
            </a:avLst>
          </a:prstGeom>
          <a:noFill/>
          <a:ln w="38100">
            <a:prstDash val="lgDashDot"/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pPr eaLnBrk="1" hangingPunct="1"/>
            <a:endParaRPr lang="vi-VN" sz="2667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C6249FF-40ED-4813-9521-BA7C63C23B84}"/>
              </a:ext>
            </a:extLst>
          </p:cNvPr>
          <p:cNvSpPr/>
          <p:nvPr/>
        </p:nvSpPr>
        <p:spPr>
          <a:xfrm>
            <a:off x="1973179" y="1410411"/>
            <a:ext cx="91693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6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BB6FCE6-B2E6-4DE9-B59D-948A8C80FD58}"/>
              </a:ext>
            </a:extLst>
          </p:cNvPr>
          <p:cNvSpPr txBox="1"/>
          <p:nvPr/>
        </p:nvSpPr>
        <p:spPr>
          <a:xfrm>
            <a:off x="461588" y="2474827"/>
            <a:ext cx="11642181" cy="43311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G: 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4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bức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tranh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chuẩn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bị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chuyện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cậu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thông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minh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tài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giỏi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hiếu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giàu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thương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Ê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trở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bác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thế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giới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Kể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suy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pPr>
              <a:tabLst>
                <a:tab pos="444500" algn="l"/>
              </a:tabLst>
            </a:pP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Ê -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–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xơn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khâm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phục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người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thân</a:t>
            </a:r>
            <a:r>
              <a:rPr 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4E6A23-6C9F-46AB-91C1-C6EA47F21058}"/>
              </a:ext>
            </a:extLst>
          </p:cNvPr>
          <p:cNvSpPr txBox="1"/>
          <p:nvPr/>
        </p:nvSpPr>
        <p:spPr>
          <a:xfrm>
            <a:off x="155727" y="267888"/>
            <a:ext cx="285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VẬN DỤNG</a:t>
            </a:r>
          </a:p>
        </p:txBody>
      </p:sp>
    </p:spTree>
    <p:extLst>
      <p:ext uri="{BB962C8B-B14F-4D97-AF65-F5344CB8AC3E}">
        <p14:creationId xmlns:p14="http://schemas.microsoft.com/office/powerpoint/2010/main" val="4129930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3" grpId="0"/>
      <p:bldP spid="24" grpId="0"/>
      <p:bldP spid="1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651</TotalTime>
  <Words>472</Words>
  <Application>Microsoft Office PowerPoint</Application>
  <PresentationFormat>Widescreen</PresentationFormat>
  <Paragraphs>47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iCiel Cadena</vt:lpstr>
      <vt:lpstr>iCiel Crocante</vt:lpstr>
      <vt:lpstr>iCiel Nabila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175</cp:revision>
  <dcterms:created xsi:type="dcterms:W3CDTF">2021-06-15T15:52:51Z</dcterms:created>
  <dcterms:modified xsi:type="dcterms:W3CDTF">2021-07-07T16:19:13Z</dcterms:modified>
</cp:coreProperties>
</file>