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468" r:id="rId2"/>
    <p:sldId id="467" r:id="rId3"/>
    <p:sldId id="438" r:id="rId4"/>
    <p:sldId id="436" r:id="rId5"/>
    <p:sldId id="442" r:id="rId6"/>
    <p:sldId id="404" r:id="rId7"/>
    <p:sldId id="430" r:id="rId8"/>
    <p:sldId id="423" r:id="rId9"/>
    <p:sldId id="435" r:id="rId10"/>
    <p:sldId id="429" r:id="rId11"/>
    <p:sldId id="431" r:id="rId12"/>
    <p:sldId id="281" r:id="rId13"/>
    <p:sldId id="417" r:id="rId14"/>
    <p:sldId id="385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F7C80"/>
    <a:srgbClr val="660066"/>
    <a:srgbClr val="FF66CC"/>
    <a:srgbClr val="008047"/>
    <a:srgbClr val="FF5050"/>
    <a:srgbClr val="379837"/>
    <a:srgbClr val="99FFCC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F1D71B-7651-4C37-8B0A-99DA954C638E}"/>
              </a:ext>
            </a:extLst>
          </p:cNvPr>
          <p:cNvSpPr/>
          <p:nvPr userDrawn="1"/>
        </p:nvSpPr>
        <p:spPr>
          <a:xfrm>
            <a:off x="11263745" y="108065"/>
            <a:ext cx="1088968" cy="13632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1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0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0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20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8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B98847D-AD7B-4B50-8178-A57ED05CC0CD}"/>
              </a:ext>
            </a:extLst>
          </p:cNvPr>
          <p:cNvSpPr/>
          <p:nvPr userDrawn="1"/>
        </p:nvSpPr>
        <p:spPr>
          <a:xfrm>
            <a:off x="10831484" y="257695"/>
            <a:ext cx="1205345" cy="125677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8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9F09823-1138-45D0-8AF0-F5F7690A8CF8}"/>
              </a:ext>
            </a:extLst>
          </p:cNvPr>
          <p:cNvSpPr/>
          <p:nvPr userDrawn="1"/>
        </p:nvSpPr>
        <p:spPr>
          <a:xfrm>
            <a:off x="11205556" y="116378"/>
            <a:ext cx="1130531" cy="133003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3774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37" r:id="rId7"/>
    <p:sldLayoutId id="2147483657" r:id="rId8"/>
    <p:sldLayoutId id="214748376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gif"/><Relationship Id="rId11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5.jp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16.gi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10" Type="http://schemas.openxmlformats.org/officeDocument/2006/relationships/image" Target="../media/image11.gif"/><Relationship Id="rId19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0.gif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036234" y="1658131"/>
            <a:ext cx="10349307" cy="354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391506" y="78240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6370" y="72457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15BFE6-C876-42CB-A481-1174AA6CF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4"/>
          <a:stretch/>
        </p:blipFill>
        <p:spPr>
          <a:xfrm>
            <a:off x="0" y="0"/>
            <a:ext cx="12192000" cy="64298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279993" y="277491"/>
            <a:ext cx="11632012" cy="675407"/>
            <a:chOff x="-5089600" y="394072"/>
            <a:chExt cx="8682110" cy="7113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94072"/>
              <a:ext cx="8682110" cy="71132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Quan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thị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27491" y="45004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7592F66-C049-4D94-9DBC-6E53CF34BC70}"/>
              </a:ext>
            </a:extLst>
          </p:cNvPr>
          <p:cNvSpPr txBox="1"/>
          <p:nvPr/>
        </p:nvSpPr>
        <p:spPr>
          <a:xfrm>
            <a:off x="721147" y="4300408"/>
            <a:ext cx="5737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5927B58-3EA8-41B7-9AA1-6B597523C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74" b="24770"/>
          <a:stretch/>
        </p:blipFill>
        <p:spPr>
          <a:xfrm>
            <a:off x="2039661" y="1107616"/>
            <a:ext cx="8112677" cy="30380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8A893A8-C666-4B6B-9471-84A330E972E7}"/>
              </a:ext>
            </a:extLst>
          </p:cNvPr>
          <p:cNvSpPr txBox="1"/>
          <p:nvPr/>
        </p:nvSpPr>
        <p:spPr>
          <a:xfrm>
            <a:off x="6212114" y="4300408"/>
            <a:ext cx="5405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158475F-D942-4713-A36A-E6BF61713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84" b="71925" l="46667" r="66757">
                        <a14:foregroundMark x1="61261" y1="67004" x2="65856" y2="65557"/>
                        <a14:foregroundMark x1="60991" y1="68307" x2="64505" y2="66425"/>
                        <a14:foregroundMark x1="61441" y1="68307" x2="64595" y2="71201"/>
                        <a14:foregroundMark x1="61982" y1="69030" x2="66486" y2="71201"/>
                        <a14:foregroundMark x1="64234" y1="67728" x2="66126" y2="67873"/>
                        <a14:foregroundMark x1="64865" y1="67004" x2="65856" y2="69899"/>
                        <a14:foregroundMark x1="58739" y1="44284" x2="58739" y2="44284"/>
                        <a14:foregroundMark x1="57477" y1="72069" x2="57477" y2="72069"/>
                        <a14:foregroundMark x1="46757" y1="59768" x2="46757" y2="59768"/>
                        <a14:foregroundMark x1="65856" y1="66860" x2="65856" y2="66860"/>
                        <a14:foregroundMark x1="66126" y1="65847" x2="66126" y2="65847"/>
                        <a14:foregroundMark x1="66126" y1="67438" x2="66126" y2="67438"/>
                        <a14:foregroundMark x1="66396" y1="69175" x2="66396" y2="69175"/>
                        <a14:foregroundMark x1="66216" y1="53690" x2="66216" y2="53690"/>
                        <a14:foregroundMark x1="64505" y1="51520" x2="64505" y2="51520"/>
                        <a14:foregroundMark x1="63153" y1="64689" x2="63153" y2="64689"/>
                        <a14:foregroundMark x1="47748" y1="66281" x2="47748" y2="66281"/>
                        <a14:foregroundMark x1="46937" y1="62952" x2="46937" y2="62952"/>
                        <a14:foregroundMark x1="47207" y1="59045" x2="47207" y2="59045"/>
                        <a14:foregroundMark x1="66396" y1="60203" x2="66396" y2="60203"/>
                        <a14:foregroundMark x1="66757" y1="57164" x2="66757" y2="57164"/>
                        <a14:foregroundMark x1="46937" y1="59913" x2="46937" y2="59913"/>
                        <a14:foregroundMark x1="46667" y1="59045" x2="46667" y2="59045"/>
                      </a14:backgroundRemoval>
                    </a14:imgEffect>
                  </a14:imgLayer>
                </a14:imgProps>
              </a:ext>
            </a:extLst>
          </a:blip>
          <a:srcRect l="44633" t="41640" r="30947" b="24770"/>
          <a:stretch/>
        </p:blipFill>
        <p:spPr>
          <a:xfrm>
            <a:off x="5660572" y="2449283"/>
            <a:ext cx="1981200" cy="1696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77AC08-F290-4F40-9369-DF9BD20CFF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4" b="40955" l="50631" r="62973">
                        <a14:foregroundMark x1="54685" y1="33285" x2="55225" y2="25904"/>
                        <a14:foregroundMark x1="58288" y1="33864" x2="61261" y2="39508"/>
                        <a14:foregroundMark x1="58829" y1="36035" x2="62973" y2="38061"/>
                        <a14:foregroundMark x1="60541" y1="35022" x2="62703" y2="36758"/>
                        <a14:foregroundMark x1="54144" y1="40376" x2="54144" y2="40376"/>
                        <a14:foregroundMark x1="51982" y1="34588" x2="54775" y2="40955"/>
                        <a14:foregroundMark x1="50901" y1="32996" x2="51712" y2="36469"/>
                        <a14:foregroundMark x1="51802" y1="25760" x2="58108" y2="29812"/>
                        <a14:foregroundMark x1="57658" y1="21997" x2="57658" y2="21997"/>
                        <a14:foregroundMark x1="52523" y1="23589" x2="52523" y2="23589"/>
                        <a14:foregroundMark x1="52883" y1="22721" x2="53153" y2="22721"/>
                        <a14:foregroundMark x1="54685" y1="23589" x2="54685" y2="23589"/>
                        <a14:foregroundMark x1="58288" y1="23155" x2="58288" y2="23155"/>
                        <a14:foregroundMark x1="58018" y1="22721" x2="58018" y2="22721"/>
                        <a14:foregroundMark x1="55766" y1="22287" x2="55766" y2="22287"/>
                        <a14:foregroundMark x1="54414" y1="21997" x2="54414" y2="21997"/>
                        <a14:foregroundMark x1="53694" y1="22721" x2="53694" y2="22721"/>
                        <a14:foregroundMark x1="54234" y1="22865" x2="54234" y2="22865"/>
                        <a14:foregroundMark x1="54955" y1="23155" x2="54955" y2="23155"/>
                      </a14:backgroundRemoval>
                    </a14:imgEffect>
                  </a14:imgLayer>
                </a14:imgProps>
              </a:ext>
            </a:extLst>
          </a:blip>
          <a:srcRect l="49230" t="16004" r="35895" b="57915"/>
          <a:stretch/>
        </p:blipFill>
        <p:spPr>
          <a:xfrm>
            <a:off x="6036862" y="1155720"/>
            <a:ext cx="1206847" cy="13171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40CDFE-3F24-4ADC-ABA2-6107C0D37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889" b="70043" l="27928" r="43964">
                        <a14:foregroundMark x1="37387" y1="64834" x2="43694" y2="69175"/>
                        <a14:foregroundMark x1="43694" y1="69175" x2="43694" y2="69175"/>
                        <a14:foregroundMark x1="38198" y1="68886" x2="42883" y2="66570"/>
                        <a14:foregroundMark x1="40180" y1="66425" x2="43694" y2="70188"/>
                        <a14:foregroundMark x1="41532" y1="64689" x2="43423" y2="67004"/>
                        <a14:foregroundMark x1="34414" y1="52533" x2="34144" y2="57742"/>
                        <a14:foregroundMark x1="36667" y1="49059" x2="36577" y2="52967"/>
                        <a14:foregroundMark x1="35045" y1="49783" x2="36306" y2="52388"/>
                        <a14:foregroundMark x1="30541" y1="60058" x2="30000" y2="64834"/>
                        <a14:foregroundMark x1="34955" y1="50217" x2="34955" y2="50217"/>
                        <a14:foregroundMark x1="34054" y1="49928" x2="34054" y2="49928"/>
                        <a14:foregroundMark x1="40090" y1="61360" x2="40090" y2="61360"/>
                        <a14:foregroundMark x1="39369" y1="56874" x2="40180" y2="61216"/>
                        <a14:foregroundMark x1="43964" y1="66425" x2="43964" y2="66425"/>
                      </a14:backgroundRemoval>
                    </a14:imgEffect>
                  </a14:imgLayer>
                </a14:imgProps>
              </a:ext>
            </a:extLst>
          </a:blip>
          <a:srcRect l="26029" t="44381" r="54516" b="29538"/>
          <a:stretch/>
        </p:blipFill>
        <p:spPr>
          <a:xfrm>
            <a:off x="4161035" y="2604001"/>
            <a:ext cx="1578429" cy="13171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BBBFC79-3EE2-45A5-82B4-3B6D8D5FC8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84" b="38920" l="6563" r="24744">
                        <a14:foregroundMark x1="19009" y1="37482" x2="23604" y2="36179"/>
                        <a14:foregroundMark x1="20360" y1="35601" x2="24595" y2="36035"/>
                        <a14:foregroundMark x1="21892" y1="34588" x2="24324" y2="36903"/>
                      </a14:backgroundRemoval>
                    </a14:imgEffect>
                  </a14:imgLayer>
                </a14:imgProps>
              </a:ext>
            </a:extLst>
          </a:blip>
          <a:srcRect l="4290" t="22230" r="72983" b="59225"/>
          <a:stretch/>
        </p:blipFill>
        <p:spPr>
          <a:xfrm>
            <a:off x="2393390" y="1453764"/>
            <a:ext cx="1843847" cy="9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5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27682 0.332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33307 0.519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3181 0.3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32227 0.52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52FEDBE-3561-4A23-8FAC-B6D501F17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4"/>
          <a:stretch/>
        </p:blipFill>
        <p:spPr>
          <a:xfrm>
            <a:off x="-32282" y="0"/>
            <a:ext cx="12192000" cy="6429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A76D3-1E78-4B84-B2AD-7E0A38641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74" b="25390"/>
          <a:stretch/>
        </p:blipFill>
        <p:spPr>
          <a:xfrm>
            <a:off x="5177777" y="1333328"/>
            <a:ext cx="6297753" cy="23340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04D398-3719-4EEF-9480-C0C45C7170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01" b="42660" l="83858" r="97485">
                        <a14:foregroundMark x1="91351" y1="37771" x2="97387" y2="36758"/>
                        <a14:foregroundMark x1="93784" y1="33430" x2="90991" y2="41679"/>
                        <a14:foregroundMark x1="84865" y1="28365" x2="84865" y2="28365"/>
                        <a14:foregroundMark x1="87568" y1="23444" x2="87568" y2="23444"/>
                        <a14:foregroundMark x1="86486" y1="25904" x2="86486" y2="25904"/>
                        <a14:foregroundMark x1="85766" y1="25904" x2="85766" y2="25904"/>
                        <a14:foregroundMark x1="95676" y1="39219" x2="95676" y2="39219"/>
                        <a14:foregroundMark x1="95405" y1="39219" x2="95405" y2="39219"/>
                        <a14:foregroundMark x1="96036" y1="36614" x2="95586" y2="39942"/>
                      </a14:backgroundRemoval>
                    </a14:imgEffect>
                  </a14:imgLayer>
                </a14:imgProps>
              </a:ext>
            </a:extLst>
          </a:blip>
          <a:srcRect l="82155" t="17506" r="812" b="54545"/>
          <a:stretch/>
        </p:blipFill>
        <p:spPr>
          <a:xfrm>
            <a:off x="10337371" y="1440925"/>
            <a:ext cx="1072711" cy="10957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145EF54-CAE7-4517-ADF7-A4256F157B6A}"/>
              </a:ext>
            </a:extLst>
          </p:cNvPr>
          <p:cNvGrpSpPr/>
          <p:nvPr/>
        </p:nvGrpSpPr>
        <p:grpSpPr>
          <a:xfrm>
            <a:off x="278180" y="258339"/>
            <a:ext cx="11635640" cy="675407"/>
            <a:chOff x="-5089600" y="394072"/>
            <a:chExt cx="8682110" cy="71132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DB2B589-7068-4A04-8736-9021A6E8099A}"/>
                </a:ext>
              </a:extLst>
            </p:cNvPr>
            <p:cNvSpPr/>
            <p:nvPr/>
          </p:nvSpPr>
          <p:spPr>
            <a:xfrm>
              <a:off x="-5089600" y="394072"/>
              <a:ext cx="8682110" cy="71132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Quan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thị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164596B-2BB0-4DDD-A7F6-6377461B4C78}"/>
                </a:ext>
              </a:extLst>
            </p:cNvPr>
            <p:cNvSpPr/>
            <p:nvPr/>
          </p:nvSpPr>
          <p:spPr>
            <a:xfrm>
              <a:off x="-5027491" y="45004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3D19F8D-B902-4D6A-BEF4-7A934688A297}"/>
              </a:ext>
            </a:extLst>
          </p:cNvPr>
          <p:cNvGrpSpPr/>
          <p:nvPr/>
        </p:nvGrpSpPr>
        <p:grpSpPr>
          <a:xfrm>
            <a:off x="543966" y="1333328"/>
            <a:ext cx="4963996" cy="1652768"/>
            <a:chOff x="7511143" y="1458295"/>
            <a:chExt cx="4562383" cy="165276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4A00E727-2D21-48F6-A523-66B4D0B3CE9E}"/>
                </a:ext>
              </a:extLst>
            </p:cNvPr>
            <p:cNvSpPr/>
            <p:nvPr/>
          </p:nvSpPr>
          <p:spPr>
            <a:xfrm>
              <a:off x="7511143" y="1458295"/>
              <a:ext cx="4562382" cy="1349829"/>
            </a:xfrm>
            <a:prstGeom prst="wedgeRoundRectCallout">
              <a:avLst>
                <a:gd name="adj1" fmla="val -26927"/>
                <a:gd name="adj2" fmla="val 72782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004B39-8214-420B-80C9-914E9FCD0808}"/>
                </a:ext>
              </a:extLst>
            </p:cNvPr>
            <p:cNvSpPr txBox="1"/>
            <p:nvPr/>
          </p:nvSpPr>
          <p:spPr>
            <a:xfrm>
              <a:off x="7511144" y="1541403"/>
              <a:ext cx="45623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Lan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kg. Theo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Lan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F4A0F4-5A23-4548-9906-8C209FB419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84" b="71925" l="46667" r="66757">
                        <a14:foregroundMark x1="61261" y1="67004" x2="65856" y2="65557"/>
                        <a14:foregroundMark x1="60991" y1="68307" x2="64505" y2="66425"/>
                        <a14:foregroundMark x1="61441" y1="68307" x2="64595" y2="71201"/>
                        <a14:foregroundMark x1="61982" y1="69030" x2="66486" y2="71201"/>
                        <a14:foregroundMark x1="64234" y1="67728" x2="66126" y2="67873"/>
                        <a14:foregroundMark x1="64865" y1="67004" x2="65856" y2="69899"/>
                        <a14:foregroundMark x1="58739" y1="44284" x2="58739" y2="44284"/>
                        <a14:foregroundMark x1="57477" y1="72069" x2="57477" y2="72069"/>
                        <a14:foregroundMark x1="46757" y1="59768" x2="46757" y2="59768"/>
                        <a14:foregroundMark x1="65856" y1="66860" x2="65856" y2="66860"/>
                        <a14:foregroundMark x1="66126" y1="65847" x2="66126" y2="65847"/>
                        <a14:foregroundMark x1="66126" y1="67438" x2="66126" y2="67438"/>
                        <a14:foregroundMark x1="66396" y1="69175" x2="66396" y2="69175"/>
                        <a14:foregroundMark x1="66216" y1="53690" x2="66216" y2="53690"/>
                        <a14:foregroundMark x1="64505" y1="51520" x2="64505" y2="51520"/>
                        <a14:foregroundMark x1="63153" y1="64689" x2="63153" y2="64689"/>
                        <a14:foregroundMark x1="47748" y1="66281" x2="47748" y2="66281"/>
                        <a14:foregroundMark x1="46937" y1="62952" x2="46937" y2="62952"/>
                        <a14:foregroundMark x1="47207" y1="59045" x2="47207" y2="59045"/>
                        <a14:foregroundMark x1="66396" y1="60203" x2="66396" y2="60203"/>
                        <a14:foregroundMark x1="66757" y1="57164" x2="66757" y2="57164"/>
                        <a14:foregroundMark x1="46937" y1="59913" x2="46937" y2="59913"/>
                        <a14:foregroundMark x1="46667" y1="59045" x2="46667" y2="59045"/>
                      </a14:backgroundRemoval>
                    </a14:imgEffect>
                  </a14:imgLayer>
                </a14:imgProps>
              </a:ext>
            </a:extLst>
          </a:blip>
          <a:srcRect l="44633" t="41640" r="30947" b="24770"/>
          <a:stretch/>
        </p:blipFill>
        <p:spPr>
          <a:xfrm>
            <a:off x="8008992" y="2378612"/>
            <a:ext cx="1519010" cy="13006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000A85-AE38-48B0-BF01-4E746670A6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4" b="40955" l="50631" r="62973">
                        <a14:foregroundMark x1="54685" y1="33285" x2="55225" y2="25904"/>
                        <a14:foregroundMark x1="58288" y1="33864" x2="61261" y2="39508"/>
                        <a14:foregroundMark x1="58829" y1="36035" x2="62973" y2="38061"/>
                        <a14:foregroundMark x1="60541" y1="35022" x2="62703" y2="36758"/>
                        <a14:foregroundMark x1="54144" y1="40376" x2="54144" y2="40376"/>
                        <a14:foregroundMark x1="51982" y1="34588" x2="54775" y2="40955"/>
                        <a14:foregroundMark x1="50901" y1="32996" x2="51712" y2="36469"/>
                        <a14:foregroundMark x1="51802" y1="25760" x2="58108" y2="29812"/>
                        <a14:foregroundMark x1="57658" y1="21997" x2="57658" y2="21997"/>
                        <a14:foregroundMark x1="52523" y1="23589" x2="52523" y2="23589"/>
                        <a14:foregroundMark x1="52883" y1="22721" x2="53153" y2="22721"/>
                        <a14:foregroundMark x1="54685" y1="23589" x2="54685" y2="23589"/>
                        <a14:foregroundMark x1="58288" y1="23155" x2="58288" y2="23155"/>
                        <a14:foregroundMark x1="58018" y1="22721" x2="58018" y2="22721"/>
                        <a14:foregroundMark x1="55766" y1="22287" x2="55766" y2="22287"/>
                        <a14:foregroundMark x1="54414" y1="21997" x2="54414" y2="21997"/>
                        <a14:foregroundMark x1="53694" y1="22721" x2="53694" y2="22721"/>
                        <a14:foregroundMark x1="54234" y1="22865" x2="54234" y2="22865"/>
                        <a14:foregroundMark x1="54955" y1="23155" x2="54955" y2="23155"/>
                      </a14:backgroundRemoval>
                    </a14:imgEffect>
                  </a14:imgLayer>
                </a14:imgProps>
              </a:ext>
            </a:extLst>
          </a:blip>
          <a:srcRect l="49230" t="16004" r="35895" b="57915"/>
          <a:stretch/>
        </p:blipFill>
        <p:spPr>
          <a:xfrm>
            <a:off x="8283454" y="1333328"/>
            <a:ext cx="981206" cy="10709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6EBC7B-309E-4AEE-B42B-9C2B455081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889" b="70043" l="27928" r="43964">
                        <a14:foregroundMark x1="37387" y1="64834" x2="43694" y2="69175"/>
                        <a14:foregroundMark x1="43694" y1="69175" x2="43694" y2="69175"/>
                        <a14:foregroundMark x1="38198" y1="68886" x2="42883" y2="66570"/>
                        <a14:foregroundMark x1="40180" y1="66425" x2="43694" y2="70188"/>
                        <a14:foregroundMark x1="41532" y1="64689" x2="43423" y2="67004"/>
                        <a14:foregroundMark x1="34414" y1="52533" x2="34144" y2="57742"/>
                        <a14:foregroundMark x1="36667" y1="49059" x2="36577" y2="52967"/>
                        <a14:foregroundMark x1="35045" y1="49783" x2="36306" y2="52388"/>
                        <a14:foregroundMark x1="30541" y1="60058" x2="30000" y2="64834"/>
                        <a14:foregroundMark x1="34955" y1="50217" x2="34955" y2="50217"/>
                        <a14:foregroundMark x1="34054" y1="49928" x2="34054" y2="49928"/>
                        <a14:foregroundMark x1="40090" y1="61360" x2="40090" y2="61360"/>
                        <a14:foregroundMark x1="39369" y1="56874" x2="40180" y2="61216"/>
                        <a14:foregroundMark x1="43964" y1="66425" x2="43964" y2="66425"/>
                      </a14:backgroundRemoval>
                    </a14:imgEffect>
                  </a14:imgLayer>
                </a14:imgProps>
              </a:ext>
            </a:extLst>
          </a:blip>
          <a:srcRect l="26029" t="44381" r="54516" b="29538"/>
          <a:stretch/>
        </p:blipFill>
        <p:spPr>
          <a:xfrm>
            <a:off x="6818625" y="2471802"/>
            <a:ext cx="1245278" cy="10391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06B9B9-A95E-4B15-A949-1677949907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84" b="38920" l="6563" r="24744">
                        <a14:foregroundMark x1="19009" y1="37482" x2="23604" y2="36179"/>
                        <a14:foregroundMark x1="20360" y1="35601" x2="24595" y2="36035"/>
                        <a14:foregroundMark x1="21892" y1="34588" x2="24324" y2="36903"/>
                      </a14:backgroundRemoval>
                    </a14:imgEffect>
                  </a14:imgLayer>
                </a14:imgProps>
              </a:ext>
            </a:extLst>
          </a:blip>
          <a:srcRect l="4290" t="22230" r="72983" b="59225"/>
          <a:stretch/>
        </p:blipFill>
        <p:spPr>
          <a:xfrm>
            <a:off x="5444805" y="1605797"/>
            <a:ext cx="1434341" cy="7285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971FF4-3511-48EF-AA91-6C532384861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49" b="71780" l="70631" r="96847">
                        <a14:foregroundMark x1="70631" y1="60058" x2="70631" y2="60058"/>
                        <a14:foregroundMark x1="85315" y1="62808" x2="85946" y2="66136"/>
                        <a14:foregroundMark x1="89730" y1="57887" x2="90631" y2="60781"/>
                        <a14:foregroundMark x1="87928" y1="62229" x2="88468" y2="71056"/>
                        <a14:foregroundMark x1="81081" y1="68596" x2="83153" y2="69320"/>
                        <a14:foregroundMark x1="84685" y1="67149" x2="84685" y2="67149"/>
                        <a14:foregroundMark x1="83063" y1="65991" x2="86667" y2="66860"/>
                        <a14:foregroundMark x1="83964" y1="68162" x2="89369" y2="68162"/>
                      </a14:backgroundRemoval>
                    </a14:imgEffect>
                  </a14:imgLayer>
                </a14:imgProps>
              </a:ext>
            </a:extLst>
          </a:blip>
          <a:srcRect l="68571" t="46661" b="25390"/>
          <a:stretch/>
        </p:blipFill>
        <p:spPr>
          <a:xfrm>
            <a:off x="9496216" y="2583540"/>
            <a:ext cx="1979314" cy="1095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14D2FE-54FA-4ED1-B3AE-7D336B7CC9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90" b="45731" l="66036" r="80721">
                        <a14:foregroundMark x1="73604" y1="18379" x2="73514" y2="19247"/>
                        <a14:foregroundMark x1="71351" y1="19103" x2="73964" y2="29522"/>
                        <a14:foregroundMark x1="73063" y1="18813" x2="73063" y2="18813"/>
                        <a14:foregroundMark x1="75586" y1="19103" x2="75586" y2="19103"/>
                        <a14:foregroundMark x1="71982" y1="19247" x2="71982" y2="19247"/>
                        <a14:foregroundMark x1="76486" y1="35311" x2="78198" y2="39653"/>
                        <a14:foregroundMark x1="77297" y1="34877" x2="79279" y2="39219"/>
                        <a14:foregroundMark x1="78378" y1="35166" x2="80180" y2="40232"/>
                        <a14:foregroundMark x1="73964" y1="45007" x2="73964" y2="45007"/>
                        <a14:foregroundMark x1="71351" y1="45731" x2="71351" y2="45731"/>
                        <a14:foregroundMark x1="80180" y1="37482" x2="80180" y2="37482"/>
                        <a14:foregroundMark x1="80721" y1="35311" x2="80721" y2="35311"/>
                        <a14:foregroundMark x1="80721" y1="35311" x2="80721" y2="35311"/>
                      </a14:backgroundRemoval>
                    </a14:imgEffect>
                  </a14:imgLayer>
                </a14:imgProps>
              </a:ext>
            </a:extLst>
          </a:blip>
          <a:srcRect l="64639" t="16881" r="17787" b="52502"/>
          <a:stretch/>
        </p:blipFill>
        <p:spPr>
          <a:xfrm>
            <a:off x="9230637" y="1399849"/>
            <a:ext cx="1106734" cy="1200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F595E6-60BB-42C6-814D-4DBE67A1465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03" b="41679" l="28739" r="45405">
                        <a14:foregroundMark x1="36577" y1="34153" x2="42162" y2="38061"/>
                        <a14:foregroundMark x1="39730" y1="34443" x2="41712" y2="38640"/>
                        <a14:foregroundMark x1="40541" y1="33285" x2="43874" y2="39363"/>
                        <a14:foregroundMark x1="41081" y1="36614" x2="36847" y2="41534"/>
                        <a14:foregroundMark x1="29279" y1="34443" x2="28829" y2="34443"/>
                        <a14:foregroundMark x1="28739" y1="34877" x2="28739" y2="34877"/>
                        <a14:foregroundMark x1="29009" y1="29812" x2="29009" y2="29812"/>
                        <a14:foregroundMark x1="30180" y1="29088" x2="30180" y2="29088"/>
                        <a14:foregroundMark x1="32793" y1="27641" x2="32793" y2="27641"/>
                      </a14:backgroundRemoval>
                    </a14:imgEffect>
                  </a14:imgLayer>
                </a14:imgProps>
              </a:ext>
            </a:extLst>
          </a:blip>
          <a:srcRect l="27106" t="16591" r="52421" b="55460"/>
          <a:stretch/>
        </p:blipFill>
        <p:spPr>
          <a:xfrm>
            <a:off x="6884056" y="1386442"/>
            <a:ext cx="1289393" cy="10957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23DAE5-EFA7-42BC-B25F-9DEF6D3647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5" b="71925" l="5586" r="23784">
                        <a14:foregroundMark x1="11802" y1="41245" x2="11802" y2="41245"/>
                        <a14:foregroundMark x1="14234" y1="52967" x2="13423" y2="60492"/>
                        <a14:foregroundMark x1="14234" y1="54848" x2="14324" y2="63097"/>
                        <a14:foregroundMark x1="15766" y1="51230" x2="18739" y2="63386"/>
                        <a14:foregroundMark x1="12523" y1="51230" x2="11171" y2="59479"/>
                        <a14:foregroundMark x1="17387" y1="61650" x2="18018" y2="70622"/>
                        <a14:foregroundMark x1="13784" y1="53401" x2="17387" y2="63386"/>
                        <a14:foregroundMark x1="13423" y1="52243" x2="12883" y2="59768"/>
                        <a14:foregroundMark x1="12072" y1="51230" x2="9099" y2="62663"/>
                        <a14:foregroundMark x1="15586" y1="50796" x2="17838" y2="60926"/>
                        <a14:foregroundMark x1="15405" y1="52677" x2="16036" y2="63821"/>
                        <a14:foregroundMark x1="19550" y1="62663" x2="18919" y2="69175"/>
                        <a14:foregroundMark x1="18919" y1="65991" x2="20901" y2="71635"/>
                        <a14:foregroundMark x1="19189" y1="65123" x2="21351" y2="69899"/>
                        <a14:foregroundMark x1="20000" y1="64110" x2="21802" y2="67438"/>
                        <a14:foregroundMark x1="22252" y1="63386" x2="23784" y2="71635"/>
                        <a14:foregroundMark x1="20991" y1="66570" x2="20270" y2="71925"/>
                        <a14:foregroundMark x1="21441" y1="69465" x2="22342" y2="71346"/>
                        <a14:foregroundMark x1="11982" y1="52677" x2="11622" y2="57742"/>
                        <a14:foregroundMark x1="8198" y1="54848" x2="8198" y2="54848"/>
                      </a14:backgroundRemoval>
                    </a14:imgEffect>
                  </a14:imgLayer>
                </a14:imgProps>
              </a:ext>
            </a:extLst>
          </a:blip>
          <a:srcRect l="3555" t="39381" r="75972" b="27881"/>
          <a:stretch/>
        </p:blipFill>
        <p:spPr>
          <a:xfrm>
            <a:off x="5401019" y="2298891"/>
            <a:ext cx="1289393" cy="128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DC19A-4741-46AC-B775-9B761466DB0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5653" r="11905" b="46378"/>
          <a:stretch/>
        </p:blipFill>
        <p:spPr>
          <a:xfrm flipH="1">
            <a:off x="1585479" y="3119745"/>
            <a:ext cx="3326277" cy="32272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7A09EF-BD16-4BC7-91DA-B9F55633D0F9}"/>
              </a:ext>
            </a:extLst>
          </p:cNvPr>
          <p:cNvSpPr/>
          <p:nvPr/>
        </p:nvSpPr>
        <p:spPr>
          <a:xfrm>
            <a:off x="6513678" y="3909253"/>
            <a:ext cx="3623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5400" b="1" cap="none" spc="0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CHƠI</a:t>
            </a:r>
            <a:endParaRPr lang="en-US" sz="5400" b="1" cap="none" spc="0" dirty="0">
              <a:ln w="12700">
                <a:solidFill>
                  <a:srgbClr val="FF7C8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E9FB37-24DA-42D8-B34D-124EE2584C62}"/>
              </a:ext>
            </a:extLst>
          </p:cNvPr>
          <p:cNvSpPr/>
          <p:nvPr/>
        </p:nvSpPr>
        <p:spPr>
          <a:xfrm>
            <a:off x="6286753" y="4767973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5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SIÊU</a:t>
            </a:r>
            <a:r>
              <a:rPr lang="en-US" sz="5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THỊ</a:t>
            </a:r>
            <a:endParaRPr lang="en-US" sz="5400" b="1" cap="none" spc="0" dirty="0">
              <a:ln w="12700">
                <a:solidFill>
                  <a:srgbClr val="FF7C8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7 -0.01459 L -0.41523 0.288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151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125E-6 3.7037E-6 L -0.54024 0.457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8" y="228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51" y="0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8293C-0C9A-4A06-9C8E-FC06EC780C1E}"/>
              </a:ext>
            </a:extLst>
          </p:cNvPr>
          <p:cNvSpPr txBox="1"/>
          <p:nvPr/>
        </p:nvSpPr>
        <p:spPr>
          <a:xfrm>
            <a:off x="1889735" y="3308220"/>
            <a:ext cx="8412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38321" y="263009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3452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3860581" y="3668674"/>
            <a:ext cx="5254826" cy="1563755"/>
          </a:xfrm>
          <a:prstGeom prst="wedgeRectCallout">
            <a:avLst>
              <a:gd name="adj1" fmla="val -58167"/>
              <a:gd name="adj2" fmla="val -47196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may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gang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237969" y="205679"/>
            <a:ext cx="597266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kg </a:t>
            </a: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23544" y="2837245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323544" y="3547865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kg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355306" y="3540890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2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0956" y="3528596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kg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9A3127-2442-4035-A7D9-08C41FA7646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6996"/>
          <a:stretch/>
        </p:blipFill>
        <p:spPr>
          <a:xfrm>
            <a:off x="6834210" y="419100"/>
            <a:ext cx="1686857" cy="1807691"/>
          </a:xfrm>
          <a:prstGeom prst="rect">
            <a:avLst/>
          </a:prstGeom>
        </p:spPr>
      </p:pic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651667" y="191081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80DED-EF07-40B6-93CA-022F6893D3A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36157" y="639170"/>
            <a:ext cx="1896943" cy="1647345"/>
          </a:xfrm>
          <a:prstGeom prst="rect">
            <a:avLst/>
          </a:prstGeom>
        </p:spPr>
      </p:pic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571681" y="150337"/>
            <a:ext cx="5465292" cy="294120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12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-gam?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6DBCD-FB09-45D5-BBF8-A110CAE3602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7725684" y="210453"/>
            <a:ext cx="3164899" cy="1868798"/>
          </a:xfrm>
          <a:prstGeom prst="rect">
            <a:avLst/>
          </a:prstGeom>
        </p:spPr>
      </p:pic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22303" y="366428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+ 6 </a:t>
            </a:r>
            <a:r>
              <a:rPr lang="en-US" sz="32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+ 9 </a:t>
            </a:r>
            <a:r>
              <a:rPr lang="en-US" sz="32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642091" y="402110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kg + 3 kg + 2kg + 1 kg =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365DA4-1A7C-4174-BD58-90B10E881B7E}"/>
              </a:ext>
            </a:extLst>
          </p:cNvPr>
          <p:cNvSpPr/>
          <p:nvPr/>
        </p:nvSpPr>
        <p:spPr>
          <a:xfrm>
            <a:off x="1163178" y="2763274"/>
            <a:ext cx="10568967" cy="235177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1,2,3,4,5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44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2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50"/>
                            </p:stCondLst>
                            <p:childTnLst>
                              <p:par>
                                <p:cTn id="2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00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8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0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2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50"/>
                            </p:stCondLst>
                            <p:childTnLst>
                              <p:par>
                                <p:cTn id="3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25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57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1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9542E-E992-4204-815B-870372AB2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88"/>
          <a:stretch/>
        </p:blipFill>
        <p:spPr>
          <a:xfrm>
            <a:off x="3175" y="0"/>
            <a:ext cx="12185650" cy="6419850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505711"/>
            <a:ext cx="885572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5DE66-9F37-44A8-99C9-127421A7C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4"/>
          <a:stretch/>
        </p:blipFill>
        <p:spPr>
          <a:xfrm>
            <a:off x="0" y="0"/>
            <a:ext cx="12192000" cy="64298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2DFA58-0C32-4F78-BDA9-724B3A65731B}"/>
              </a:ext>
            </a:extLst>
          </p:cNvPr>
          <p:cNvGrpSpPr/>
          <p:nvPr/>
        </p:nvGrpSpPr>
        <p:grpSpPr>
          <a:xfrm>
            <a:off x="689103" y="419183"/>
            <a:ext cx="10987821" cy="955452"/>
            <a:chOff x="-2388904" y="382608"/>
            <a:chExt cx="10373160" cy="104877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BDD1327-FE56-41C2-AEBF-8537C7D7FD99}"/>
                </a:ext>
              </a:extLst>
            </p:cNvPr>
            <p:cNvSpPr/>
            <p:nvPr/>
          </p:nvSpPr>
          <p:spPr>
            <a:xfrm>
              <a:off x="-2388904" y="382608"/>
              <a:ext cx="10373160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sữa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to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23</a:t>
              </a:r>
              <a:r>
                <a:rPr lang="en-US" sz="3200" b="1" i="1" dirty="0">
                  <a:solidFill>
                    <a:srgbClr val="00006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sữa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sữa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</a:p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sữa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to 8</a:t>
              </a:r>
              <a:r>
                <a:rPr lang="en-US" sz="3200" b="1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sữa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sữa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lít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sữa</a:t>
              </a:r>
              <a:r>
                <a:rPr lang="en-US" sz="28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0D4B210-4D58-452B-A8A9-C5322A4FC0D2}"/>
                </a:ext>
              </a:extLst>
            </p:cNvPr>
            <p:cNvSpPr/>
            <p:nvPr/>
          </p:nvSpPr>
          <p:spPr>
            <a:xfrm>
              <a:off x="-2307650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D32182-F4C9-4E22-85B0-776D40D7713B}"/>
              </a:ext>
            </a:extLst>
          </p:cNvPr>
          <p:cNvSpPr/>
          <p:nvPr/>
        </p:nvSpPr>
        <p:spPr>
          <a:xfrm>
            <a:off x="2665456" y="1668546"/>
            <a:ext cx="7755801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sữa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to:                                     23 </a:t>
            </a:r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l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sữa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sữa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nhỏ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ít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sữa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to:  8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sữa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sữa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nhỏ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:                                        </a:t>
            </a:r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sữa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7D135CD-C4CE-463A-99FA-A8277000BE4C}"/>
              </a:ext>
            </a:extLst>
          </p:cNvPr>
          <p:cNvSpPr/>
          <p:nvPr/>
        </p:nvSpPr>
        <p:spPr>
          <a:xfrm>
            <a:off x="8634709" y="2810359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D8D5B8-53F9-42F5-8331-F87C3A7ED25E}"/>
              </a:ext>
            </a:extLst>
          </p:cNvPr>
          <p:cNvSpPr txBox="1"/>
          <p:nvPr/>
        </p:nvSpPr>
        <p:spPr>
          <a:xfrm>
            <a:off x="4239474" y="3556720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471498-BAD3-4921-8891-91FDE1CFBA12}"/>
              </a:ext>
            </a:extLst>
          </p:cNvPr>
          <p:cNvSpPr txBox="1"/>
          <p:nvPr/>
        </p:nvSpPr>
        <p:spPr>
          <a:xfrm>
            <a:off x="4370103" y="4809010"/>
            <a:ext cx="402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– 8 = 15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3687D4-5A51-47F3-BD45-EC301B7DFAEF}"/>
              </a:ext>
            </a:extLst>
          </p:cNvPr>
          <p:cNvSpPr txBox="1"/>
          <p:nvPr/>
        </p:nvSpPr>
        <p:spPr>
          <a:xfrm>
            <a:off x="5212457" y="5410069"/>
            <a:ext cx="4471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15 </a:t>
            </a:r>
            <a:r>
              <a:rPr lang="en-US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sữa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D26849-4E35-4698-B416-82D181DF206B}"/>
              </a:ext>
            </a:extLst>
          </p:cNvPr>
          <p:cNvSpPr txBox="1"/>
          <p:nvPr/>
        </p:nvSpPr>
        <p:spPr>
          <a:xfrm>
            <a:off x="3128513" y="4182865"/>
            <a:ext cx="5967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1" name="图片 3">
            <a:extLst>
              <a:ext uri="{FF2B5EF4-FFF2-40B4-BE49-F238E27FC236}">
                <a16:creationId xmlns:a16="http://schemas.microsoft.com/office/drawing/2014/main" id="{C618FC7E-96E1-48AA-8EFF-6B6FEA1DF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96922" y="4313479"/>
            <a:ext cx="1789197" cy="2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87E7C6-02C6-47EF-9068-A693023C8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4"/>
          <a:stretch/>
        </p:blipFill>
        <p:spPr>
          <a:xfrm>
            <a:off x="0" y="0"/>
            <a:ext cx="12192000" cy="64298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276947" y="499131"/>
            <a:ext cx="8124503" cy="642564"/>
            <a:chOff x="-5089600" y="373262"/>
            <a:chExt cx="5478388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73262"/>
              <a:ext cx="5478388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5267" y="436667"/>
              <a:ext cx="462341" cy="61773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A9B52AC2-F74C-4787-92EF-784ADD517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03" y="4977169"/>
            <a:ext cx="1880831" cy="188083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4D9FC9-DCC1-4F95-A60E-C146BB99EF75}"/>
              </a:ext>
            </a:extLst>
          </p:cNvPr>
          <p:cNvSpPr/>
          <p:nvPr/>
        </p:nvSpPr>
        <p:spPr>
          <a:xfrm>
            <a:off x="1845340" y="2080461"/>
            <a:ext cx="3369121" cy="1636660"/>
          </a:xfrm>
          <a:custGeom>
            <a:avLst/>
            <a:gdLst>
              <a:gd name="connsiteX0" fmla="*/ 0 w 1046018"/>
              <a:gd name="connsiteY0" fmla="*/ 540327 h 540327"/>
              <a:gd name="connsiteX1" fmla="*/ 498764 w 1046018"/>
              <a:gd name="connsiteY1" fmla="*/ 6927 h 540327"/>
              <a:gd name="connsiteX2" fmla="*/ 1032164 w 1046018"/>
              <a:gd name="connsiteY2" fmla="*/ 0 h 540327"/>
              <a:gd name="connsiteX3" fmla="*/ 1046018 w 1046018"/>
              <a:gd name="connsiteY3" fmla="*/ 505691 h 540327"/>
              <a:gd name="connsiteX4" fmla="*/ 0 w 1046018"/>
              <a:gd name="connsiteY4" fmla="*/ 540327 h 540327"/>
              <a:gd name="connsiteX0" fmla="*/ 0 w 1092958"/>
              <a:gd name="connsiteY0" fmla="*/ 530940 h 530940"/>
              <a:gd name="connsiteX1" fmla="*/ 545704 w 1092958"/>
              <a:gd name="connsiteY1" fmla="*/ 6927 h 530940"/>
              <a:gd name="connsiteX2" fmla="*/ 1079104 w 1092958"/>
              <a:gd name="connsiteY2" fmla="*/ 0 h 530940"/>
              <a:gd name="connsiteX3" fmla="*/ 1092958 w 1092958"/>
              <a:gd name="connsiteY3" fmla="*/ 505691 h 530940"/>
              <a:gd name="connsiteX4" fmla="*/ 0 w 1092958"/>
              <a:gd name="connsiteY4" fmla="*/ 530940 h 530940"/>
              <a:gd name="connsiteX0" fmla="*/ 0 w 1079104"/>
              <a:gd name="connsiteY0" fmla="*/ 530940 h 530940"/>
              <a:gd name="connsiteX1" fmla="*/ 545704 w 1079104"/>
              <a:gd name="connsiteY1" fmla="*/ 6927 h 530940"/>
              <a:gd name="connsiteX2" fmla="*/ 1079104 w 1079104"/>
              <a:gd name="connsiteY2" fmla="*/ 0 h 530940"/>
              <a:gd name="connsiteX3" fmla="*/ 1064794 w 1079104"/>
              <a:gd name="connsiteY3" fmla="*/ 505691 h 530940"/>
              <a:gd name="connsiteX4" fmla="*/ 0 w 1079104"/>
              <a:gd name="connsiteY4" fmla="*/ 530940 h 530940"/>
              <a:gd name="connsiteX0" fmla="*/ 0 w 1092958"/>
              <a:gd name="connsiteY0" fmla="*/ 530940 h 530940"/>
              <a:gd name="connsiteX1" fmla="*/ 545704 w 1092958"/>
              <a:gd name="connsiteY1" fmla="*/ 6927 h 530940"/>
              <a:gd name="connsiteX2" fmla="*/ 1079104 w 1092958"/>
              <a:gd name="connsiteY2" fmla="*/ 0 h 530940"/>
              <a:gd name="connsiteX3" fmla="*/ 1092958 w 1092958"/>
              <a:gd name="connsiteY3" fmla="*/ 515079 h 530940"/>
              <a:gd name="connsiteX4" fmla="*/ 0 w 1092958"/>
              <a:gd name="connsiteY4" fmla="*/ 530940 h 53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958" h="530940">
                <a:moveTo>
                  <a:pt x="0" y="530940"/>
                </a:moveTo>
                <a:lnTo>
                  <a:pt x="545704" y="6927"/>
                </a:lnTo>
                <a:lnTo>
                  <a:pt x="1079104" y="0"/>
                </a:lnTo>
                <a:lnTo>
                  <a:pt x="1092958" y="515079"/>
                </a:lnTo>
                <a:lnTo>
                  <a:pt x="0" y="53094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454E9B-2DC9-4AA9-B09F-E8CD6A2C4907}"/>
              </a:ext>
            </a:extLst>
          </p:cNvPr>
          <p:cNvSpPr/>
          <p:nvPr/>
        </p:nvSpPr>
        <p:spPr>
          <a:xfrm>
            <a:off x="6005565" y="2080461"/>
            <a:ext cx="4847315" cy="2242151"/>
          </a:xfrm>
          <a:custGeom>
            <a:avLst/>
            <a:gdLst>
              <a:gd name="connsiteX0" fmla="*/ 602673 w 1572491"/>
              <a:gd name="connsiteY0" fmla="*/ 0 h 727364"/>
              <a:gd name="connsiteX1" fmla="*/ 1149928 w 1572491"/>
              <a:gd name="connsiteY1" fmla="*/ 103909 h 727364"/>
              <a:gd name="connsiteX2" fmla="*/ 1572491 w 1572491"/>
              <a:gd name="connsiteY2" fmla="*/ 727364 h 727364"/>
              <a:gd name="connsiteX3" fmla="*/ 0 w 1572491"/>
              <a:gd name="connsiteY3" fmla="*/ 443346 h 727364"/>
              <a:gd name="connsiteX4" fmla="*/ 602673 w 1572491"/>
              <a:gd name="connsiteY4" fmla="*/ 0 h 72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491" h="727364">
                <a:moveTo>
                  <a:pt x="602673" y="0"/>
                </a:moveTo>
                <a:lnTo>
                  <a:pt x="1149928" y="103909"/>
                </a:lnTo>
                <a:lnTo>
                  <a:pt x="1572491" y="727364"/>
                </a:lnTo>
                <a:lnTo>
                  <a:pt x="0" y="443346"/>
                </a:lnTo>
                <a:lnTo>
                  <a:pt x="602673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520D15-1725-45B0-B041-C182F94A2ACF}"/>
              </a:ext>
            </a:extLst>
          </p:cNvPr>
          <p:cNvSpPr/>
          <p:nvPr/>
        </p:nvSpPr>
        <p:spPr>
          <a:xfrm>
            <a:off x="4822371" y="4280484"/>
            <a:ext cx="2547257" cy="696685"/>
          </a:xfrm>
          <a:prstGeom prst="roundRect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tứ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giác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73E7FE-3DD5-4BA3-87A5-E7D163E20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4"/>
          <a:stretch/>
        </p:blipFill>
        <p:spPr>
          <a:xfrm>
            <a:off x="0" y="0"/>
            <a:ext cx="12192000" cy="64298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390411" y="289061"/>
            <a:ext cx="11411178" cy="642564"/>
            <a:chOff x="-5089601" y="382608"/>
            <a:chExt cx="8405564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1" y="382608"/>
              <a:ext cx="8405564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b. Hai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mảnh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lắp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5267" y="436667"/>
              <a:ext cx="462341" cy="61773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A9B52AC2-F74C-4787-92EF-784ADD517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03" y="4977169"/>
            <a:ext cx="1880831" cy="1880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C647E-4DF8-4A6D-969B-DDC939813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65" t="40960" r="21875" b="6096"/>
          <a:stretch/>
        </p:blipFill>
        <p:spPr>
          <a:xfrm>
            <a:off x="3814642" y="2092035"/>
            <a:ext cx="4604402" cy="411903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4D9FC9-DCC1-4F95-A60E-C146BB99EF75}"/>
              </a:ext>
            </a:extLst>
          </p:cNvPr>
          <p:cNvSpPr/>
          <p:nvPr/>
        </p:nvSpPr>
        <p:spPr>
          <a:xfrm>
            <a:off x="4128238" y="1268474"/>
            <a:ext cx="1267333" cy="615648"/>
          </a:xfrm>
          <a:custGeom>
            <a:avLst/>
            <a:gdLst>
              <a:gd name="connsiteX0" fmla="*/ 0 w 1046018"/>
              <a:gd name="connsiteY0" fmla="*/ 540327 h 540327"/>
              <a:gd name="connsiteX1" fmla="*/ 498764 w 1046018"/>
              <a:gd name="connsiteY1" fmla="*/ 6927 h 540327"/>
              <a:gd name="connsiteX2" fmla="*/ 1032164 w 1046018"/>
              <a:gd name="connsiteY2" fmla="*/ 0 h 540327"/>
              <a:gd name="connsiteX3" fmla="*/ 1046018 w 1046018"/>
              <a:gd name="connsiteY3" fmla="*/ 505691 h 540327"/>
              <a:gd name="connsiteX4" fmla="*/ 0 w 1046018"/>
              <a:gd name="connsiteY4" fmla="*/ 540327 h 540327"/>
              <a:gd name="connsiteX0" fmla="*/ 0 w 1092958"/>
              <a:gd name="connsiteY0" fmla="*/ 530940 h 530940"/>
              <a:gd name="connsiteX1" fmla="*/ 545704 w 1092958"/>
              <a:gd name="connsiteY1" fmla="*/ 6927 h 530940"/>
              <a:gd name="connsiteX2" fmla="*/ 1079104 w 1092958"/>
              <a:gd name="connsiteY2" fmla="*/ 0 h 530940"/>
              <a:gd name="connsiteX3" fmla="*/ 1092958 w 1092958"/>
              <a:gd name="connsiteY3" fmla="*/ 505691 h 530940"/>
              <a:gd name="connsiteX4" fmla="*/ 0 w 1092958"/>
              <a:gd name="connsiteY4" fmla="*/ 530940 h 530940"/>
              <a:gd name="connsiteX0" fmla="*/ 0 w 1079104"/>
              <a:gd name="connsiteY0" fmla="*/ 530940 h 530940"/>
              <a:gd name="connsiteX1" fmla="*/ 545704 w 1079104"/>
              <a:gd name="connsiteY1" fmla="*/ 6927 h 530940"/>
              <a:gd name="connsiteX2" fmla="*/ 1079104 w 1079104"/>
              <a:gd name="connsiteY2" fmla="*/ 0 h 530940"/>
              <a:gd name="connsiteX3" fmla="*/ 1064794 w 1079104"/>
              <a:gd name="connsiteY3" fmla="*/ 505691 h 530940"/>
              <a:gd name="connsiteX4" fmla="*/ 0 w 1079104"/>
              <a:gd name="connsiteY4" fmla="*/ 530940 h 530940"/>
              <a:gd name="connsiteX0" fmla="*/ 0 w 1092958"/>
              <a:gd name="connsiteY0" fmla="*/ 530940 h 530940"/>
              <a:gd name="connsiteX1" fmla="*/ 545704 w 1092958"/>
              <a:gd name="connsiteY1" fmla="*/ 6927 h 530940"/>
              <a:gd name="connsiteX2" fmla="*/ 1079104 w 1092958"/>
              <a:gd name="connsiteY2" fmla="*/ 0 h 530940"/>
              <a:gd name="connsiteX3" fmla="*/ 1092958 w 1092958"/>
              <a:gd name="connsiteY3" fmla="*/ 515079 h 530940"/>
              <a:gd name="connsiteX4" fmla="*/ 0 w 1092958"/>
              <a:gd name="connsiteY4" fmla="*/ 530940 h 53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958" h="530940">
                <a:moveTo>
                  <a:pt x="0" y="530940"/>
                </a:moveTo>
                <a:lnTo>
                  <a:pt x="545704" y="6927"/>
                </a:lnTo>
                <a:lnTo>
                  <a:pt x="1079104" y="0"/>
                </a:lnTo>
                <a:lnTo>
                  <a:pt x="1092958" y="515079"/>
                </a:lnTo>
                <a:lnTo>
                  <a:pt x="0" y="53094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454E9B-2DC9-4AA9-B09F-E8CD6A2C4907}"/>
              </a:ext>
            </a:extLst>
          </p:cNvPr>
          <p:cNvSpPr/>
          <p:nvPr/>
        </p:nvSpPr>
        <p:spPr>
          <a:xfrm>
            <a:off x="6595671" y="1307770"/>
            <a:ext cx="1823373" cy="843411"/>
          </a:xfrm>
          <a:custGeom>
            <a:avLst/>
            <a:gdLst>
              <a:gd name="connsiteX0" fmla="*/ 602673 w 1572491"/>
              <a:gd name="connsiteY0" fmla="*/ 0 h 727364"/>
              <a:gd name="connsiteX1" fmla="*/ 1149928 w 1572491"/>
              <a:gd name="connsiteY1" fmla="*/ 103909 h 727364"/>
              <a:gd name="connsiteX2" fmla="*/ 1572491 w 1572491"/>
              <a:gd name="connsiteY2" fmla="*/ 727364 h 727364"/>
              <a:gd name="connsiteX3" fmla="*/ 0 w 1572491"/>
              <a:gd name="connsiteY3" fmla="*/ 443346 h 727364"/>
              <a:gd name="connsiteX4" fmla="*/ 602673 w 1572491"/>
              <a:gd name="connsiteY4" fmla="*/ 0 h 72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491" h="727364">
                <a:moveTo>
                  <a:pt x="602673" y="0"/>
                </a:moveTo>
                <a:lnTo>
                  <a:pt x="1149928" y="103909"/>
                </a:lnTo>
                <a:lnTo>
                  <a:pt x="1572491" y="727364"/>
                </a:lnTo>
                <a:lnTo>
                  <a:pt x="0" y="443346"/>
                </a:lnTo>
                <a:lnTo>
                  <a:pt x="602673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86FBF-635E-4F44-A1DC-3877CA00DC60}"/>
              </a:ext>
            </a:extLst>
          </p:cNvPr>
          <p:cNvSpPr/>
          <p:nvPr/>
        </p:nvSpPr>
        <p:spPr>
          <a:xfrm>
            <a:off x="4128238" y="1268474"/>
            <a:ext cx="1267333" cy="615648"/>
          </a:xfrm>
          <a:custGeom>
            <a:avLst/>
            <a:gdLst>
              <a:gd name="connsiteX0" fmla="*/ 0 w 1046018"/>
              <a:gd name="connsiteY0" fmla="*/ 540327 h 540327"/>
              <a:gd name="connsiteX1" fmla="*/ 498764 w 1046018"/>
              <a:gd name="connsiteY1" fmla="*/ 6927 h 540327"/>
              <a:gd name="connsiteX2" fmla="*/ 1032164 w 1046018"/>
              <a:gd name="connsiteY2" fmla="*/ 0 h 540327"/>
              <a:gd name="connsiteX3" fmla="*/ 1046018 w 1046018"/>
              <a:gd name="connsiteY3" fmla="*/ 505691 h 540327"/>
              <a:gd name="connsiteX4" fmla="*/ 0 w 1046018"/>
              <a:gd name="connsiteY4" fmla="*/ 540327 h 540327"/>
              <a:gd name="connsiteX0" fmla="*/ 0 w 1092958"/>
              <a:gd name="connsiteY0" fmla="*/ 530940 h 530940"/>
              <a:gd name="connsiteX1" fmla="*/ 545704 w 1092958"/>
              <a:gd name="connsiteY1" fmla="*/ 6927 h 530940"/>
              <a:gd name="connsiteX2" fmla="*/ 1079104 w 1092958"/>
              <a:gd name="connsiteY2" fmla="*/ 0 h 530940"/>
              <a:gd name="connsiteX3" fmla="*/ 1092958 w 1092958"/>
              <a:gd name="connsiteY3" fmla="*/ 505691 h 530940"/>
              <a:gd name="connsiteX4" fmla="*/ 0 w 1092958"/>
              <a:gd name="connsiteY4" fmla="*/ 530940 h 530940"/>
              <a:gd name="connsiteX0" fmla="*/ 0 w 1079104"/>
              <a:gd name="connsiteY0" fmla="*/ 530940 h 530940"/>
              <a:gd name="connsiteX1" fmla="*/ 545704 w 1079104"/>
              <a:gd name="connsiteY1" fmla="*/ 6927 h 530940"/>
              <a:gd name="connsiteX2" fmla="*/ 1079104 w 1079104"/>
              <a:gd name="connsiteY2" fmla="*/ 0 h 530940"/>
              <a:gd name="connsiteX3" fmla="*/ 1064794 w 1079104"/>
              <a:gd name="connsiteY3" fmla="*/ 505691 h 530940"/>
              <a:gd name="connsiteX4" fmla="*/ 0 w 1079104"/>
              <a:gd name="connsiteY4" fmla="*/ 530940 h 530940"/>
              <a:gd name="connsiteX0" fmla="*/ 0 w 1092958"/>
              <a:gd name="connsiteY0" fmla="*/ 530940 h 530940"/>
              <a:gd name="connsiteX1" fmla="*/ 545704 w 1092958"/>
              <a:gd name="connsiteY1" fmla="*/ 6927 h 530940"/>
              <a:gd name="connsiteX2" fmla="*/ 1079104 w 1092958"/>
              <a:gd name="connsiteY2" fmla="*/ 0 h 530940"/>
              <a:gd name="connsiteX3" fmla="*/ 1092958 w 1092958"/>
              <a:gd name="connsiteY3" fmla="*/ 515079 h 530940"/>
              <a:gd name="connsiteX4" fmla="*/ 0 w 1092958"/>
              <a:gd name="connsiteY4" fmla="*/ 530940 h 53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958" h="530940">
                <a:moveTo>
                  <a:pt x="0" y="530940"/>
                </a:moveTo>
                <a:lnTo>
                  <a:pt x="545704" y="6927"/>
                </a:lnTo>
                <a:lnTo>
                  <a:pt x="1079104" y="0"/>
                </a:lnTo>
                <a:lnTo>
                  <a:pt x="1092958" y="515079"/>
                </a:lnTo>
                <a:lnTo>
                  <a:pt x="0" y="53094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32E61FC-18DC-43C8-8778-7D09DA5E6A81}"/>
              </a:ext>
            </a:extLst>
          </p:cNvPr>
          <p:cNvSpPr/>
          <p:nvPr/>
        </p:nvSpPr>
        <p:spPr>
          <a:xfrm>
            <a:off x="6595671" y="1307770"/>
            <a:ext cx="1823373" cy="843411"/>
          </a:xfrm>
          <a:custGeom>
            <a:avLst/>
            <a:gdLst>
              <a:gd name="connsiteX0" fmla="*/ 602673 w 1572491"/>
              <a:gd name="connsiteY0" fmla="*/ 0 h 727364"/>
              <a:gd name="connsiteX1" fmla="*/ 1149928 w 1572491"/>
              <a:gd name="connsiteY1" fmla="*/ 103909 h 727364"/>
              <a:gd name="connsiteX2" fmla="*/ 1572491 w 1572491"/>
              <a:gd name="connsiteY2" fmla="*/ 727364 h 727364"/>
              <a:gd name="connsiteX3" fmla="*/ 0 w 1572491"/>
              <a:gd name="connsiteY3" fmla="*/ 443346 h 727364"/>
              <a:gd name="connsiteX4" fmla="*/ 602673 w 1572491"/>
              <a:gd name="connsiteY4" fmla="*/ 0 h 72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491" h="727364">
                <a:moveTo>
                  <a:pt x="602673" y="0"/>
                </a:moveTo>
                <a:lnTo>
                  <a:pt x="1149928" y="103909"/>
                </a:lnTo>
                <a:lnTo>
                  <a:pt x="1572491" y="727364"/>
                </a:lnTo>
                <a:lnTo>
                  <a:pt x="0" y="443346"/>
                </a:lnTo>
                <a:lnTo>
                  <a:pt x="602673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D9E2546-47EC-4A78-ADA5-79DE004951F6}"/>
              </a:ext>
            </a:extLst>
          </p:cNvPr>
          <p:cNvSpPr/>
          <p:nvPr/>
        </p:nvSpPr>
        <p:spPr>
          <a:xfrm rot="10207053">
            <a:off x="6407985" y="3099208"/>
            <a:ext cx="1979519" cy="823270"/>
          </a:xfrm>
          <a:custGeom>
            <a:avLst/>
            <a:gdLst>
              <a:gd name="connsiteX0" fmla="*/ 602673 w 1572491"/>
              <a:gd name="connsiteY0" fmla="*/ 0 h 727364"/>
              <a:gd name="connsiteX1" fmla="*/ 1149928 w 1572491"/>
              <a:gd name="connsiteY1" fmla="*/ 103909 h 727364"/>
              <a:gd name="connsiteX2" fmla="*/ 1572491 w 1572491"/>
              <a:gd name="connsiteY2" fmla="*/ 727364 h 727364"/>
              <a:gd name="connsiteX3" fmla="*/ 0 w 1572491"/>
              <a:gd name="connsiteY3" fmla="*/ 443346 h 727364"/>
              <a:gd name="connsiteX4" fmla="*/ 602673 w 1572491"/>
              <a:gd name="connsiteY4" fmla="*/ 0 h 72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491" h="727364">
                <a:moveTo>
                  <a:pt x="602673" y="0"/>
                </a:moveTo>
                <a:lnTo>
                  <a:pt x="1149928" y="103909"/>
                </a:lnTo>
                <a:lnTo>
                  <a:pt x="1572491" y="727364"/>
                </a:lnTo>
                <a:lnTo>
                  <a:pt x="0" y="443346"/>
                </a:lnTo>
                <a:lnTo>
                  <a:pt x="602673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892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1.11111E-6 L 0.05443 0.333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1394 0.275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625 L -0.0806 0.133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24" grpId="0" animBg="1"/>
      <p:bldP spid="2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762165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7177</TotalTime>
  <Words>416</Words>
  <Application>Microsoft Office PowerPoint</Application>
  <PresentationFormat>Widescreen</PresentationFormat>
  <Paragraphs>64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hung.nv2510hung.nv2510</cp:lastModifiedBy>
  <cp:revision>1022</cp:revision>
  <dcterms:created xsi:type="dcterms:W3CDTF">2021-02-20T02:56:00Z</dcterms:created>
  <dcterms:modified xsi:type="dcterms:W3CDTF">2022-01-21T10:28:29Z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