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90" r:id="rId2"/>
    <p:sldId id="587" r:id="rId3"/>
    <p:sldId id="400" r:id="rId4"/>
    <p:sldId id="582" r:id="rId5"/>
    <p:sldId id="404" r:id="rId6"/>
    <p:sldId id="401" r:id="rId7"/>
    <p:sldId id="580" r:id="rId8"/>
    <p:sldId id="402" r:id="rId9"/>
    <p:sldId id="581" r:id="rId10"/>
    <p:sldId id="395" r:id="rId11"/>
    <p:sldId id="584" r:id="rId12"/>
    <p:sldId id="583" r:id="rId13"/>
    <p:sldId id="281" r:id="rId14"/>
    <p:sldId id="385" r:id="rId15"/>
    <p:sldId id="270" r:id="rId16"/>
  </p:sldIdLst>
  <p:sldSz cx="12192000" cy="6858000"/>
  <p:notesSz cx="6858000" cy="9144000"/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8BBE01"/>
    <a:srgbClr val="FF0066"/>
    <a:srgbClr val="0000FF"/>
    <a:srgbClr val="F6A9AF"/>
    <a:srgbClr val="E6B9B8"/>
    <a:srgbClr val="D2E487"/>
    <a:srgbClr val="FDE795"/>
    <a:srgbClr val="FF66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ra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6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5776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gốc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đếm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8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7602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Bám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ở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ghép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can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9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6236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kg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bôi</a:t>
            </a:r>
            <a:r>
              <a:rPr lang="en-US" dirty="0"/>
              <a:t> </a:t>
            </a:r>
            <a:r>
              <a:rPr lang="en-US" dirty="0" err="1"/>
              <a:t>đỏ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2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kg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vật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10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885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1/21/2022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66BB1BE-D1C6-4E59-B219-B6B233238BDF}"/>
              </a:ext>
            </a:extLst>
          </p:cNvPr>
          <p:cNvSpPr/>
          <p:nvPr userDrawn="1"/>
        </p:nvSpPr>
        <p:spPr>
          <a:xfrm>
            <a:off x="11122429" y="124691"/>
            <a:ext cx="1205346" cy="134666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1/21/2022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3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1/21/2022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0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1/21/2022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8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652" r:id="rId5"/>
    <p:sldLayoutId id="214748365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6.png"/><Relationship Id="rId5" Type="http://schemas.openxmlformats.org/officeDocument/2006/relationships/image" Target="../media/image24.gif"/><Relationship Id="rId10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8.svg"/><Relationship Id="rId12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7.png"/><Relationship Id="rId5" Type="http://schemas.openxmlformats.org/officeDocument/2006/relationships/image" Target="../media/image16.png"/><Relationship Id="rId10" Type="http://schemas.openxmlformats.org/officeDocument/2006/relationships/image" Target="../media/image26.png"/><Relationship Id="rId4" Type="http://schemas.openxmlformats.org/officeDocument/2006/relationships/image" Target="../media/image24.gif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5" Type="http://schemas.openxmlformats.org/officeDocument/2006/relationships/image" Target="../media/image30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svg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258353" y="0"/>
            <a:ext cx="1665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6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933217" y="6463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394674" y="1658131"/>
            <a:ext cx="7632219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18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50: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235BD26-31DB-44B2-B9AC-F473A8EF5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25208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553FF7AC-BEBC-4A6B-916A-B3022597D30C}"/>
              </a:ext>
            </a:extLst>
          </p:cNvPr>
          <p:cNvSpPr/>
          <p:nvPr/>
        </p:nvSpPr>
        <p:spPr>
          <a:xfrm>
            <a:off x="1148376" y="382687"/>
            <a:ext cx="626178" cy="620652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6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A252BFFC-6ACC-4A9C-A5C7-ECD9137E5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0932" y="287892"/>
            <a:ext cx="1068091" cy="108711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20B2DF6-570F-44FC-9194-4B8C2390E4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203" y="4992722"/>
            <a:ext cx="1216262" cy="1429965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0F844078-62AC-4A97-BAFE-C213DCFA0B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65439">
            <a:off x="10536647" y="5594868"/>
            <a:ext cx="1637326" cy="78889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8DEDFE6-2CFD-4054-B4CD-4A3C174F4ED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73" b="53753" l="2612" r="23510">
                        <a14:foregroundMark x1="8902" y1="5957" x2="8902" y2="5957"/>
                      </a14:backgroundRemoval>
                    </a14:imgEffect>
                  </a14:imgLayer>
                </a14:imgProps>
              </a:ext>
            </a:extLst>
          </a:blip>
          <a:srcRect r="73878" b="40274"/>
          <a:stretch/>
        </p:blipFill>
        <p:spPr>
          <a:xfrm>
            <a:off x="1718625" y="1016894"/>
            <a:ext cx="2441302" cy="25949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09A3EC-8ADE-4D86-8E55-7A57AD6FC7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45" b="55106" l="28586" r="44313">
                        <a14:foregroundMark x1="31256" y1="32340" x2="31256" y2="32340"/>
                        <a14:foregroundMark x1="37191" y1="52766" x2="39169" y2="50638"/>
                        <a14:foregroundMark x1="38279" y1="47872" x2="42334" y2="50000"/>
                        <a14:foregroundMark x1="40356" y1="51489" x2="44214" y2="48511"/>
                        <a14:foregroundMark x1="33333" y1="48085" x2="35905" y2="49362"/>
                        <a14:foregroundMark x1="32443" y1="50638" x2="32443" y2="50638"/>
                        <a14:foregroundMark x1="34322" y1="52340" x2="34322" y2="52340"/>
                        <a14:foregroundMark x1="33729" y1="49787" x2="33729" y2="49787"/>
                        <a14:foregroundMark x1="33234" y1="49787" x2="34026" y2="52979"/>
                        <a14:foregroundMark x1="33234" y1="52766" x2="33234" y2="52766"/>
                        <a14:foregroundMark x1="32938" y1="52766" x2="32938" y2="52766"/>
                        <a14:foregroundMark x1="32443" y1="50851" x2="32443" y2="50851"/>
                        <a14:foregroundMark x1="39268" y1="52979" x2="39268" y2="52979"/>
                        <a14:foregroundMark x1="41642" y1="51915" x2="41642" y2="51915"/>
                        <a14:foregroundMark x1="42829" y1="51915" x2="42829" y2="51915"/>
                        <a14:foregroundMark x1="43225" y1="51915" x2="43225" y2="51915"/>
                        <a14:foregroundMark x1="44510" y1="52128" x2="44510" y2="52128"/>
                        <a14:foregroundMark x1="41642" y1="52128" x2="41642" y2="52128"/>
                        <a14:foregroundMark x1="39268" y1="54255" x2="39268" y2="54255"/>
                        <a14:foregroundMark x1="36894" y1="52979" x2="36894" y2="52979"/>
                        <a14:foregroundMark x1="34718" y1="52979" x2="34718" y2="52979"/>
                        <a14:foregroundMark x1="35312" y1="55106" x2="35312" y2="55106"/>
                        <a14:foregroundMark x1="34619" y1="55106" x2="34619" y2="55106"/>
                        <a14:foregroundMark x1="43323" y1="30000" x2="43323" y2="30000"/>
                      </a14:backgroundRemoval>
                    </a14:imgEffect>
                  </a14:imgLayer>
                </a14:imgProps>
              </a:ext>
            </a:extLst>
          </a:blip>
          <a:srcRect l="26687" r="54098" b="40274"/>
          <a:stretch/>
        </p:blipFill>
        <p:spPr>
          <a:xfrm>
            <a:off x="4307287" y="848953"/>
            <a:ext cx="1795847" cy="259492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9B7FF09-1138-41F8-A684-FDAC54DA723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45" b="55106" l="49654" r="68645">
                        <a14:foregroundMark x1="53709" y1="23191" x2="61919" y2="28723"/>
                        <a14:foregroundMark x1="60732" y1="29149" x2="61721" y2="33617"/>
                        <a14:foregroundMark x1="64392" y1="53404" x2="64392" y2="53404"/>
                        <a14:foregroundMark x1="58061" y1="54255" x2="63007" y2="53404"/>
                        <a14:foregroundMark x1="56973" y1="51915" x2="56973" y2="51915"/>
                        <a14:foregroundMark x1="56677" y1="54043" x2="56677" y2="54043"/>
                        <a14:foregroundMark x1="56281" y1="53404" x2="56281" y2="53404"/>
                        <a14:foregroundMark x1="64392" y1="52766" x2="64392" y2="52766"/>
                        <a14:foregroundMark x1="65381" y1="53617" x2="65381" y2="53617"/>
                        <a14:foregroundMark x1="66172" y1="52766" x2="66172" y2="52766"/>
                        <a14:foregroundMark x1="66172" y1="51915" x2="66172" y2="51915"/>
                        <a14:foregroundMark x1="66172" y1="51915" x2="66172" y2="51915"/>
                        <a14:foregroundMark x1="66667" y1="52128" x2="66667" y2="52128"/>
                        <a14:foregroundMark x1="66172" y1="51489" x2="66172" y2="51489"/>
                        <a14:foregroundMark x1="65678" y1="53404" x2="65678" y2="53404"/>
                        <a14:foregroundMark x1="64194" y1="55106" x2="64194" y2="55106"/>
                        <a14:foregroundMark x1="65183" y1="54894" x2="65183" y2="54894"/>
                        <a14:foregroundMark x1="64590" y1="54255" x2="64590" y2="54255"/>
                        <a14:foregroundMark x1="56281" y1="53617" x2="56281" y2="53617"/>
                        <a14:foregroundMark x1="56281" y1="53404" x2="56281" y2="53404"/>
                        <a14:foregroundMark x1="56281" y1="52553" x2="56281" y2="52553"/>
                        <a14:foregroundMark x1="54797" y1="10000" x2="54797" y2="10000"/>
                        <a14:foregroundMark x1="52720" y1="11702" x2="52720" y2="11702"/>
                      </a14:backgroundRemoval>
                    </a14:imgEffect>
                  </a14:imgLayer>
                </a14:imgProps>
              </a:ext>
            </a:extLst>
          </a:blip>
          <a:srcRect l="47337" t="-1733" r="28926" b="42008"/>
          <a:stretch/>
        </p:blipFill>
        <p:spPr>
          <a:xfrm>
            <a:off x="6324297" y="947959"/>
            <a:ext cx="2218397" cy="25949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E31728-C5A4-437E-859F-779E654551E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45" b="54894" l="73788" r="90010">
                        <a14:foregroundMark x1="84174" y1="33830" x2="84174" y2="33830"/>
                        <a14:foregroundMark x1="82591" y1="50638" x2="84174" y2="47021"/>
                        <a14:foregroundMark x1="77943" y1="54468" x2="84669" y2="52979"/>
                        <a14:foregroundMark x1="84669" y1="52979" x2="85460" y2="51277"/>
                        <a14:foregroundMark x1="86845" y1="50851" x2="86845" y2="50851"/>
                        <a14:foregroundMark x1="87043" y1="49362" x2="87043" y2="49362"/>
                        <a14:foregroundMark x1="88328" y1="48511" x2="88328" y2="48511"/>
                        <a14:foregroundMark x1="87834" y1="47660" x2="87834" y2="47660"/>
                        <a14:foregroundMark x1="87339" y1="46383" x2="87339" y2="46383"/>
                        <a14:foregroundMark x1="78932" y1="51915" x2="78932" y2="51915"/>
                        <a14:foregroundMark x1="77943" y1="50638" x2="78536" y2="52979"/>
                        <a14:foregroundMark x1="77448" y1="52128" x2="77448" y2="52128"/>
                        <a14:foregroundMark x1="77943" y1="54894" x2="77943" y2="54894"/>
                        <a14:foregroundMark x1="77250" y1="54043" x2="77250" y2="54043"/>
                        <a14:foregroundMark x1="76261" y1="54468" x2="76261" y2="54468"/>
                      </a14:backgroundRemoval>
                    </a14:imgEffect>
                  </a14:imgLayer>
                </a14:imgProps>
              </a:ext>
            </a:extLst>
          </a:blip>
          <a:srcRect l="71900" r="7896" b="40274"/>
          <a:stretch/>
        </p:blipFill>
        <p:spPr>
          <a:xfrm>
            <a:off x="8725296" y="905905"/>
            <a:ext cx="1888276" cy="25949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AB9398-1B5E-4E66-8C86-814B3C15DEBD}"/>
              </a:ext>
            </a:extLst>
          </p:cNvPr>
          <p:cNvSpPr txBox="1"/>
          <p:nvPr/>
        </p:nvSpPr>
        <p:spPr>
          <a:xfrm>
            <a:off x="2326812" y="3500826"/>
            <a:ext cx="12273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85</a:t>
            </a:r>
            <a:r>
              <a:rPr lang="en-US" sz="2800" b="1" dirty="0">
                <a:latin typeface="UTM Avo" panose="02040603050506020204" pitchFamily="18" charset="0"/>
              </a:rPr>
              <a:t> kg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EA507B7-8AD4-4B11-8971-A1873D0F7CFD}"/>
              </a:ext>
            </a:extLst>
          </p:cNvPr>
          <p:cNvSpPr txBox="1"/>
          <p:nvPr/>
        </p:nvSpPr>
        <p:spPr>
          <a:xfrm>
            <a:off x="4868615" y="3500826"/>
            <a:ext cx="1227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46</a:t>
            </a:r>
            <a:r>
              <a:rPr lang="en-US" sz="2800" b="1" dirty="0">
                <a:latin typeface="UTM Avo" panose="02040603050506020204" pitchFamily="18" charset="0"/>
              </a:rPr>
              <a:t> kg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B71A445-497F-41B1-8057-AA79B36B846B}"/>
              </a:ext>
            </a:extLst>
          </p:cNvPr>
          <p:cNvSpPr txBox="1"/>
          <p:nvPr/>
        </p:nvSpPr>
        <p:spPr>
          <a:xfrm>
            <a:off x="7032985" y="3518562"/>
            <a:ext cx="1227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63</a:t>
            </a:r>
            <a:r>
              <a:rPr lang="en-US" sz="2800" b="1" dirty="0">
                <a:latin typeface="UTM Avo" panose="02040603050506020204" pitchFamily="18" charset="0"/>
              </a:rPr>
              <a:t> kg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B373901-5C0A-4B69-BBA8-3D742AF4B0FC}"/>
              </a:ext>
            </a:extLst>
          </p:cNvPr>
          <p:cNvSpPr txBox="1"/>
          <p:nvPr/>
        </p:nvSpPr>
        <p:spPr>
          <a:xfrm>
            <a:off x="9317042" y="3518562"/>
            <a:ext cx="12015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rPr>
              <a:t>54</a:t>
            </a:r>
            <a:r>
              <a:rPr lang="en-US" sz="2800" b="1" dirty="0">
                <a:latin typeface="UTM Avo" panose="02040603050506020204" pitchFamily="18" charset="0"/>
              </a:rPr>
              <a:t> kg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1584A61-37C3-41F8-87F3-509058464470}"/>
              </a:ext>
            </a:extLst>
          </p:cNvPr>
          <p:cNvSpPr/>
          <p:nvPr/>
        </p:nvSpPr>
        <p:spPr>
          <a:xfrm>
            <a:off x="9302357" y="4553765"/>
            <a:ext cx="1216262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gấu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83F73E5-3B12-4557-AADA-06BF4CA229B9}"/>
              </a:ext>
            </a:extLst>
          </p:cNvPr>
          <p:cNvSpPr/>
          <p:nvPr/>
        </p:nvSpPr>
        <p:spPr>
          <a:xfrm>
            <a:off x="2281758" y="4553765"/>
            <a:ext cx="1216262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dê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A896999-FE69-4B86-A294-8E32A5026735}"/>
              </a:ext>
            </a:extLst>
          </p:cNvPr>
          <p:cNvSpPr/>
          <p:nvPr/>
        </p:nvSpPr>
        <p:spPr>
          <a:xfrm>
            <a:off x="6923427" y="4553765"/>
            <a:ext cx="1446499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cá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heo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0DFE83D-9063-4797-803A-510084C12036}"/>
              </a:ext>
            </a:extLst>
          </p:cNvPr>
          <p:cNvSpPr/>
          <p:nvPr/>
        </p:nvSpPr>
        <p:spPr>
          <a:xfrm>
            <a:off x="4886872" y="4553765"/>
            <a:ext cx="1216262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hươu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77D838-16AA-4AC4-958C-144EFD2A5962}"/>
              </a:ext>
            </a:extLst>
          </p:cNvPr>
          <p:cNvSpPr txBox="1"/>
          <p:nvPr/>
        </p:nvSpPr>
        <p:spPr>
          <a:xfrm>
            <a:off x="1914738" y="435915"/>
            <a:ext cx="88191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nhẹ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nặng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91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5.55112E-17 L 0.55208 -0.0162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55" y="74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-0.1858 0.0245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82" y="157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6 L -0.36589 -0.00834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4" y="-41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6.25E-7 -1.11111E-6 L -0.20846 3.7037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1" y="-11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1.45833E-6 2.59259E-6 L -0.3638 -0.0025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77" y="-2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4.16667E-6 -1.11111E-6 L 0.57227 0.0025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8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3" grpId="0"/>
      <p:bldP spid="33" grpId="1"/>
      <p:bldP spid="35" grpId="0"/>
      <p:bldP spid="36" grpId="0"/>
      <p:bldP spid="36" grpId="1"/>
      <p:bldP spid="37" grpId="0" animBg="1"/>
      <p:bldP spid="38" grpId="0" animBg="1"/>
      <p:bldP spid="40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AB43F2C2-FB51-4B26-A45A-F698DADAA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25208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553FF7AC-BEBC-4A6B-916A-B3022597D30C}"/>
              </a:ext>
            </a:extLst>
          </p:cNvPr>
          <p:cNvSpPr/>
          <p:nvPr/>
        </p:nvSpPr>
        <p:spPr>
          <a:xfrm>
            <a:off x="770029" y="326759"/>
            <a:ext cx="626178" cy="620652"/>
          </a:xfrm>
          <a:prstGeom prst="ellipse">
            <a:avLst/>
          </a:prstGeom>
          <a:solidFill>
            <a:srgbClr val="FFC000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6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A252BFFC-6ACC-4A9C-A5C7-ECD9137E5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0932" y="287892"/>
            <a:ext cx="1068091" cy="108711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20B2DF6-570F-44FC-9194-4B8C2390E4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03" y="5323114"/>
            <a:ext cx="935246" cy="1099573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0F844078-62AC-4A97-BAFE-C213DCFA0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5439">
            <a:off x="10984299" y="5736103"/>
            <a:ext cx="1194549" cy="57555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ED07F4A-D5A4-4820-98A8-E782E5261C71}"/>
              </a:ext>
            </a:extLst>
          </p:cNvPr>
          <p:cNvGrpSpPr/>
          <p:nvPr/>
        </p:nvGrpSpPr>
        <p:grpSpPr>
          <a:xfrm>
            <a:off x="8621086" y="956152"/>
            <a:ext cx="1496912" cy="1958035"/>
            <a:chOff x="1941813" y="956152"/>
            <a:chExt cx="1496912" cy="195803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8DEDFE6-2CFD-4054-B4CD-4A3C174F4E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973" b="53753" l="2612" r="23510">
                          <a14:foregroundMark x1="8902" y1="5957" x2="8902" y2="5957"/>
                        </a14:backgroundRemoval>
                      </a14:imgEffect>
                    </a14:imgLayer>
                  </a14:imgProps>
                </a:ext>
              </a:extLst>
            </a:blip>
            <a:srcRect r="73878" b="40274"/>
            <a:stretch/>
          </p:blipFill>
          <p:spPr>
            <a:xfrm>
              <a:off x="1941813" y="956152"/>
              <a:ext cx="1496912" cy="159110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AB9398-1B5E-4E66-8C86-814B3C15DEBD}"/>
                </a:ext>
              </a:extLst>
            </p:cNvPr>
            <p:cNvSpPr txBox="1"/>
            <p:nvPr/>
          </p:nvSpPr>
          <p:spPr>
            <a:xfrm>
              <a:off x="2104858" y="2360189"/>
              <a:ext cx="122738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66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85</a:t>
              </a:r>
              <a:r>
                <a:rPr lang="en-US" sz="2800" b="1" dirty="0">
                  <a:solidFill>
                    <a:srgbClr val="FF0066"/>
                  </a:solidFill>
                  <a:latin typeface="UTM Avo" panose="02040603050506020204" pitchFamily="18" charset="0"/>
                </a:rPr>
                <a:t> kg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2CA2D86-B29D-45CC-A135-748403C403E1}"/>
              </a:ext>
            </a:extLst>
          </p:cNvPr>
          <p:cNvGrpSpPr/>
          <p:nvPr/>
        </p:nvGrpSpPr>
        <p:grpSpPr>
          <a:xfrm>
            <a:off x="2295422" y="654959"/>
            <a:ext cx="1390431" cy="2221173"/>
            <a:chOff x="4350830" y="693014"/>
            <a:chExt cx="1390431" cy="2221173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409A3EC-8ADE-4D86-8E55-7A57AD6FC7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45" b="55106" l="28586" r="44313">
                          <a14:foregroundMark x1="31256" y1="32340" x2="31256" y2="32340"/>
                          <a14:foregroundMark x1="37191" y1="52766" x2="39169" y2="50638"/>
                          <a14:foregroundMark x1="38279" y1="47872" x2="42334" y2="50000"/>
                          <a14:foregroundMark x1="40356" y1="51489" x2="44214" y2="48511"/>
                          <a14:foregroundMark x1="33333" y1="48085" x2="35905" y2="49362"/>
                          <a14:foregroundMark x1="32443" y1="50638" x2="32443" y2="50638"/>
                          <a14:foregroundMark x1="34322" y1="52340" x2="34322" y2="52340"/>
                          <a14:foregroundMark x1="33729" y1="49787" x2="33729" y2="49787"/>
                          <a14:foregroundMark x1="33234" y1="49787" x2="34026" y2="52979"/>
                          <a14:foregroundMark x1="33234" y1="52766" x2="33234" y2="52766"/>
                          <a14:foregroundMark x1="32938" y1="52766" x2="32938" y2="52766"/>
                          <a14:foregroundMark x1="32443" y1="50851" x2="32443" y2="50851"/>
                          <a14:foregroundMark x1="39268" y1="52979" x2="39268" y2="52979"/>
                          <a14:foregroundMark x1="41642" y1="51915" x2="41642" y2="51915"/>
                          <a14:foregroundMark x1="42829" y1="51915" x2="42829" y2="51915"/>
                          <a14:foregroundMark x1="43225" y1="51915" x2="43225" y2="51915"/>
                          <a14:foregroundMark x1="44510" y1="52128" x2="44510" y2="52128"/>
                          <a14:foregroundMark x1="41642" y1="52128" x2="41642" y2="52128"/>
                          <a14:foregroundMark x1="39268" y1="54255" x2="39268" y2="54255"/>
                          <a14:foregroundMark x1="36894" y1="52979" x2="36894" y2="52979"/>
                          <a14:foregroundMark x1="34718" y1="52979" x2="34718" y2="52979"/>
                          <a14:foregroundMark x1="35312" y1="55106" x2="35312" y2="55106"/>
                          <a14:foregroundMark x1="34619" y1="55106" x2="34619" y2="55106"/>
                          <a14:foregroundMark x1="43323" y1="30000" x2="43323" y2="30000"/>
                        </a14:backgroundRemoval>
                      </a14:imgEffect>
                    </a14:imgLayer>
                  </a14:imgProps>
                </a:ext>
              </a:extLst>
            </a:blip>
            <a:srcRect l="26687" r="54098" b="40274"/>
            <a:stretch/>
          </p:blipFill>
          <p:spPr>
            <a:xfrm>
              <a:off x="4350830" y="693014"/>
              <a:ext cx="1216262" cy="1757446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EA507B7-8AD4-4B11-8971-A1873D0F7CFD}"/>
                </a:ext>
              </a:extLst>
            </p:cNvPr>
            <p:cNvSpPr txBox="1"/>
            <p:nvPr/>
          </p:nvSpPr>
          <p:spPr>
            <a:xfrm>
              <a:off x="4513876" y="2360189"/>
              <a:ext cx="122738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66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46</a:t>
              </a:r>
              <a:r>
                <a:rPr lang="en-US" sz="2800" b="1" dirty="0">
                  <a:solidFill>
                    <a:srgbClr val="FF0066"/>
                  </a:solidFill>
                  <a:latin typeface="UTM Avo" panose="02040603050506020204" pitchFamily="18" charset="0"/>
                </a:rPr>
                <a:t> kg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A6DA496-B911-4689-9995-0744A8BF52FB}"/>
              </a:ext>
            </a:extLst>
          </p:cNvPr>
          <p:cNvGrpSpPr/>
          <p:nvPr/>
        </p:nvGrpSpPr>
        <p:grpSpPr>
          <a:xfrm>
            <a:off x="6367840" y="792017"/>
            <a:ext cx="1501788" cy="2122170"/>
            <a:chOff x="6367840" y="792017"/>
            <a:chExt cx="1501788" cy="212217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9B7FF09-1138-41F8-A684-FDAC54DA7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45" b="55106" l="49654" r="68645">
                          <a14:foregroundMark x1="53709" y1="23191" x2="61919" y2="28723"/>
                          <a14:foregroundMark x1="60732" y1="29149" x2="61721" y2="33617"/>
                          <a14:foregroundMark x1="64392" y1="53404" x2="64392" y2="53404"/>
                          <a14:foregroundMark x1="58061" y1="54255" x2="63007" y2="53404"/>
                          <a14:foregroundMark x1="56973" y1="51915" x2="56973" y2="51915"/>
                          <a14:foregroundMark x1="56677" y1="54043" x2="56677" y2="54043"/>
                          <a14:foregroundMark x1="56281" y1="53404" x2="56281" y2="53404"/>
                          <a14:foregroundMark x1="64392" y1="52766" x2="64392" y2="52766"/>
                          <a14:foregroundMark x1="65381" y1="53617" x2="65381" y2="53617"/>
                          <a14:foregroundMark x1="66172" y1="52766" x2="66172" y2="52766"/>
                          <a14:foregroundMark x1="66172" y1="51915" x2="66172" y2="51915"/>
                          <a14:foregroundMark x1="66172" y1="51915" x2="66172" y2="51915"/>
                          <a14:foregroundMark x1="66667" y1="52128" x2="66667" y2="52128"/>
                          <a14:foregroundMark x1="66172" y1="51489" x2="66172" y2="51489"/>
                          <a14:foregroundMark x1="65678" y1="53404" x2="65678" y2="53404"/>
                          <a14:foregroundMark x1="64194" y1="55106" x2="64194" y2="55106"/>
                          <a14:foregroundMark x1="65183" y1="54894" x2="65183" y2="54894"/>
                          <a14:foregroundMark x1="64590" y1="54255" x2="64590" y2="54255"/>
                          <a14:foregroundMark x1="56281" y1="53617" x2="56281" y2="53617"/>
                          <a14:foregroundMark x1="56281" y1="53404" x2="56281" y2="53404"/>
                          <a14:foregroundMark x1="56281" y1="52553" x2="56281" y2="52553"/>
                          <a14:foregroundMark x1="54797" y1="10000" x2="54797" y2="10000"/>
                          <a14:foregroundMark x1="52720" y1="11702" x2="52720" y2="11702"/>
                        </a14:backgroundRemoval>
                      </a14:imgEffect>
                    </a14:imgLayer>
                  </a14:imgProps>
                </a:ext>
              </a:extLst>
            </a:blip>
            <a:srcRect l="47337" t="-1733" r="28926" b="42008"/>
            <a:stretch/>
          </p:blipFill>
          <p:spPr>
            <a:xfrm>
              <a:off x="6367840" y="792017"/>
              <a:ext cx="1350132" cy="157928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B71A445-497F-41B1-8057-AA79B36B846B}"/>
                </a:ext>
              </a:extLst>
            </p:cNvPr>
            <p:cNvSpPr txBox="1"/>
            <p:nvPr/>
          </p:nvSpPr>
          <p:spPr>
            <a:xfrm>
              <a:off x="6642243" y="2360189"/>
              <a:ext cx="122738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66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63</a:t>
              </a:r>
              <a:r>
                <a:rPr lang="en-US" sz="2800" b="1" dirty="0">
                  <a:solidFill>
                    <a:srgbClr val="FF0066"/>
                  </a:solidFill>
                  <a:latin typeface="UTM Avo" panose="02040603050506020204" pitchFamily="18" charset="0"/>
                </a:rPr>
                <a:t> kg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42D31EF-6A03-4465-A9C3-E6B8693FC60D}"/>
              </a:ext>
            </a:extLst>
          </p:cNvPr>
          <p:cNvGrpSpPr/>
          <p:nvPr/>
        </p:nvGrpSpPr>
        <p:grpSpPr>
          <a:xfrm>
            <a:off x="4456541" y="670064"/>
            <a:ext cx="1308389" cy="2229623"/>
            <a:chOff x="8732395" y="693014"/>
            <a:chExt cx="1308389" cy="2229623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8E31728-C5A4-437E-859F-779E65455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45" b="54894" l="73788" r="90010">
                          <a14:foregroundMark x1="84174" y1="33830" x2="84174" y2="33830"/>
                          <a14:foregroundMark x1="82591" y1="50638" x2="84174" y2="47021"/>
                          <a14:foregroundMark x1="77943" y1="54468" x2="84669" y2="52979"/>
                          <a14:foregroundMark x1="84669" y1="52979" x2="85460" y2="51277"/>
                          <a14:foregroundMark x1="86845" y1="50851" x2="86845" y2="50851"/>
                          <a14:foregroundMark x1="87043" y1="49362" x2="87043" y2="49362"/>
                          <a14:foregroundMark x1="88328" y1="48511" x2="88328" y2="48511"/>
                          <a14:foregroundMark x1="87834" y1="47660" x2="87834" y2="47660"/>
                          <a14:foregroundMark x1="87339" y1="46383" x2="87339" y2="46383"/>
                          <a14:foregroundMark x1="78932" y1="51915" x2="78932" y2="51915"/>
                          <a14:foregroundMark x1="77943" y1="50638" x2="78536" y2="52979"/>
                          <a14:foregroundMark x1="77448" y1="52128" x2="77448" y2="52128"/>
                          <a14:foregroundMark x1="77943" y1="54894" x2="77943" y2="54894"/>
                          <a14:foregroundMark x1="77250" y1="54043" x2="77250" y2="54043"/>
                          <a14:foregroundMark x1="76261" y1="54468" x2="76261" y2="54468"/>
                        </a14:backgroundRemoval>
                      </a14:imgEffect>
                    </a14:imgLayer>
                  </a14:imgProps>
                </a:ext>
              </a:extLst>
            </a:blip>
            <a:srcRect l="71900" r="7896" b="40274"/>
            <a:stretch/>
          </p:blipFill>
          <p:spPr>
            <a:xfrm>
              <a:off x="8732395" y="693014"/>
              <a:ext cx="1179818" cy="1621339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B373901-5C0A-4B69-BBA8-3D742AF4B0FC}"/>
                </a:ext>
              </a:extLst>
            </p:cNvPr>
            <p:cNvSpPr txBox="1"/>
            <p:nvPr/>
          </p:nvSpPr>
          <p:spPr>
            <a:xfrm>
              <a:off x="8839207" y="2368639"/>
              <a:ext cx="120157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66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54</a:t>
              </a:r>
              <a:r>
                <a:rPr lang="en-US" sz="2800" b="1" dirty="0">
                  <a:solidFill>
                    <a:srgbClr val="FF0066"/>
                  </a:solidFill>
                  <a:latin typeface="UTM Avo" panose="02040603050506020204" pitchFamily="18" charset="0"/>
                </a:rPr>
                <a:t> kg</a:t>
              </a: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1584A61-37C3-41F8-87F3-509058464470}"/>
              </a:ext>
            </a:extLst>
          </p:cNvPr>
          <p:cNvSpPr/>
          <p:nvPr/>
        </p:nvSpPr>
        <p:spPr>
          <a:xfrm>
            <a:off x="8755849" y="2965673"/>
            <a:ext cx="1227386" cy="39065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gấu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C83F73E5-3B12-4557-AADA-06BF4CA229B9}"/>
              </a:ext>
            </a:extLst>
          </p:cNvPr>
          <p:cNvSpPr/>
          <p:nvPr/>
        </p:nvSpPr>
        <p:spPr>
          <a:xfrm>
            <a:off x="2403773" y="2978192"/>
            <a:ext cx="1227386" cy="39065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dê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A896999-FE69-4B86-A294-8E32A5026735}"/>
              </a:ext>
            </a:extLst>
          </p:cNvPr>
          <p:cNvSpPr/>
          <p:nvPr/>
        </p:nvSpPr>
        <p:spPr>
          <a:xfrm>
            <a:off x="6445838" y="2973958"/>
            <a:ext cx="1545413" cy="39065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cá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heo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70DFE83D-9063-4797-803A-510084C12036}"/>
              </a:ext>
            </a:extLst>
          </p:cNvPr>
          <p:cNvSpPr/>
          <p:nvPr/>
        </p:nvSpPr>
        <p:spPr>
          <a:xfrm>
            <a:off x="4537544" y="2981478"/>
            <a:ext cx="1227386" cy="39065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hươu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77D838-16AA-4AC4-958C-144EFD2A5962}"/>
              </a:ext>
            </a:extLst>
          </p:cNvPr>
          <p:cNvSpPr txBox="1"/>
          <p:nvPr/>
        </p:nvSpPr>
        <p:spPr>
          <a:xfrm>
            <a:off x="1563466" y="326759"/>
            <a:ext cx="9115095" cy="469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Nêu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tên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vật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từ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nhẹ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nhất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nặng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nhất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245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FD326C5-4C4D-4D8E-9BBF-BA60D9BB1A97}"/>
              </a:ext>
            </a:extLst>
          </p:cNvPr>
          <p:cNvSpPr txBox="1"/>
          <p:nvPr/>
        </p:nvSpPr>
        <p:spPr>
          <a:xfrm>
            <a:off x="1838969" y="3678776"/>
            <a:ext cx="9393890" cy="469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tổng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cân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nặng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dê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huơu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245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27A1B9E-5B85-443D-A0AC-1794088613E3}"/>
              </a:ext>
            </a:extLst>
          </p:cNvPr>
          <p:cNvSpPr txBox="1"/>
          <p:nvPr/>
        </p:nvSpPr>
        <p:spPr>
          <a:xfrm>
            <a:off x="2454839" y="2319293"/>
            <a:ext cx="1227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46</a:t>
            </a:r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</a:rPr>
              <a:t> kg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B7B9DC-9453-4D8E-8132-4C7B4A85C04A}"/>
              </a:ext>
            </a:extLst>
          </p:cNvPr>
          <p:cNvSpPr txBox="1"/>
          <p:nvPr/>
        </p:nvSpPr>
        <p:spPr>
          <a:xfrm>
            <a:off x="4564594" y="2347770"/>
            <a:ext cx="1227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54</a:t>
            </a:r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</a:rPr>
              <a:t> kg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63B935-0F74-455D-A44E-47C04F577F17}"/>
              </a:ext>
            </a:extLst>
          </p:cNvPr>
          <p:cNvSpPr txBox="1"/>
          <p:nvPr/>
        </p:nvSpPr>
        <p:spPr>
          <a:xfrm>
            <a:off x="6647719" y="2356835"/>
            <a:ext cx="1227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63</a:t>
            </a:r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</a:rPr>
              <a:t> kg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52078C-9489-4D46-BC2B-3F2F647ED448}"/>
              </a:ext>
            </a:extLst>
          </p:cNvPr>
          <p:cNvSpPr txBox="1"/>
          <p:nvPr/>
        </p:nvSpPr>
        <p:spPr>
          <a:xfrm>
            <a:off x="8782681" y="2355628"/>
            <a:ext cx="12273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85</a:t>
            </a:r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</a:rPr>
              <a:t> kg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2E1A8F-1C3E-4C40-B0CE-2F99046AFEBB}"/>
              </a:ext>
            </a:extLst>
          </p:cNvPr>
          <p:cNvSpPr txBox="1"/>
          <p:nvPr/>
        </p:nvSpPr>
        <p:spPr>
          <a:xfrm>
            <a:off x="4605500" y="4196340"/>
            <a:ext cx="413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</a:rPr>
              <a:t>  +             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1289004-9C4E-4A54-8118-ED72DD8A4886}"/>
              </a:ext>
            </a:extLst>
          </p:cNvPr>
          <p:cNvSpPr txBox="1"/>
          <p:nvPr/>
        </p:nvSpPr>
        <p:spPr>
          <a:xfrm>
            <a:off x="6814838" y="4208972"/>
            <a:ext cx="1706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100</a:t>
            </a:r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</a:rPr>
              <a:t> kg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88ABEB-49AD-4893-82CC-2387D8815FB7}"/>
              </a:ext>
            </a:extLst>
          </p:cNvPr>
          <p:cNvSpPr txBox="1"/>
          <p:nvPr/>
        </p:nvSpPr>
        <p:spPr>
          <a:xfrm>
            <a:off x="901528" y="4855731"/>
            <a:ext cx="1162594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hiệu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cân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nặng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của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vật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nặng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nhất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vật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nhẹ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5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nhất</a:t>
            </a:r>
            <a:r>
              <a:rPr lang="en-US" sz="245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  <a:endParaRPr lang="en-US" sz="245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F3E997-9A08-4B94-A992-F59CD89C7369}"/>
              </a:ext>
            </a:extLst>
          </p:cNvPr>
          <p:cNvSpPr txBox="1"/>
          <p:nvPr/>
        </p:nvSpPr>
        <p:spPr>
          <a:xfrm>
            <a:off x="2454839" y="2323145"/>
            <a:ext cx="14953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46</a:t>
            </a:r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</a:rPr>
              <a:t> kg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B00BB9-81BC-4631-9945-39F3841D657D}"/>
              </a:ext>
            </a:extLst>
          </p:cNvPr>
          <p:cNvSpPr txBox="1"/>
          <p:nvPr/>
        </p:nvSpPr>
        <p:spPr>
          <a:xfrm>
            <a:off x="4646215" y="5414827"/>
            <a:ext cx="4136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</a:rPr>
              <a:t> –               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151D9BD-F972-4A2C-8450-309CEDDBD993}"/>
              </a:ext>
            </a:extLst>
          </p:cNvPr>
          <p:cNvSpPr txBox="1"/>
          <p:nvPr/>
        </p:nvSpPr>
        <p:spPr>
          <a:xfrm>
            <a:off x="6816318" y="5414827"/>
            <a:ext cx="17068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>
                <a:solidFill>
                  <a:srgbClr val="FF0066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39 </a:t>
            </a:r>
            <a:r>
              <a:rPr lang="en-US" sz="2800" b="1" dirty="0">
                <a:solidFill>
                  <a:srgbClr val="FF0066"/>
                </a:solidFill>
                <a:latin typeface="UTM Avo" panose="02040603050506020204" pitchFamily="18" charset="0"/>
              </a:rPr>
              <a:t>kg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B1DD38F-2117-4AB3-BF44-DB3329C09757}"/>
              </a:ext>
            </a:extLst>
          </p:cNvPr>
          <p:cNvSpPr/>
          <p:nvPr/>
        </p:nvSpPr>
        <p:spPr>
          <a:xfrm>
            <a:off x="1810292" y="2243378"/>
            <a:ext cx="9115095" cy="224247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DẪN</a:t>
            </a:r>
            <a:endParaRPr lang="en-US" sz="220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b: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thầy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b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màn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kết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endParaRPr lang="en-US" sz="220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c: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text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Gấu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– text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Dê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phần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chuột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xuất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kích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màn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đáp</a:t>
            </a:r>
            <a:r>
              <a:rPr lang="en-US" sz="2200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án</a:t>
            </a:r>
            <a:endParaRPr lang="en-US" sz="220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3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278 L 0.09453 0.2729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1377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039 0.2701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3" y="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0.22539 0.4442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42604 0.4391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7" grpId="0"/>
      <p:bldP spid="50" grpId="0"/>
      <p:bldP spid="25" grpId="0"/>
      <p:bldP spid="29" grpId="0"/>
      <p:bldP spid="7" grpId="0"/>
      <p:bldP spid="32" grpId="0"/>
      <p:bldP spid="34" grpId="0"/>
      <p:bldP spid="39" grpId="0"/>
      <p:bldP spid="41" grpId="0"/>
      <p:bldP spid="43" grpId="0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0EAF71-D44C-4F1D-98DF-1EC1C6AC0A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339" b="3456"/>
          <a:stretch/>
        </p:blipFill>
        <p:spPr>
          <a:xfrm>
            <a:off x="1957096" y="1554372"/>
            <a:ext cx="7603791" cy="310325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1444E96-0A1F-4A9E-981F-E11F03D42D21}"/>
              </a:ext>
            </a:extLst>
          </p:cNvPr>
          <p:cNvGrpSpPr/>
          <p:nvPr/>
        </p:nvGrpSpPr>
        <p:grpSpPr>
          <a:xfrm>
            <a:off x="1262351" y="427875"/>
            <a:ext cx="9833094" cy="1031331"/>
            <a:chOff x="1063637" y="557686"/>
            <a:chExt cx="10242330" cy="103133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1F69341-96E6-4E09-B993-ACA94D835B02}"/>
                </a:ext>
              </a:extLst>
            </p:cNvPr>
            <p:cNvGrpSpPr/>
            <p:nvPr/>
          </p:nvGrpSpPr>
          <p:grpSpPr>
            <a:xfrm>
              <a:off x="1063637" y="557686"/>
              <a:ext cx="10134360" cy="1031331"/>
              <a:chOff x="-3725244" y="494563"/>
              <a:chExt cx="9954972" cy="1086181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EC2CA76D-7FFC-4A7B-9AFD-8188F1B5F780}"/>
                  </a:ext>
                </a:extLst>
              </p:cNvPr>
              <p:cNvSpPr/>
              <p:nvPr/>
            </p:nvSpPr>
            <p:spPr>
              <a:xfrm>
                <a:off x="-3369818" y="494563"/>
                <a:ext cx="9599546" cy="1086181"/>
              </a:xfrm>
              <a:prstGeom prst="roundRect">
                <a:avLst>
                  <a:gd name="adj" fmla="val 49773"/>
                </a:avLst>
              </a:prstGeom>
              <a:ln w="38100">
                <a:solidFill>
                  <a:srgbClr val="8BBE0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    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D5481534-8AC1-4B81-9538-AE53BB76BC36}"/>
                  </a:ext>
                </a:extLst>
              </p:cNvPr>
              <p:cNvSpPr/>
              <p:nvPr/>
            </p:nvSpPr>
            <p:spPr>
              <a:xfrm>
                <a:off x="-3725244" y="655579"/>
                <a:ext cx="710850" cy="764145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rgbClr val="0070C0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C00000"/>
                    </a:solidFill>
                    <a:latin typeface="UTM Avo" panose="02040603050506020204" pitchFamily="18" charset="0"/>
                  </a:rPr>
                  <a:t>7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145EFF-59ED-4219-B0EC-408561D30781}"/>
                </a:ext>
              </a:extLst>
            </p:cNvPr>
            <p:cNvSpPr txBox="1"/>
            <p:nvPr/>
          </p:nvSpPr>
          <p:spPr>
            <a:xfrm>
              <a:off x="1727735" y="596297"/>
              <a:ext cx="9578232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a.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hãy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ước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lượng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khoảng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chiếc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chìa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khoá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  <a:endParaRPr lang="en-US" sz="2800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9E00990-B092-472E-929A-21F88AD138E8}"/>
              </a:ext>
            </a:extLst>
          </p:cNvPr>
          <p:cNvSpPr/>
          <p:nvPr/>
        </p:nvSpPr>
        <p:spPr>
          <a:xfrm>
            <a:off x="2194586" y="1595606"/>
            <a:ext cx="2227380" cy="306449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014C748-4F3D-4E8A-BF04-DEAFECFCA92D}"/>
              </a:ext>
            </a:extLst>
          </p:cNvPr>
          <p:cNvSpPr/>
          <p:nvPr/>
        </p:nvSpPr>
        <p:spPr>
          <a:xfrm>
            <a:off x="4034272" y="1595607"/>
            <a:ext cx="2061728" cy="308731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64A241D-9B77-4EC5-A7E2-72C837DE0522}"/>
              </a:ext>
            </a:extLst>
          </p:cNvPr>
          <p:cNvSpPr/>
          <p:nvPr/>
        </p:nvSpPr>
        <p:spPr>
          <a:xfrm>
            <a:off x="5774635" y="1595607"/>
            <a:ext cx="2161051" cy="308731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C5DF81E-139F-4D5F-8457-62865AB95CBA}"/>
              </a:ext>
            </a:extLst>
          </p:cNvPr>
          <p:cNvSpPr/>
          <p:nvPr/>
        </p:nvSpPr>
        <p:spPr>
          <a:xfrm>
            <a:off x="7770036" y="1551899"/>
            <a:ext cx="1906013" cy="314696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476C5A-3465-4DE4-879C-2441998E6518}"/>
              </a:ext>
            </a:extLst>
          </p:cNvPr>
          <p:cNvSpPr txBox="1"/>
          <p:nvPr/>
        </p:nvSpPr>
        <p:spPr>
          <a:xfrm>
            <a:off x="946676" y="4875980"/>
            <a:ext cx="1110200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Ước</a:t>
            </a:r>
            <a:r>
              <a:rPr lang="en-US" sz="27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lượng</a:t>
            </a:r>
            <a:r>
              <a:rPr lang="en-US" sz="27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27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7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7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bên</a:t>
            </a:r>
            <a:r>
              <a:rPr lang="en-US" sz="27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7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khoảng</a:t>
            </a:r>
            <a:r>
              <a:rPr lang="en-US" sz="27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7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chục</a:t>
            </a:r>
            <a:r>
              <a:rPr lang="en-US" sz="27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7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chìa</a:t>
            </a:r>
            <a:r>
              <a:rPr lang="en-US" sz="27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khoá</a:t>
            </a:r>
            <a:r>
              <a:rPr lang="en-US" sz="2700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  <a:endParaRPr lang="en-US" sz="270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1C03D1-67AF-4C41-A92C-DAAE54E59703}"/>
              </a:ext>
            </a:extLst>
          </p:cNvPr>
          <p:cNvSpPr txBox="1"/>
          <p:nvPr/>
        </p:nvSpPr>
        <p:spPr>
          <a:xfrm>
            <a:off x="1899915" y="5558824"/>
            <a:ext cx="9184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bên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     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chìa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khoá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64" name="TextBox1" r:id="rId2" imgW="619200" imgH="419040"/>
        </mc:Choice>
        <mc:Fallback>
          <p:control name="TextBox1" r:id="rId2" imgW="619200" imgH="419040">
            <p:pic>
              <p:nvPicPr>
                <p:cNvPr id="2" name="TextBox1">
                  <a:extLst>
                    <a:ext uri="{FF2B5EF4-FFF2-40B4-BE49-F238E27FC236}">
                      <a16:creationId xmlns:a16="http://schemas.microsoft.com/office/drawing/2014/main" id="{7545C7C2-873E-4709-9616-CAF84C22295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49523" y="5592602"/>
                  <a:ext cx="619125" cy="42386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88958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D07433-48CA-4B39-B316-67B5DAD12BB2}"/>
              </a:ext>
            </a:extLst>
          </p:cNvPr>
          <p:cNvSpPr txBox="1"/>
          <p:nvPr/>
        </p:nvSpPr>
        <p:spPr>
          <a:xfrm>
            <a:off x="1889736" y="3238259"/>
            <a:ext cx="841252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việc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</a:p>
          <a:p>
            <a:pPr algn="ctr">
              <a:spcAft>
                <a:spcPts val="18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đã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thực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hiện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9693C2-76AE-459F-9040-D3ADD275D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7726" y="526768"/>
            <a:ext cx="9368472" cy="5804463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8EF36035-1A91-4FD5-84FE-8A29891857D6}"/>
              </a:ext>
            </a:extLst>
          </p:cNvPr>
          <p:cNvSpPr txBox="1"/>
          <p:nvPr/>
        </p:nvSpPr>
        <p:spPr>
          <a:xfrm>
            <a:off x="3368171" y="2642892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13359" y="2979737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448" y="-100668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4079214" y="2782116"/>
            <a:ext cx="5375179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5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3" name="Google Shape;189;p2">
            <a:extLst>
              <a:ext uri="{FF2B5EF4-FFF2-40B4-BE49-F238E27FC236}">
                <a16:creationId xmlns:a16="http://schemas.microsoft.com/office/drawing/2014/main" id="{20E36917-AAC6-4FAF-AFD9-CAB055730171}"/>
              </a:ext>
            </a:extLst>
          </p:cNvPr>
          <p:cNvSpPr txBox="1"/>
          <p:nvPr/>
        </p:nvSpPr>
        <p:spPr>
          <a:xfrm>
            <a:off x="2176647" y="3906583"/>
            <a:ext cx="8603207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i="0" u="none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vo" panose="02040603050506020204" pitchFamily="18" charset="0"/>
                <a:sym typeface="Arial"/>
              </a:rPr>
              <a:t>TRÒ CHƠI </a:t>
            </a:r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vo" panose="02040603050506020204" pitchFamily="18" charset="0"/>
              </a:rPr>
              <a:t>CH</a:t>
            </a:r>
            <a:r>
              <a:rPr lang="en-US" sz="5000" b="1" i="0" u="none" strike="noStrik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UTM Avo" panose="02040603050506020204" pitchFamily="18" charset="0"/>
                <a:sym typeface="Arial"/>
              </a:rPr>
              <a:t>UYỀN BÓNG</a:t>
            </a:r>
            <a:endParaRPr sz="5000" b="1" i="0" u="none" strike="noStrike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D06C1B2-3F36-468F-983C-56DE57E7473C}"/>
              </a:ext>
            </a:extLst>
          </p:cNvPr>
          <p:cNvGrpSpPr/>
          <p:nvPr/>
        </p:nvGrpSpPr>
        <p:grpSpPr>
          <a:xfrm>
            <a:off x="-18394" y="15079"/>
            <a:ext cx="12191999" cy="6411968"/>
            <a:chOff x="-886614" y="4381854"/>
            <a:chExt cx="12191999" cy="63597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3409B3B-3613-4FB9-9AE9-0F8A611C8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86614" y="4381854"/>
              <a:ext cx="12191999" cy="635975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B13A21-0FE0-492A-8E0A-231C86B091ED}"/>
                </a:ext>
              </a:extLst>
            </p:cNvPr>
            <p:cNvSpPr/>
            <p:nvPr/>
          </p:nvSpPr>
          <p:spPr>
            <a:xfrm>
              <a:off x="4651504" y="8979899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89634D2-5655-4ABC-AAC1-9EE7B67042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54495" y="2654945"/>
            <a:ext cx="10019110" cy="5002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B84609-6FD1-4DB4-8E04-D7FD85E2A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57" y="2211783"/>
            <a:ext cx="1948779" cy="406525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D8C2AFC-6360-4C48-AAED-0C5E2826113B}"/>
              </a:ext>
            </a:extLst>
          </p:cNvPr>
          <p:cNvGrpSpPr/>
          <p:nvPr/>
        </p:nvGrpSpPr>
        <p:grpSpPr>
          <a:xfrm>
            <a:off x="2248843" y="15079"/>
            <a:ext cx="6239999" cy="2182864"/>
            <a:chOff x="4195787" y="1480665"/>
            <a:chExt cx="6239999" cy="2182864"/>
          </a:xfrm>
        </p:grpSpPr>
        <p:sp>
          <p:nvSpPr>
            <p:cNvPr id="16" name="Thought Bubble: Cloud 15">
              <a:extLst>
                <a:ext uri="{FF2B5EF4-FFF2-40B4-BE49-F238E27FC236}">
                  <a16:creationId xmlns:a16="http://schemas.microsoft.com/office/drawing/2014/main" id="{8FF1DB02-445F-4163-A923-2CBBEDA1A54F}"/>
                </a:ext>
              </a:extLst>
            </p:cNvPr>
            <p:cNvSpPr/>
            <p:nvPr/>
          </p:nvSpPr>
          <p:spPr>
            <a:xfrm>
              <a:off x="4195787" y="1480665"/>
              <a:ext cx="6239999" cy="2182864"/>
            </a:xfrm>
            <a:prstGeom prst="cloudCallout">
              <a:avLst>
                <a:gd name="adj1" fmla="val -60871"/>
                <a:gd name="adj2" fmla="val 60861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E912EC-07BC-403A-9E28-EEF042742204}"/>
                </a:ext>
              </a:extLst>
            </p:cNvPr>
            <p:cNvSpPr txBox="1"/>
            <p:nvPr/>
          </p:nvSpPr>
          <p:spPr>
            <a:xfrm>
              <a:off x="4754609" y="1808928"/>
              <a:ext cx="492525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Khi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nhận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được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bóng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hãy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nói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tên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một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dạng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học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được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học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nhé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!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1A0208-5D21-4174-9F44-C1777E408B8D}"/>
              </a:ext>
            </a:extLst>
          </p:cNvPr>
          <p:cNvGrpSpPr/>
          <p:nvPr/>
        </p:nvGrpSpPr>
        <p:grpSpPr>
          <a:xfrm>
            <a:off x="2832357" y="2696541"/>
            <a:ext cx="2493372" cy="886852"/>
            <a:chOff x="1736298" y="1618443"/>
            <a:chExt cx="4549618" cy="1159175"/>
          </a:xfrm>
        </p:grpSpPr>
        <p:sp>
          <p:nvSpPr>
            <p:cNvPr id="19" name="Thought Bubble: Cloud 18">
              <a:extLst>
                <a:ext uri="{FF2B5EF4-FFF2-40B4-BE49-F238E27FC236}">
                  <a16:creationId xmlns:a16="http://schemas.microsoft.com/office/drawing/2014/main" id="{1F1E8395-ACD1-4506-88C2-CBD3F57DADCF}"/>
                </a:ext>
              </a:extLst>
            </p:cNvPr>
            <p:cNvSpPr/>
            <p:nvPr/>
          </p:nvSpPr>
          <p:spPr>
            <a:xfrm>
              <a:off x="1736298" y="1618443"/>
              <a:ext cx="4547934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321925-0886-410C-9844-042B3F3AC154}"/>
                </a:ext>
              </a:extLst>
            </p:cNvPr>
            <p:cNvSpPr txBox="1"/>
            <p:nvPr/>
          </p:nvSpPr>
          <p:spPr>
            <a:xfrm>
              <a:off x="1824724" y="1843181"/>
              <a:ext cx="4461192" cy="603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Đường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thẳng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23D43BB5-193B-4E8A-A018-56F6A55278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1892" y="3123372"/>
            <a:ext cx="799081" cy="8171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8D7E52-3485-4372-BB6C-706EB3ABF4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11981" y="142188"/>
            <a:ext cx="1763231" cy="130479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60ADCB-DAE2-44EE-86E5-943E8F81047A}"/>
              </a:ext>
            </a:extLst>
          </p:cNvPr>
          <p:cNvGrpSpPr/>
          <p:nvPr/>
        </p:nvGrpSpPr>
        <p:grpSpPr>
          <a:xfrm>
            <a:off x="3448919" y="1278717"/>
            <a:ext cx="2545182" cy="886852"/>
            <a:chOff x="4503282" y="1516893"/>
            <a:chExt cx="3348486" cy="1159175"/>
          </a:xfrm>
          <a:solidFill>
            <a:srgbClr val="FF0066"/>
          </a:solidFill>
        </p:grpSpPr>
        <p:sp>
          <p:nvSpPr>
            <p:cNvPr id="26" name="Thought Bubble: Cloud 25">
              <a:extLst>
                <a:ext uri="{FF2B5EF4-FFF2-40B4-BE49-F238E27FC236}">
                  <a16:creationId xmlns:a16="http://schemas.microsoft.com/office/drawing/2014/main" id="{9CD968A9-3BD0-48EC-9796-B80FB13A32D2}"/>
                </a:ext>
              </a:extLst>
            </p:cNvPr>
            <p:cNvSpPr/>
            <p:nvPr/>
          </p:nvSpPr>
          <p:spPr>
            <a:xfrm>
              <a:off x="4503282" y="1516893"/>
              <a:ext cx="3348486" cy="1159175"/>
            </a:xfrm>
            <a:prstGeom prst="cloudCallout">
              <a:avLst>
                <a:gd name="adj1" fmla="val -16522"/>
                <a:gd name="adj2" fmla="val 89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1B68C7-2E40-4809-8738-CC3DA3A3C6D3}"/>
                </a:ext>
              </a:extLst>
            </p:cNvPr>
            <p:cNvSpPr txBox="1"/>
            <p:nvPr/>
          </p:nvSpPr>
          <p:spPr>
            <a:xfrm>
              <a:off x="4703248" y="1730663"/>
              <a:ext cx="3148520" cy="603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Đường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cong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79D53B-7124-4634-ADF8-6DADC1E7BB39}"/>
              </a:ext>
            </a:extLst>
          </p:cNvPr>
          <p:cNvGrpSpPr/>
          <p:nvPr/>
        </p:nvGrpSpPr>
        <p:grpSpPr>
          <a:xfrm>
            <a:off x="5277244" y="2044421"/>
            <a:ext cx="2057052" cy="1371610"/>
            <a:chOff x="4337055" y="1474390"/>
            <a:chExt cx="3753472" cy="1792787"/>
          </a:xfrm>
          <a:solidFill>
            <a:srgbClr val="FF0066"/>
          </a:solidFill>
        </p:grpSpPr>
        <p:sp>
          <p:nvSpPr>
            <p:cNvPr id="29" name="Thought Bubble: Cloud 28">
              <a:extLst>
                <a:ext uri="{FF2B5EF4-FFF2-40B4-BE49-F238E27FC236}">
                  <a16:creationId xmlns:a16="http://schemas.microsoft.com/office/drawing/2014/main" id="{86E85BA9-5B7D-4047-B50B-31507528B6B4}"/>
                </a:ext>
              </a:extLst>
            </p:cNvPr>
            <p:cNvSpPr/>
            <p:nvPr/>
          </p:nvSpPr>
          <p:spPr>
            <a:xfrm>
              <a:off x="4337055" y="1474390"/>
              <a:ext cx="3753472" cy="1792787"/>
            </a:xfrm>
            <a:prstGeom prst="cloudCallout">
              <a:avLst>
                <a:gd name="adj1" fmla="val -43849"/>
                <a:gd name="adj2" fmla="val 79904"/>
              </a:avLst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9F7707-1CEC-4069-81D1-BFB590D39351}"/>
                </a:ext>
              </a:extLst>
            </p:cNvPr>
            <p:cNvSpPr txBox="1"/>
            <p:nvPr/>
          </p:nvSpPr>
          <p:spPr>
            <a:xfrm>
              <a:off x="4490212" y="1726598"/>
              <a:ext cx="3482650" cy="1086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Đường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gấp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khúc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345C5BC-D0C1-4764-A5B2-5C7C17F6C981}"/>
              </a:ext>
            </a:extLst>
          </p:cNvPr>
          <p:cNvGrpSpPr/>
          <p:nvPr/>
        </p:nvGrpSpPr>
        <p:grpSpPr>
          <a:xfrm>
            <a:off x="7075629" y="2604220"/>
            <a:ext cx="1888652" cy="1101707"/>
            <a:chOff x="4810122" y="1516892"/>
            <a:chExt cx="2484743" cy="1440005"/>
          </a:xfrm>
          <a:solidFill>
            <a:srgbClr val="FF0066"/>
          </a:solidFill>
        </p:grpSpPr>
        <p:sp>
          <p:nvSpPr>
            <p:cNvPr id="32" name="Thought Bubble: Cloud 31">
              <a:extLst>
                <a:ext uri="{FF2B5EF4-FFF2-40B4-BE49-F238E27FC236}">
                  <a16:creationId xmlns:a16="http://schemas.microsoft.com/office/drawing/2014/main" id="{377FEFEC-5AF3-42C5-A5D3-796BCEF06B13}"/>
                </a:ext>
              </a:extLst>
            </p:cNvPr>
            <p:cNvSpPr/>
            <p:nvPr/>
          </p:nvSpPr>
          <p:spPr>
            <a:xfrm>
              <a:off x="4810122" y="1516892"/>
              <a:ext cx="2484743" cy="144000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57A7CF-2B28-48EA-8EA0-FEB7BE19CE30}"/>
                </a:ext>
              </a:extLst>
            </p:cNvPr>
            <p:cNvSpPr txBox="1"/>
            <p:nvPr/>
          </p:nvSpPr>
          <p:spPr>
            <a:xfrm>
              <a:off x="5170443" y="1704863"/>
              <a:ext cx="1717699" cy="1086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tứ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giác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6140638-9779-4875-81E6-B38C3A34FF7F}"/>
              </a:ext>
            </a:extLst>
          </p:cNvPr>
          <p:cNvGrpSpPr/>
          <p:nvPr/>
        </p:nvGrpSpPr>
        <p:grpSpPr>
          <a:xfrm>
            <a:off x="8058299" y="1673099"/>
            <a:ext cx="2079266" cy="1101707"/>
            <a:chOff x="1627621" y="1634540"/>
            <a:chExt cx="3794005" cy="1159175"/>
          </a:xfrm>
        </p:grpSpPr>
        <p:sp>
          <p:nvSpPr>
            <p:cNvPr id="35" name="Thought Bubble: Cloud 34">
              <a:extLst>
                <a:ext uri="{FF2B5EF4-FFF2-40B4-BE49-F238E27FC236}">
                  <a16:creationId xmlns:a16="http://schemas.microsoft.com/office/drawing/2014/main" id="{0CDFB7C5-8E65-4883-A67D-0C07D812E571}"/>
                </a:ext>
              </a:extLst>
            </p:cNvPr>
            <p:cNvSpPr/>
            <p:nvPr/>
          </p:nvSpPr>
          <p:spPr>
            <a:xfrm>
              <a:off x="1867699" y="1634540"/>
              <a:ext cx="3531356" cy="1159175"/>
            </a:xfrm>
            <a:prstGeom prst="cloudCallout">
              <a:avLst>
                <a:gd name="adj1" fmla="val -10525"/>
                <a:gd name="adj2" fmla="val 150342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D6682D2-5900-4827-820C-9BA16B083B88}"/>
                </a:ext>
              </a:extLst>
            </p:cNvPr>
            <p:cNvSpPr txBox="1"/>
            <p:nvPr/>
          </p:nvSpPr>
          <p:spPr>
            <a:xfrm>
              <a:off x="1627621" y="1726203"/>
              <a:ext cx="3794005" cy="874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tam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giác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8712992-5A05-48AC-863F-918DF42BE873}"/>
              </a:ext>
            </a:extLst>
          </p:cNvPr>
          <p:cNvGrpSpPr/>
          <p:nvPr/>
        </p:nvGrpSpPr>
        <p:grpSpPr>
          <a:xfrm>
            <a:off x="9153149" y="2572518"/>
            <a:ext cx="1935324" cy="1101707"/>
            <a:chOff x="1958415" y="1618443"/>
            <a:chExt cx="3531356" cy="1159175"/>
          </a:xfrm>
        </p:grpSpPr>
        <p:sp>
          <p:nvSpPr>
            <p:cNvPr id="38" name="Thought Bubble: Cloud 37">
              <a:extLst>
                <a:ext uri="{FF2B5EF4-FFF2-40B4-BE49-F238E27FC236}">
                  <a16:creationId xmlns:a16="http://schemas.microsoft.com/office/drawing/2014/main" id="{7B3D41F0-2B19-4623-875B-9DD33FABC830}"/>
                </a:ext>
              </a:extLst>
            </p:cNvPr>
            <p:cNvSpPr/>
            <p:nvPr/>
          </p:nvSpPr>
          <p:spPr>
            <a:xfrm>
              <a:off x="1958415" y="1618443"/>
              <a:ext cx="3531356" cy="1159175"/>
            </a:xfrm>
            <a:prstGeom prst="cloudCallout">
              <a:avLst>
                <a:gd name="adj1" fmla="val -15446"/>
                <a:gd name="adj2" fmla="val 76854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CE9C33E-CBF3-4114-B703-23154F5618AE}"/>
                </a:ext>
              </a:extLst>
            </p:cNvPr>
            <p:cNvSpPr txBox="1"/>
            <p:nvPr/>
          </p:nvSpPr>
          <p:spPr>
            <a:xfrm>
              <a:off x="1975699" y="1955156"/>
              <a:ext cx="3431438" cy="485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tròn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ECF05C9-6216-47B4-9B88-E1071F8801BC}"/>
              </a:ext>
            </a:extLst>
          </p:cNvPr>
          <p:cNvGrpSpPr/>
          <p:nvPr/>
        </p:nvGrpSpPr>
        <p:grpSpPr>
          <a:xfrm>
            <a:off x="10137565" y="1442267"/>
            <a:ext cx="2183400" cy="1153008"/>
            <a:chOff x="1720695" y="1564467"/>
            <a:chExt cx="3984016" cy="1213152"/>
          </a:xfrm>
        </p:grpSpPr>
        <p:sp>
          <p:nvSpPr>
            <p:cNvPr id="41" name="Thought Bubble: Cloud 40">
              <a:extLst>
                <a:ext uri="{FF2B5EF4-FFF2-40B4-BE49-F238E27FC236}">
                  <a16:creationId xmlns:a16="http://schemas.microsoft.com/office/drawing/2014/main" id="{3425F770-7C10-4D46-8101-7B6B37F0B363}"/>
                </a:ext>
              </a:extLst>
            </p:cNvPr>
            <p:cNvSpPr/>
            <p:nvPr/>
          </p:nvSpPr>
          <p:spPr>
            <a:xfrm>
              <a:off x="1720695" y="1564467"/>
              <a:ext cx="3769075" cy="1213152"/>
            </a:xfrm>
            <a:prstGeom prst="cloudCallout">
              <a:avLst>
                <a:gd name="adj1" fmla="val 2071"/>
                <a:gd name="adj2" fmla="val 11018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DCEA652-9810-42B5-9FAF-6508B8790CC0}"/>
                </a:ext>
              </a:extLst>
            </p:cNvPr>
            <p:cNvSpPr txBox="1"/>
            <p:nvPr/>
          </p:nvSpPr>
          <p:spPr>
            <a:xfrm>
              <a:off x="1756650" y="1888376"/>
              <a:ext cx="3948061" cy="485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vuông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097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5443 0.2317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43 0.12871 L 0.21706 0.2590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06 0.25903 L 0.24753 0.1407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53 0.14075 L 0.3694 0.1877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94 0.18774 L 0.47175 0.1328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17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175 0.13288 L 0.6599 0.2435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99 0.24352 L 0.71315 0.09538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D06C1B2-3F36-468F-983C-56DE57E7473C}"/>
              </a:ext>
            </a:extLst>
          </p:cNvPr>
          <p:cNvGrpSpPr/>
          <p:nvPr/>
        </p:nvGrpSpPr>
        <p:grpSpPr>
          <a:xfrm>
            <a:off x="-18394" y="15079"/>
            <a:ext cx="12191999" cy="6411968"/>
            <a:chOff x="-886614" y="4381854"/>
            <a:chExt cx="12191999" cy="635975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3409B3B-3613-4FB9-9AE9-0F8A611C8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886614" y="4381854"/>
              <a:ext cx="12191999" cy="635975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B13A21-0FE0-492A-8E0A-231C86B091ED}"/>
                </a:ext>
              </a:extLst>
            </p:cNvPr>
            <p:cNvSpPr/>
            <p:nvPr/>
          </p:nvSpPr>
          <p:spPr>
            <a:xfrm>
              <a:off x="4651504" y="8979899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789634D2-5655-4ABC-AAC1-9EE7B67042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54495" y="2654945"/>
            <a:ext cx="10019110" cy="5002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B84609-6FD1-4DB4-8E04-D7FD85E2A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57" y="2211783"/>
            <a:ext cx="1948779" cy="406525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D8C2AFC-6360-4C48-AAED-0C5E2826113B}"/>
              </a:ext>
            </a:extLst>
          </p:cNvPr>
          <p:cNvGrpSpPr/>
          <p:nvPr/>
        </p:nvGrpSpPr>
        <p:grpSpPr>
          <a:xfrm>
            <a:off x="2248843" y="15079"/>
            <a:ext cx="6282761" cy="2182864"/>
            <a:chOff x="4195787" y="1480665"/>
            <a:chExt cx="6266650" cy="2182864"/>
          </a:xfrm>
        </p:grpSpPr>
        <p:sp>
          <p:nvSpPr>
            <p:cNvPr id="16" name="Thought Bubble: Cloud 15">
              <a:extLst>
                <a:ext uri="{FF2B5EF4-FFF2-40B4-BE49-F238E27FC236}">
                  <a16:creationId xmlns:a16="http://schemas.microsoft.com/office/drawing/2014/main" id="{8FF1DB02-445F-4163-A923-2CBBEDA1A54F}"/>
                </a:ext>
              </a:extLst>
            </p:cNvPr>
            <p:cNvSpPr/>
            <p:nvPr/>
          </p:nvSpPr>
          <p:spPr>
            <a:xfrm>
              <a:off x="4195787" y="1480665"/>
              <a:ext cx="6266650" cy="2182864"/>
            </a:xfrm>
            <a:prstGeom prst="cloudCallout">
              <a:avLst>
                <a:gd name="adj1" fmla="val -60209"/>
                <a:gd name="adj2" fmla="val 62227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E912EC-07BC-403A-9E28-EEF042742204}"/>
                </a:ext>
              </a:extLst>
            </p:cNvPr>
            <p:cNvSpPr txBox="1"/>
            <p:nvPr/>
          </p:nvSpPr>
          <p:spPr>
            <a:xfrm>
              <a:off x="4618022" y="1779168"/>
              <a:ext cx="511767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Khi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nhận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được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bóng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,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hãy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nói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tên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một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đơn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vị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đo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lường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mà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đã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được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học</a:t>
              </a:r>
              <a:r>
                <a:rPr lang="en-US" sz="2800" dirty="0">
                  <a:solidFill>
                    <a:schemeClr val="bg1"/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1A0208-5D21-4174-9F44-C1777E408B8D}"/>
              </a:ext>
            </a:extLst>
          </p:cNvPr>
          <p:cNvGrpSpPr/>
          <p:nvPr/>
        </p:nvGrpSpPr>
        <p:grpSpPr>
          <a:xfrm>
            <a:off x="2832357" y="2696541"/>
            <a:ext cx="2492449" cy="886852"/>
            <a:chOff x="1736298" y="1618443"/>
            <a:chExt cx="4547934" cy="1159175"/>
          </a:xfrm>
        </p:grpSpPr>
        <p:sp>
          <p:nvSpPr>
            <p:cNvPr id="19" name="Thought Bubble: Cloud 18">
              <a:extLst>
                <a:ext uri="{FF2B5EF4-FFF2-40B4-BE49-F238E27FC236}">
                  <a16:creationId xmlns:a16="http://schemas.microsoft.com/office/drawing/2014/main" id="{1F1E8395-ACD1-4506-88C2-CBD3F57DADCF}"/>
                </a:ext>
              </a:extLst>
            </p:cNvPr>
            <p:cNvSpPr/>
            <p:nvPr/>
          </p:nvSpPr>
          <p:spPr>
            <a:xfrm>
              <a:off x="1736298" y="1618443"/>
              <a:ext cx="4547934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2321925-0886-410C-9844-042B3F3AC154}"/>
                </a:ext>
              </a:extLst>
            </p:cNvPr>
            <p:cNvSpPr txBox="1"/>
            <p:nvPr/>
          </p:nvSpPr>
          <p:spPr>
            <a:xfrm>
              <a:off x="2040314" y="1852916"/>
              <a:ext cx="3939898" cy="603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Xăng-ti-mét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23D43BB5-193B-4E8A-A018-56F6A55278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1892" y="3123372"/>
            <a:ext cx="799081" cy="8171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8D7E52-3485-4372-BB6C-706EB3ABF4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11981" y="142188"/>
            <a:ext cx="1763231" cy="130479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760ADCB-DAE2-44EE-86E5-943E8F81047A}"/>
              </a:ext>
            </a:extLst>
          </p:cNvPr>
          <p:cNvGrpSpPr/>
          <p:nvPr/>
        </p:nvGrpSpPr>
        <p:grpSpPr>
          <a:xfrm>
            <a:off x="4052581" y="1638533"/>
            <a:ext cx="2545182" cy="886852"/>
            <a:chOff x="4503282" y="1516893"/>
            <a:chExt cx="3348486" cy="1159175"/>
          </a:xfrm>
          <a:solidFill>
            <a:srgbClr val="FF0066"/>
          </a:solidFill>
        </p:grpSpPr>
        <p:sp>
          <p:nvSpPr>
            <p:cNvPr id="26" name="Thought Bubble: Cloud 25">
              <a:extLst>
                <a:ext uri="{FF2B5EF4-FFF2-40B4-BE49-F238E27FC236}">
                  <a16:creationId xmlns:a16="http://schemas.microsoft.com/office/drawing/2014/main" id="{9CD968A9-3BD0-48EC-9796-B80FB13A32D2}"/>
                </a:ext>
              </a:extLst>
            </p:cNvPr>
            <p:cNvSpPr/>
            <p:nvPr/>
          </p:nvSpPr>
          <p:spPr>
            <a:xfrm>
              <a:off x="4503282" y="1516893"/>
              <a:ext cx="3348486" cy="1159175"/>
            </a:xfrm>
            <a:prstGeom prst="cloudCallout">
              <a:avLst>
                <a:gd name="adj1" fmla="val -16522"/>
                <a:gd name="adj2" fmla="val 89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1B68C7-2E40-4809-8738-CC3DA3A3C6D3}"/>
                </a:ext>
              </a:extLst>
            </p:cNvPr>
            <p:cNvSpPr txBox="1"/>
            <p:nvPr/>
          </p:nvSpPr>
          <p:spPr>
            <a:xfrm>
              <a:off x="4602783" y="1746556"/>
              <a:ext cx="3148520" cy="603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Đề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-xi-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mét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79D53B-7124-4634-ADF8-6DADC1E7BB39}"/>
              </a:ext>
            </a:extLst>
          </p:cNvPr>
          <p:cNvGrpSpPr/>
          <p:nvPr/>
        </p:nvGrpSpPr>
        <p:grpSpPr>
          <a:xfrm>
            <a:off x="5602078" y="2457063"/>
            <a:ext cx="2131340" cy="1038076"/>
            <a:chOff x="4337055" y="1910341"/>
            <a:chExt cx="3889024" cy="1356836"/>
          </a:xfrm>
          <a:solidFill>
            <a:srgbClr val="FF0066"/>
          </a:solidFill>
        </p:grpSpPr>
        <p:sp>
          <p:nvSpPr>
            <p:cNvPr id="29" name="Thought Bubble: Cloud 28">
              <a:extLst>
                <a:ext uri="{FF2B5EF4-FFF2-40B4-BE49-F238E27FC236}">
                  <a16:creationId xmlns:a16="http://schemas.microsoft.com/office/drawing/2014/main" id="{86E85BA9-5B7D-4047-B50B-31507528B6B4}"/>
                </a:ext>
              </a:extLst>
            </p:cNvPr>
            <p:cNvSpPr/>
            <p:nvPr/>
          </p:nvSpPr>
          <p:spPr>
            <a:xfrm>
              <a:off x="4337055" y="1910341"/>
              <a:ext cx="3753472" cy="1356836"/>
            </a:xfrm>
            <a:prstGeom prst="cloudCallout">
              <a:avLst>
                <a:gd name="adj1" fmla="val -43849"/>
                <a:gd name="adj2" fmla="val 79904"/>
              </a:avLst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9F7707-1CEC-4069-81D1-BFB590D39351}"/>
                </a:ext>
              </a:extLst>
            </p:cNvPr>
            <p:cNvSpPr txBox="1"/>
            <p:nvPr/>
          </p:nvSpPr>
          <p:spPr>
            <a:xfrm>
              <a:off x="4337055" y="2258288"/>
              <a:ext cx="3889024" cy="60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Ki-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lô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</a:rPr>
                <a:t>-gam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345C5BC-D0C1-4764-A5B2-5C7C17F6C981}"/>
              </a:ext>
            </a:extLst>
          </p:cNvPr>
          <p:cNvGrpSpPr/>
          <p:nvPr/>
        </p:nvGrpSpPr>
        <p:grpSpPr>
          <a:xfrm>
            <a:off x="7737300" y="2707873"/>
            <a:ext cx="1708723" cy="830997"/>
            <a:chOff x="4810122" y="1870728"/>
            <a:chExt cx="2248025" cy="1086169"/>
          </a:xfrm>
          <a:solidFill>
            <a:srgbClr val="FF0066"/>
          </a:solidFill>
        </p:grpSpPr>
        <p:sp>
          <p:nvSpPr>
            <p:cNvPr id="32" name="Thought Bubble: Cloud 31">
              <a:extLst>
                <a:ext uri="{FF2B5EF4-FFF2-40B4-BE49-F238E27FC236}">
                  <a16:creationId xmlns:a16="http://schemas.microsoft.com/office/drawing/2014/main" id="{377FEFEC-5AF3-42C5-A5D3-796BCEF06B13}"/>
                </a:ext>
              </a:extLst>
            </p:cNvPr>
            <p:cNvSpPr/>
            <p:nvPr/>
          </p:nvSpPr>
          <p:spPr>
            <a:xfrm>
              <a:off x="4810122" y="1870728"/>
              <a:ext cx="2248025" cy="1086169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57A7CF-2B28-48EA-8EA0-FEB7BE19CE30}"/>
                </a:ext>
              </a:extLst>
            </p:cNvPr>
            <p:cNvSpPr txBox="1"/>
            <p:nvPr/>
          </p:nvSpPr>
          <p:spPr>
            <a:xfrm>
              <a:off x="5097592" y="2090391"/>
              <a:ext cx="1717698" cy="603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</a:rPr>
                <a:t>Lít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19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5443 0.2317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43 0.12871 L 0.21706 0.2590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706 0.25903 L 0.24753 0.1407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53 0.14075 L 0.3694 0.1877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425989" y="3216973"/>
            <a:ext cx="8855721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5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8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E353170-F882-4DC6-AA67-FA3834882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4252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E9761C3-B610-4836-A406-1B308C547E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05" y="4836606"/>
            <a:ext cx="1293354" cy="1520602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C6CF9BAD-A8DB-40DD-8D43-67E43C1C49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65439">
            <a:off x="10191079" y="5462448"/>
            <a:ext cx="1904224" cy="91748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603F0-542A-410B-9EA3-A16B99B09EA1}"/>
              </a:ext>
            </a:extLst>
          </p:cNvPr>
          <p:cNvGrpSpPr/>
          <p:nvPr/>
        </p:nvGrpSpPr>
        <p:grpSpPr>
          <a:xfrm>
            <a:off x="572959" y="454979"/>
            <a:ext cx="11046082" cy="642564"/>
            <a:chOff x="-5089600" y="382608"/>
            <a:chExt cx="8734285" cy="74454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AFE176A4-7F64-4639-94BF-5E3E403CFDA1}"/>
                </a:ext>
              </a:extLst>
            </p:cNvPr>
            <p:cNvSpPr/>
            <p:nvPr/>
          </p:nvSpPr>
          <p:spPr>
            <a:xfrm>
              <a:off x="-5089600" y="382608"/>
              <a:ext cx="8734285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a. </a:t>
              </a:r>
              <a:r>
                <a:rPr lang="en-US" sz="2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Chỉ</a:t>
              </a:r>
              <a:r>
                <a:rPr lang="en-US" sz="2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ra </a:t>
              </a:r>
              <a:r>
                <a:rPr lang="en-US" sz="2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thẳng</a:t>
              </a:r>
              <a:r>
                <a:rPr lang="en-US" sz="2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gấp</a:t>
              </a:r>
              <a:r>
                <a:rPr lang="en-US" sz="2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khúc</a:t>
              </a:r>
              <a:r>
                <a:rPr lang="en-US" sz="2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cong</a:t>
              </a:r>
              <a:r>
                <a:rPr lang="en-US" sz="2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2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2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3105CD2-8950-4410-9936-FF00F6BF08E7}"/>
                </a:ext>
              </a:extLst>
            </p:cNvPr>
            <p:cNvSpPr/>
            <p:nvPr/>
          </p:nvSpPr>
          <p:spPr>
            <a:xfrm>
              <a:off x="-5035267" y="436667"/>
              <a:ext cx="462341" cy="61773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18E94C-E319-43D2-896F-EFA9D4B4E745}"/>
              </a:ext>
            </a:extLst>
          </p:cNvPr>
          <p:cNvSpPr/>
          <p:nvPr/>
        </p:nvSpPr>
        <p:spPr>
          <a:xfrm flipV="1">
            <a:off x="3064023" y="3801877"/>
            <a:ext cx="2113548" cy="1207206"/>
          </a:xfrm>
          <a:custGeom>
            <a:avLst/>
            <a:gdLst>
              <a:gd name="connsiteX0" fmla="*/ 0 w 1418253"/>
              <a:gd name="connsiteY0" fmla="*/ 1408922 h 1567543"/>
              <a:gd name="connsiteX1" fmla="*/ 709126 w 1418253"/>
              <a:gd name="connsiteY1" fmla="*/ 0 h 1567543"/>
              <a:gd name="connsiteX2" fmla="*/ 1408922 w 1418253"/>
              <a:gd name="connsiteY2" fmla="*/ 1530220 h 1567543"/>
              <a:gd name="connsiteX3" fmla="*/ 1418253 w 1418253"/>
              <a:gd name="connsiteY3" fmla="*/ 1567543 h 1567543"/>
              <a:gd name="connsiteX0" fmla="*/ 0 w 2303070"/>
              <a:gd name="connsiteY0" fmla="*/ 1408922 h 1530302"/>
              <a:gd name="connsiteX1" fmla="*/ 709126 w 2303070"/>
              <a:gd name="connsiteY1" fmla="*/ 0 h 1530302"/>
              <a:gd name="connsiteX2" fmla="*/ 1408922 w 2303070"/>
              <a:gd name="connsiteY2" fmla="*/ 1530220 h 1530302"/>
              <a:gd name="connsiteX3" fmla="*/ 2303070 w 2303070"/>
              <a:gd name="connsiteY3" fmla="*/ 150223 h 153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3070" h="1530302">
                <a:moveTo>
                  <a:pt x="0" y="1408922"/>
                </a:moveTo>
                <a:lnTo>
                  <a:pt x="709126" y="0"/>
                </a:lnTo>
                <a:lnTo>
                  <a:pt x="1408922" y="1530220"/>
                </a:lnTo>
                <a:cubicBezTo>
                  <a:pt x="1412032" y="1542661"/>
                  <a:pt x="2299960" y="137782"/>
                  <a:pt x="2303070" y="15022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846B834-B799-4C0A-8DB6-2E67A5FEEBCD}"/>
              </a:ext>
            </a:extLst>
          </p:cNvPr>
          <p:cNvCxnSpPr>
            <a:cxnSpLocks/>
          </p:cNvCxnSpPr>
          <p:nvPr/>
        </p:nvCxnSpPr>
        <p:spPr>
          <a:xfrm flipH="1">
            <a:off x="3324506" y="1366550"/>
            <a:ext cx="1066800" cy="138607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8F97C46-F05D-4036-ACDB-C37327F64D5D}"/>
              </a:ext>
            </a:extLst>
          </p:cNvPr>
          <p:cNvSpPr/>
          <p:nvPr/>
        </p:nvSpPr>
        <p:spPr>
          <a:xfrm>
            <a:off x="2705363" y="2849857"/>
            <a:ext cx="2830868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đường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thẳng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640D65C-D35C-465F-AD41-98166E002707}"/>
              </a:ext>
            </a:extLst>
          </p:cNvPr>
          <p:cNvSpPr/>
          <p:nvPr/>
        </p:nvSpPr>
        <p:spPr>
          <a:xfrm>
            <a:off x="2547766" y="5229233"/>
            <a:ext cx="3146062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đường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gấp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khúc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7987D062-A77C-43A7-8F28-835DB952FBF8}"/>
              </a:ext>
            </a:extLst>
          </p:cNvPr>
          <p:cNvSpPr/>
          <p:nvPr/>
        </p:nvSpPr>
        <p:spPr>
          <a:xfrm>
            <a:off x="7326231" y="5406677"/>
            <a:ext cx="2478549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đường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cong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43E61BFE-18DD-4668-A3E6-A24096B9BA19}"/>
              </a:ext>
            </a:extLst>
          </p:cNvPr>
          <p:cNvSpPr/>
          <p:nvPr/>
        </p:nvSpPr>
        <p:spPr>
          <a:xfrm>
            <a:off x="7162815" y="2822715"/>
            <a:ext cx="2641965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đường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cong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38851162-6086-44C0-AF3F-493F509021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9703" y="4977169"/>
            <a:ext cx="1880831" cy="1880831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0A71956-7720-42DD-AC67-D3D86BDF8127}"/>
              </a:ext>
            </a:extLst>
          </p:cNvPr>
          <p:cNvSpPr/>
          <p:nvPr/>
        </p:nvSpPr>
        <p:spPr>
          <a:xfrm>
            <a:off x="7471189" y="1515940"/>
            <a:ext cx="2025218" cy="1150595"/>
          </a:xfrm>
          <a:custGeom>
            <a:avLst/>
            <a:gdLst>
              <a:gd name="connsiteX0" fmla="*/ 0 w 1771650"/>
              <a:gd name="connsiteY0" fmla="*/ 0 h 945878"/>
              <a:gd name="connsiteX1" fmla="*/ 304800 w 1771650"/>
              <a:gd name="connsiteY1" fmla="*/ 866775 h 945878"/>
              <a:gd name="connsiteX2" fmla="*/ 838200 w 1771650"/>
              <a:gd name="connsiteY2" fmla="*/ 466725 h 945878"/>
              <a:gd name="connsiteX3" fmla="*/ 1181100 w 1771650"/>
              <a:gd name="connsiteY3" fmla="*/ 914400 h 945878"/>
              <a:gd name="connsiteX4" fmla="*/ 1504950 w 1771650"/>
              <a:gd name="connsiteY4" fmla="*/ 809625 h 945878"/>
              <a:gd name="connsiteX5" fmla="*/ 1771650 w 1771650"/>
              <a:gd name="connsiteY5" fmla="*/ 19050 h 94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1650" h="945878">
                <a:moveTo>
                  <a:pt x="0" y="0"/>
                </a:moveTo>
                <a:cubicBezTo>
                  <a:pt x="82550" y="394493"/>
                  <a:pt x="165100" y="788987"/>
                  <a:pt x="304800" y="866775"/>
                </a:cubicBezTo>
                <a:cubicBezTo>
                  <a:pt x="444500" y="944563"/>
                  <a:pt x="692150" y="458788"/>
                  <a:pt x="838200" y="466725"/>
                </a:cubicBezTo>
                <a:cubicBezTo>
                  <a:pt x="984250" y="474663"/>
                  <a:pt x="1069975" y="857250"/>
                  <a:pt x="1181100" y="914400"/>
                </a:cubicBezTo>
                <a:cubicBezTo>
                  <a:pt x="1292225" y="971550"/>
                  <a:pt x="1406525" y="958850"/>
                  <a:pt x="1504950" y="809625"/>
                </a:cubicBezTo>
                <a:cubicBezTo>
                  <a:pt x="1603375" y="660400"/>
                  <a:pt x="1687512" y="339725"/>
                  <a:pt x="1771650" y="19050"/>
                </a:cubicBez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B010DB8-B9BB-4093-876F-A664F1D8C557}"/>
              </a:ext>
            </a:extLst>
          </p:cNvPr>
          <p:cNvSpPr/>
          <p:nvPr/>
        </p:nvSpPr>
        <p:spPr>
          <a:xfrm>
            <a:off x="7471189" y="3698007"/>
            <a:ext cx="1771650" cy="1311076"/>
          </a:xfrm>
          <a:custGeom>
            <a:avLst/>
            <a:gdLst>
              <a:gd name="connsiteX0" fmla="*/ 0 w 2823778"/>
              <a:gd name="connsiteY0" fmla="*/ 1023468 h 1590602"/>
              <a:gd name="connsiteX1" fmla="*/ 581025 w 2823778"/>
              <a:gd name="connsiteY1" fmla="*/ 1413993 h 1590602"/>
              <a:gd name="connsiteX2" fmla="*/ 1685925 w 2823778"/>
              <a:gd name="connsiteY2" fmla="*/ 1585443 h 1590602"/>
              <a:gd name="connsiteX3" fmla="*/ 2619375 w 2823778"/>
              <a:gd name="connsiteY3" fmla="*/ 1233018 h 1590602"/>
              <a:gd name="connsiteX4" fmla="*/ 2819400 w 2823778"/>
              <a:gd name="connsiteY4" fmla="*/ 594843 h 1590602"/>
              <a:gd name="connsiteX5" fmla="*/ 2514600 w 2823778"/>
              <a:gd name="connsiteY5" fmla="*/ 223368 h 1590602"/>
              <a:gd name="connsiteX6" fmla="*/ 2076450 w 2823778"/>
              <a:gd name="connsiteY6" fmla="*/ 32868 h 1590602"/>
              <a:gd name="connsiteX7" fmla="*/ 1819275 w 2823778"/>
              <a:gd name="connsiteY7" fmla="*/ 4293 h 1590602"/>
              <a:gd name="connsiteX8" fmla="*/ 1562100 w 2823778"/>
              <a:gd name="connsiteY8" fmla="*/ 32868 h 1590602"/>
              <a:gd name="connsiteX9" fmla="*/ 1190625 w 2823778"/>
              <a:gd name="connsiteY9" fmla="*/ 299568 h 1590602"/>
              <a:gd name="connsiteX10" fmla="*/ 1076325 w 2823778"/>
              <a:gd name="connsiteY10" fmla="*/ 718668 h 1590602"/>
              <a:gd name="connsiteX11" fmla="*/ 1209675 w 2823778"/>
              <a:gd name="connsiteY11" fmla="*/ 1185393 h 1590602"/>
              <a:gd name="connsiteX12" fmla="*/ 1704975 w 2823778"/>
              <a:gd name="connsiteY12" fmla="*/ 1385418 h 159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3778" h="1590602">
                <a:moveTo>
                  <a:pt x="0" y="1023468"/>
                </a:moveTo>
                <a:cubicBezTo>
                  <a:pt x="150019" y="1171899"/>
                  <a:pt x="300038" y="1320331"/>
                  <a:pt x="581025" y="1413993"/>
                </a:cubicBezTo>
                <a:cubicBezTo>
                  <a:pt x="862012" y="1507655"/>
                  <a:pt x="1346200" y="1615606"/>
                  <a:pt x="1685925" y="1585443"/>
                </a:cubicBezTo>
                <a:cubicBezTo>
                  <a:pt x="2025650" y="1555281"/>
                  <a:pt x="2430463" y="1398118"/>
                  <a:pt x="2619375" y="1233018"/>
                </a:cubicBezTo>
                <a:cubicBezTo>
                  <a:pt x="2808287" y="1067918"/>
                  <a:pt x="2836863" y="763118"/>
                  <a:pt x="2819400" y="594843"/>
                </a:cubicBezTo>
                <a:cubicBezTo>
                  <a:pt x="2801938" y="426568"/>
                  <a:pt x="2638425" y="317030"/>
                  <a:pt x="2514600" y="223368"/>
                </a:cubicBezTo>
                <a:cubicBezTo>
                  <a:pt x="2390775" y="129705"/>
                  <a:pt x="2192338" y="69381"/>
                  <a:pt x="2076450" y="32868"/>
                </a:cubicBezTo>
                <a:cubicBezTo>
                  <a:pt x="1960562" y="-3645"/>
                  <a:pt x="1905000" y="4293"/>
                  <a:pt x="1819275" y="4293"/>
                </a:cubicBezTo>
                <a:cubicBezTo>
                  <a:pt x="1733550" y="4293"/>
                  <a:pt x="1666875" y="-16344"/>
                  <a:pt x="1562100" y="32868"/>
                </a:cubicBezTo>
                <a:cubicBezTo>
                  <a:pt x="1457325" y="82080"/>
                  <a:pt x="1271587" y="185268"/>
                  <a:pt x="1190625" y="299568"/>
                </a:cubicBezTo>
                <a:cubicBezTo>
                  <a:pt x="1109663" y="413868"/>
                  <a:pt x="1073150" y="571030"/>
                  <a:pt x="1076325" y="718668"/>
                </a:cubicBezTo>
                <a:cubicBezTo>
                  <a:pt x="1079500" y="866305"/>
                  <a:pt x="1104900" y="1074268"/>
                  <a:pt x="1209675" y="1185393"/>
                </a:cubicBezTo>
                <a:cubicBezTo>
                  <a:pt x="1314450" y="1296518"/>
                  <a:pt x="1509712" y="1340968"/>
                  <a:pt x="1704975" y="1385418"/>
                </a:cubicBezTo>
              </a:path>
            </a:pathLst>
          </a:cu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93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9" grpId="0" animBg="1"/>
      <p:bldP spid="57" grpId="0" animBg="1"/>
      <p:bldP spid="58" grpId="0" animBg="1"/>
      <p:bldP spid="59" grpId="0" animBg="1"/>
      <p:bldP spid="61" grpId="0" animBg="1"/>
      <p:bldP spid="10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0D2FEC03-7CF7-4A61-BA4F-98303D402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25208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42B88D-C54E-4482-86F4-6DEBDFDD04A4}"/>
              </a:ext>
            </a:extLst>
          </p:cNvPr>
          <p:cNvCxnSpPr>
            <a:cxnSpLocks/>
          </p:cNvCxnSpPr>
          <p:nvPr/>
        </p:nvCxnSpPr>
        <p:spPr>
          <a:xfrm flipV="1">
            <a:off x="5203657" y="2443656"/>
            <a:ext cx="0" cy="1350578"/>
          </a:xfrm>
          <a:prstGeom prst="lin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AFC444E-8E2F-466A-85CC-4A73C3232C90}"/>
              </a:ext>
            </a:extLst>
          </p:cNvPr>
          <p:cNvCxnSpPr>
            <a:cxnSpLocks/>
          </p:cNvCxnSpPr>
          <p:nvPr/>
        </p:nvCxnSpPr>
        <p:spPr>
          <a:xfrm flipH="1">
            <a:off x="3962400" y="2443656"/>
            <a:ext cx="1269388" cy="0"/>
          </a:xfrm>
          <a:prstGeom prst="lin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8EE4B11-B706-45A6-A098-723958AC0163}"/>
              </a:ext>
            </a:extLst>
          </p:cNvPr>
          <p:cNvCxnSpPr>
            <a:cxnSpLocks/>
          </p:cNvCxnSpPr>
          <p:nvPr/>
        </p:nvCxnSpPr>
        <p:spPr>
          <a:xfrm flipV="1">
            <a:off x="3970020" y="2428153"/>
            <a:ext cx="0" cy="690792"/>
          </a:xfrm>
          <a:prstGeom prst="lin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F89D1EA-6D2B-4C73-AC15-E843803D1C40}"/>
              </a:ext>
            </a:extLst>
          </p:cNvPr>
          <p:cNvCxnSpPr>
            <a:cxnSpLocks/>
          </p:cNvCxnSpPr>
          <p:nvPr/>
        </p:nvCxnSpPr>
        <p:spPr>
          <a:xfrm flipH="1">
            <a:off x="2930548" y="3093721"/>
            <a:ext cx="1047092" cy="0"/>
          </a:xfrm>
          <a:prstGeom prst="lin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8B49A07-7044-4BC4-B322-3EEF88798F22}"/>
              </a:ext>
            </a:extLst>
          </p:cNvPr>
          <p:cNvCxnSpPr>
            <a:cxnSpLocks/>
          </p:cNvCxnSpPr>
          <p:nvPr/>
        </p:nvCxnSpPr>
        <p:spPr>
          <a:xfrm flipV="1">
            <a:off x="2938167" y="2208224"/>
            <a:ext cx="0" cy="910721"/>
          </a:xfrm>
          <a:prstGeom prst="lin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4383AA-93F6-4B60-AA85-D49ED3099EC4}"/>
              </a:ext>
            </a:extLst>
          </p:cNvPr>
          <p:cNvCxnSpPr>
            <a:cxnSpLocks/>
          </p:cNvCxnSpPr>
          <p:nvPr/>
        </p:nvCxnSpPr>
        <p:spPr>
          <a:xfrm flipH="1">
            <a:off x="1774919" y="2238703"/>
            <a:ext cx="1163248" cy="0"/>
          </a:xfrm>
          <a:prstGeom prst="lin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3138B09-7569-4C67-8E13-C46EE10B3D75}"/>
              </a:ext>
            </a:extLst>
          </p:cNvPr>
          <p:cNvCxnSpPr>
            <a:cxnSpLocks/>
          </p:cNvCxnSpPr>
          <p:nvPr/>
        </p:nvCxnSpPr>
        <p:spPr>
          <a:xfrm flipV="1">
            <a:off x="10917605" y="2361071"/>
            <a:ext cx="0" cy="1424180"/>
          </a:xfrm>
          <a:prstGeom prst="lin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96339AA-1FF0-4E46-89E6-28EA64E7D491}"/>
              </a:ext>
            </a:extLst>
          </p:cNvPr>
          <p:cNvCxnSpPr>
            <a:cxnSpLocks/>
          </p:cNvCxnSpPr>
          <p:nvPr/>
        </p:nvCxnSpPr>
        <p:spPr>
          <a:xfrm flipH="1" flipV="1">
            <a:off x="10087448" y="3056577"/>
            <a:ext cx="832778" cy="713754"/>
          </a:xfrm>
          <a:prstGeom prst="lin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33C0FC9-9787-4E01-BFCC-EBE52D55E0A2}"/>
              </a:ext>
            </a:extLst>
          </p:cNvPr>
          <p:cNvCxnSpPr>
            <a:cxnSpLocks/>
          </p:cNvCxnSpPr>
          <p:nvPr/>
        </p:nvCxnSpPr>
        <p:spPr>
          <a:xfrm flipV="1">
            <a:off x="9236031" y="3040987"/>
            <a:ext cx="872833" cy="721725"/>
          </a:xfrm>
          <a:prstGeom prst="lin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ADB4F9E-22CA-42AA-B2E5-E7272D755E53}"/>
              </a:ext>
            </a:extLst>
          </p:cNvPr>
          <p:cNvCxnSpPr>
            <a:cxnSpLocks/>
          </p:cNvCxnSpPr>
          <p:nvPr/>
        </p:nvCxnSpPr>
        <p:spPr>
          <a:xfrm flipV="1">
            <a:off x="9239512" y="2556182"/>
            <a:ext cx="875" cy="1214149"/>
          </a:xfrm>
          <a:prstGeom prst="lin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43FC28A-EE1B-4437-AC5F-9AC05FBE5DE9}"/>
              </a:ext>
            </a:extLst>
          </p:cNvPr>
          <p:cNvCxnSpPr>
            <a:cxnSpLocks/>
          </p:cNvCxnSpPr>
          <p:nvPr/>
        </p:nvCxnSpPr>
        <p:spPr>
          <a:xfrm flipH="1" flipV="1">
            <a:off x="8043501" y="2556182"/>
            <a:ext cx="1226491" cy="15766"/>
          </a:xfrm>
          <a:prstGeom prst="lin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AEBE31F-F6A6-4CF0-AF4E-D2A9FFE9E262}"/>
              </a:ext>
            </a:extLst>
          </p:cNvPr>
          <p:cNvCxnSpPr>
            <a:cxnSpLocks/>
          </p:cNvCxnSpPr>
          <p:nvPr/>
        </p:nvCxnSpPr>
        <p:spPr>
          <a:xfrm flipV="1">
            <a:off x="8064338" y="2571948"/>
            <a:ext cx="875" cy="1214149"/>
          </a:xfrm>
          <a:prstGeom prst="lin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CF81423-FC5A-41A1-A1D1-DFC5801BE8DC}"/>
              </a:ext>
            </a:extLst>
          </p:cNvPr>
          <p:cNvCxnSpPr>
            <a:cxnSpLocks/>
          </p:cNvCxnSpPr>
          <p:nvPr/>
        </p:nvCxnSpPr>
        <p:spPr>
          <a:xfrm flipV="1">
            <a:off x="6299084" y="1974232"/>
            <a:ext cx="741868" cy="1803400"/>
          </a:xfrm>
          <a:prstGeom prst="lin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1E9761C3-B610-4836-A406-1B308C547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05" y="4836606"/>
            <a:ext cx="1293354" cy="1520602"/>
          </a:xfrm>
          <a:prstGeom prst="rect">
            <a:avLst/>
          </a:prstGeom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id="{C6CF9BAD-A8DB-40DD-8D43-67E43C1C49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5439">
            <a:off x="10454729" y="5597389"/>
            <a:ext cx="1637326" cy="7888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C1582AE-18D8-4A27-8076-EAB8F2B7E7DC}"/>
              </a:ext>
            </a:extLst>
          </p:cNvPr>
          <p:cNvGrpSpPr/>
          <p:nvPr/>
        </p:nvGrpSpPr>
        <p:grpSpPr>
          <a:xfrm>
            <a:off x="1124925" y="446500"/>
            <a:ext cx="9343584" cy="642564"/>
            <a:chOff x="-5221416" y="138734"/>
            <a:chExt cx="6702441" cy="74454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59416B8-EA01-47BF-8CDF-C77BB647E542}"/>
                </a:ext>
              </a:extLst>
            </p:cNvPr>
            <p:cNvSpPr/>
            <p:nvPr/>
          </p:nvSpPr>
          <p:spPr>
            <a:xfrm>
              <a:off x="-5221416" y="138734"/>
              <a:ext cx="6702441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 b.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Mỗi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gấp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khúc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gồm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mấy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đoạn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thẳng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C5848CC-A575-4A89-9227-95723BE35A03}"/>
                </a:ext>
              </a:extLst>
            </p:cNvPr>
            <p:cNvSpPr/>
            <p:nvPr/>
          </p:nvSpPr>
          <p:spPr>
            <a:xfrm>
              <a:off x="-5195733" y="196250"/>
              <a:ext cx="416292" cy="65247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A075EB-1A2C-4061-AB0F-B9FBCD9F49B6}"/>
              </a:ext>
            </a:extLst>
          </p:cNvPr>
          <p:cNvCxnSpPr>
            <a:cxnSpLocks/>
          </p:cNvCxnSpPr>
          <p:nvPr/>
        </p:nvCxnSpPr>
        <p:spPr>
          <a:xfrm flipV="1">
            <a:off x="1790159" y="2238703"/>
            <a:ext cx="0" cy="1555531"/>
          </a:xfrm>
          <a:prstGeom prst="lin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F4E023D5-6C00-4840-AA45-76158EEF7D03}"/>
              </a:ext>
            </a:extLst>
          </p:cNvPr>
          <p:cNvSpPr/>
          <p:nvPr/>
        </p:nvSpPr>
        <p:spPr>
          <a:xfrm>
            <a:off x="1739867" y="3743942"/>
            <a:ext cx="100584" cy="10058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8A2479E-00C6-4798-8678-A82265818A41}"/>
              </a:ext>
            </a:extLst>
          </p:cNvPr>
          <p:cNvSpPr/>
          <p:nvPr/>
        </p:nvSpPr>
        <p:spPr>
          <a:xfrm>
            <a:off x="5159724" y="3720039"/>
            <a:ext cx="100584" cy="10058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AF0B660-22ED-4C42-BE69-8B828999CB34}"/>
              </a:ext>
            </a:extLst>
          </p:cNvPr>
          <p:cNvCxnSpPr>
            <a:cxnSpLocks/>
          </p:cNvCxnSpPr>
          <p:nvPr/>
        </p:nvCxnSpPr>
        <p:spPr>
          <a:xfrm flipH="1" flipV="1">
            <a:off x="7040953" y="1974232"/>
            <a:ext cx="1031852" cy="1811866"/>
          </a:xfrm>
          <a:prstGeom prst="lin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D7A1996E-29C5-4557-9BFD-7AB6759D7EE5}"/>
              </a:ext>
            </a:extLst>
          </p:cNvPr>
          <p:cNvSpPr/>
          <p:nvPr/>
        </p:nvSpPr>
        <p:spPr>
          <a:xfrm>
            <a:off x="6255150" y="3718101"/>
            <a:ext cx="100584" cy="1005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4E96C77-3214-486F-A94E-36A32788C27C}"/>
              </a:ext>
            </a:extLst>
          </p:cNvPr>
          <p:cNvSpPr/>
          <p:nvPr/>
        </p:nvSpPr>
        <p:spPr>
          <a:xfrm>
            <a:off x="10867313" y="2336517"/>
            <a:ext cx="100584" cy="10058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rgbClr val="7030A0"/>
              </a:solidFill>
              <a:latin typeface="UTM Avo" panose="02040603050506020204" pitchFamily="18" charset="0"/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3BCB53D6-FBA9-455B-BAC5-787DC41A994A}"/>
              </a:ext>
            </a:extLst>
          </p:cNvPr>
          <p:cNvSpPr/>
          <p:nvPr/>
        </p:nvSpPr>
        <p:spPr>
          <a:xfrm>
            <a:off x="1582381" y="4356641"/>
            <a:ext cx="3838896" cy="713975"/>
          </a:xfrm>
          <a:prstGeom prst="roundRect">
            <a:avLst/>
          </a:prstGeom>
          <a:solidFill>
            <a:srgbClr val="FFFF00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thẳng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DD0F1BB9-2506-43A4-ABF0-C1106DD38FB9}"/>
              </a:ext>
            </a:extLst>
          </p:cNvPr>
          <p:cNvSpPr/>
          <p:nvPr/>
        </p:nvSpPr>
        <p:spPr>
          <a:xfrm>
            <a:off x="6666245" y="4323566"/>
            <a:ext cx="3802264" cy="713975"/>
          </a:xfrm>
          <a:prstGeom prst="roundRect">
            <a:avLst/>
          </a:prstGeom>
          <a:solidFill>
            <a:srgbClr val="FFFF00"/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đoạn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thẳng</a:t>
            </a:r>
            <a:endParaRPr lang="en-US" sz="28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253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500"/>
                            </p:stCondLst>
                            <p:childTnLst>
                              <p:par>
                                <p:cTn id="321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3000"/>
                            </p:stCondLst>
                            <p:childTnLst>
                              <p:par>
                                <p:cTn id="327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3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39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7500"/>
                            </p:stCondLst>
                            <p:childTnLst>
                              <p:par>
                                <p:cTn id="345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9000"/>
                            </p:stCondLst>
                            <p:childTnLst>
                              <p:par>
                                <p:cTn id="351" presetID="2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3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23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23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23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23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3" presetID="23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9" presetID="23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5" presetID="23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5" grpId="0" animBg="1"/>
      <p:bldP spid="66" grpId="0" animBg="1"/>
      <p:bldP spid="72" grpId="0" animBg="1"/>
      <p:bldP spid="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A8975BAE-04AB-4791-9D57-084D290771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425208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329387" y="658815"/>
            <a:ext cx="10244668" cy="755245"/>
            <a:chOff x="-3347646" y="374491"/>
            <a:chExt cx="9599546" cy="79541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47646" y="374491"/>
              <a:ext cx="9599546" cy="79541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c.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sau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bao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nhiêu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mảnh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ghép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hình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tứ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7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giác</a:t>
              </a:r>
              <a:r>
                <a:rPr lang="en-US" sz="27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47646" y="431854"/>
              <a:ext cx="615094" cy="65366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31E6F2C-671A-4AFA-87DA-B5C0D73FFD7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00" t="23853" r="2859" b="21651"/>
          <a:stretch/>
        </p:blipFill>
        <p:spPr>
          <a:xfrm>
            <a:off x="1095405" y="1839685"/>
            <a:ext cx="10244668" cy="2928257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E20A3F6-BC5C-486B-984E-5CA8AD52675E}"/>
              </a:ext>
            </a:extLst>
          </p:cNvPr>
          <p:cNvSpPr/>
          <p:nvPr/>
        </p:nvSpPr>
        <p:spPr>
          <a:xfrm>
            <a:off x="1219200" y="2006600"/>
            <a:ext cx="541867" cy="1253067"/>
          </a:xfrm>
          <a:custGeom>
            <a:avLst/>
            <a:gdLst>
              <a:gd name="connsiteX0" fmla="*/ 0 w 541867"/>
              <a:gd name="connsiteY0" fmla="*/ 0 h 1286933"/>
              <a:gd name="connsiteX1" fmla="*/ 8467 w 541867"/>
              <a:gd name="connsiteY1" fmla="*/ 1253067 h 1286933"/>
              <a:gd name="connsiteX2" fmla="*/ 321733 w 541867"/>
              <a:gd name="connsiteY2" fmla="*/ 1286933 h 1286933"/>
              <a:gd name="connsiteX3" fmla="*/ 541867 w 541867"/>
              <a:gd name="connsiteY3" fmla="*/ 482600 h 1286933"/>
              <a:gd name="connsiteX4" fmla="*/ 0 w 541867"/>
              <a:gd name="connsiteY4" fmla="*/ 0 h 1286933"/>
              <a:gd name="connsiteX0" fmla="*/ 0 w 541867"/>
              <a:gd name="connsiteY0" fmla="*/ 0 h 1253067"/>
              <a:gd name="connsiteX1" fmla="*/ 8467 w 541867"/>
              <a:gd name="connsiteY1" fmla="*/ 1253067 h 1253067"/>
              <a:gd name="connsiteX2" fmla="*/ 321733 w 541867"/>
              <a:gd name="connsiteY2" fmla="*/ 1253066 h 1253067"/>
              <a:gd name="connsiteX3" fmla="*/ 541867 w 541867"/>
              <a:gd name="connsiteY3" fmla="*/ 482600 h 1253067"/>
              <a:gd name="connsiteX4" fmla="*/ 0 w 541867"/>
              <a:gd name="connsiteY4" fmla="*/ 0 h 125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867" h="1253067">
                <a:moveTo>
                  <a:pt x="0" y="0"/>
                </a:moveTo>
                <a:cubicBezTo>
                  <a:pt x="2822" y="417689"/>
                  <a:pt x="5645" y="835378"/>
                  <a:pt x="8467" y="1253067"/>
                </a:cubicBezTo>
                <a:lnTo>
                  <a:pt x="321733" y="1253066"/>
                </a:lnTo>
                <a:lnTo>
                  <a:pt x="541867" y="482600"/>
                </a:lnTo>
                <a:lnTo>
                  <a:pt x="0" y="0"/>
                </a:lnTo>
                <a:close/>
              </a:path>
            </a:pathLst>
          </a:custGeom>
          <a:solidFill>
            <a:srgbClr val="D2E48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FC99B9D-1030-4AF8-9B59-5541CD118A58}"/>
              </a:ext>
            </a:extLst>
          </p:cNvPr>
          <p:cNvSpPr/>
          <p:nvPr/>
        </p:nvSpPr>
        <p:spPr>
          <a:xfrm flipV="1">
            <a:off x="1219200" y="3278412"/>
            <a:ext cx="541867" cy="1253067"/>
          </a:xfrm>
          <a:custGeom>
            <a:avLst/>
            <a:gdLst>
              <a:gd name="connsiteX0" fmla="*/ 0 w 541867"/>
              <a:gd name="connsiteY0" fmla="*/ 0 h 1286933"/>
              <a:gd name="connsiteX1" fmla="*/ 8467 w 541867"/>
              <a:gd name="connsiteY1" fmla="*/ 1253067 h 1286933"/>
              <a:gd name="connsiteX2" fmla="*/ 321733 w 541867"/>
              <a:gd name="connsiteY2" fmla="*/ 1286933 h 1286933"/>
              <a:gd name="connsiteX3" fmla="*/ 541867 w 541867"/>
              <a:gd name="connsiteY3" fmla="*/ 482600 h 1286933"/>
              <a:gd name="connsiteX4" fmla="*/ 0 w 541867"/>
              <a:gd name="connsiteY4" fmla="*/ 0 h 1286933"/>
              <a:gd name="connsiteX0" fmla="*/ 0 w 541867"/>
              <a:gd name="connsiteY0" fmla="*/ 0 h 1253067"/>
              <a:gd name="connsiteX1" fmla="*/ 8467 w 541867"/>
              <a:gd name="connsiteY1" fmla="*/ 1253067 h 1253067"/>
              <a:gd name="connsiteX2" fmla="*/ 321733 w 541867"/>
              <a:gd name="connsiteY2" fmla="*/ 1253066 h 1253067"/>
              <a:gd name="connsiteX3" fmla="*/ 541867 w 541867"/>
              <a:gd name="connsiteY3" fmla="*/ 482600 h 1253067"/>
              <a:gd name="connsiteX4" fmla="*/ 0 w 541867"/>
              <a:gd name="connsiteY4" fmla="*/ 0 h 125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867" h="1253067">
                <a:moveTo>
                  <a:pt x="0" y="0"/>
                </a:moveTo>
                <a:cubicBezTo>
                  <a:pt x="2822" y="417689"/>
                  <a:pt x="5645" y="835378"/>
                  <a:pt x="8467" y="1253067"/>
                </a:cubicBezTo>
                <a:lnTo>
                  <a:pt x="321733" y="1253066"/>
                </a:lnTo>
                <a:lnTo>
                  <a:pt x="541867" y="482600"/>
                </a:lnTo>
                <a:lnTo>
                  <a:pt x="0" y="0"/>
                </a:lnTo>
                <a:close/>
              </a:path>
            </a:pathLst>
          </a:custGeom>
          <a:solidFill>
            <a:srgbClr val="D2E48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5E32C7E6-91F7-4663-84C5-3F998C336A4A}"/>
              </a:ext>
            </a:extLst>
          </p:cNvPr>
          <p:cNvSpPr/>
          <p:nvPr/>
        </p:nvSpPr>
        <p:spPr>
          <a:xfrm flipH="1">
            <a:off x="10556721" y="2028373"/>
            <a:ext cx="624740" cy="1263952"/>
          </a:xfrm>
          <a:custGeom>
            <a:avLst/>
            <a:gdLst>
              <a:gd name="connsiteX0" fmla="*/ 0 w 541867"/>
              <a:gd name="connsiteY0" fmla="*/ 0 h 1286933"/>
              <a:gd name="connsiteX1" fmla="*/ 8467 w 541867"/>
              <a:gd name="connsiteY1" fmla="*/ 1253067 h 1286933"/>
              <a:gd name="connsiteX2" fmla="*/ 321733 w 541867"/>
              <a:gd name="connsiteY2" fmla="*/ 1286933 h 1286933"/>
              <a:gd name="connsiteX3" fmla="*/ 541867 w 541867"/>
              <a:gd name="connsiteY3" fmla="*/ 482600 h 1286933"/>
              <a:gd name="connsiteX4" fmla="*/ 0 w 541867"/>
              <a:gd name="connsiteY4" fmla="*/ 0 h 1286933"/>
              <a:gd name="connsiteX0" fmla="*/ 0 w 541867"/>
              <a:gd name="connsiteY0" fmla="*/ 0 h 1253067"/>
              <a:gd name="connsiteX1" fmla="*/ 8467 w 541867"/>
              <a:gd name="connsiteY1" fmla="*/ 1253067 h 1253067"/>
              <a:gd name="connsiteX2" fmla="*/ 321733 w 541867"/>
              <a:gd name="connsiteY2" fmla="*/ 1253066 h 1253067"/>
              <a:gd name="connsiteX3" fmla="*/ 541867 w 541867"/>
              <a:gd name="connsiteY3" fmla="*/ 482600 h 1253067"/>
              <a:gd name="connsiteX4" fmla="*/ 0 w 541867"/>
              <a:gd name="connsiteY4" fmla="*/ 0 h 1253067"/>
              <a:gd name="connsiteX0" fmla="*/ 10486 w 533740"/>
              <a:gd name="connsiteY0" fmla="*/ 0 h 1231295"/>
              <a:gd name="connsiteX1" fmla="*/ 340 w 533740"/>
              <a:gd name="connsiteY1" fmla="*/ 1231295 h 1231295"/>
              <a:gd name="connsiteX2" fmla="*/ 313606 w 533740"/>
              <a:gd name="connsiteY2" fmla="*/ 1231294 h 1231295"/>
              <a:gd name="connsiteX3" fmla="*/ 533740 w 533740"/>
              <a:gd name="connsiteY3" fmla="*/ 460828 h 1231295"/>
              <a:gd name="connsiteX4" fmla="*/ 10486 w 533740"/>
              <a:gd name="connsiteY4" fmla="*/ 0 h 1231295"/>
              <a:gd name="connsiteX0" fmla="*/ 10486 w 543047"/>
              <a:gd name="connsiteY0" fmla="*/ 0 h 1231295"/>
              <a:gd name="connsiteX1" fmla="*/ 340 w 543047"/>
              <a:gd name="connsiteY1" fmla="*/ 1231295 h 1231295"/>
              <a:gd name="connsiteX2" fmla="*/ 313606 w 543047"/>
              <a:gd name="connsiteY2" fmla="*/ 1231294 h 1231295"/>
              <a:gd name="connsiteX3" fmla="*/ 543047 w 543047"/>
              <a:gd name="connsiteY3" fmla="*/ 482599 h 1231295"/>
              <a:gd name="connsiteX4" fmla="*/ 10486 w 543047"/>
              <a:gd name="connsiteY4" fmla="*/ 0 h 1231295"/>
              <a:gd name="connsiteX0" fmla="*/ 10486 w 543047"/>
              <a:gd name="connsiteY0" fmla="*/ 0 h 1231295"/>
              <a:gd name="connsiteX1" fmla="*/ 340 w 543047"/>
              <a:gd name="connsiteY1" fmla="*/ 1231295 h 1231295"/>
              <a:gd name="connsiteX2" fmla="*/ 350834 w 543047"/>
              <a:gd name="connsiteY2" fmla="*/ 1231294 h 1231295"/>
              <a:gd name="connsiteX3" fmla="*/ 543047 w 543047"/>
              <a:gd name="connsiteY3" fmla="*/ 482599 h 1231295"/>
              <a:gd name="connsiteX4" fmla="*/ 10486 w 543047"/>
              <a:gd name="connsiteY4" fmla="*/ 0 h 1231295"/>
              <a:gd name="connsiteX0" fmla="*/ 10486 w 543047"/>
              <a:gd name="connsiteY0" fmla="*/ 0 h 1231295"/>
              <a:gd name="connsiteX1" fmla="*/ 340 w 543047"/>
              <a:gd name="connsiteY1" fmla="*/ 1231295 h 1231295"/>
              <a:gd name="connsiteX2" fmla="*/ 350834 w 543047"/>
              <a:gd name="connsiteY2" fmla="*/ 1231294 h 1231295"/>
              <a:gd name="connsiteX3" fmla="*/ 543047 w 543047"/>
              <a:gd name="connsiteY3" fmla="*/ 482599 h 1231295"/>
              <a:gd name="connsiteX4" fmla="*/ 10486 w 543047"/>
              <a:gd name="connsiteY4" fmla="*/ 0 h 1231295"/>
              <a:gd name="connsiteX0" fmla="*/ 1568 w 534129"/>
              <a:gd name="connsiteY0" fmla="*/ 0 h 1263952"/>
              <a:gd name="connsiteX1" fmla="*/ 729 w 534129"/>
              <a:gd name="connsiteY1" fmla="*/ 1263952 h 1263952"/>
              <a:gd name="connsiteX2" fmla="*/ 341916 w 534129"/>
              <a:gd name="connsiteY2" fmla="*/ 1231294 h 1263952"/>
              <a:gd name="connsiteX3" fmla="*/ 534129 w 534129"/>
              <a:gd name="connsiteY3" fmla="*/ 482599 h 1263952"/>
              <a:gd name="connsiteX4" fmla="*/ 1568 w 534129"/>
              <a:gd name="connsiteY4" fmla="*/ 0 h 1263952"/>
              <a:gd name="connsiteX0" fmla="*/ 1568 w 534129"/>
              <a:gd name="connsiteY0" fmla="*/ 0 h 1263952"/>
              <a:gd name="connsiteX1" fmla="*/ 729 w 534129"/>
              <a:gd name="connsiteY1" fmla="*/ 1263952 h 1263952"/>
              <a:gd name="connsiteX2" fmla="*/ 332610 w 534129"/>
              <a:gd name="connsiteY2" fmla="*/ 1253065 h 1263952"/>
              <a:gd name="connsiteX3" fmla="*/ 534129 w 534129"/>
              <a:gd name="connsiteY3" fmla="*/ 482599 h 1263952"/>
              <a:gd name="connsiteX4" fmla="*/ 1568 w 534129"/>
              <a:gd name="connsiteY4" fmla="*/ 0 h 1263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129" h="1263952">
                <a:moveTo>
                  <a:pt x="1568" y="0"/>
                </a:moveTo>
                <a:cubicBezTo>
                  <a:pt x="4390" y="417689"/>
                  <a:pt x="-2093" y="846263"/>
                  <a:pt x="729" y="1263952"/>
                </a:cubicBezTo>
                <a:lnTo>
                  <a:pt x="332610" y="1253065"/>
                </a:lnTo>
                <a:lnTo>
                  <a:pt x="534129" y="482599"/>
                </a:lnTo>
                <a:lnTo>
                  <a:pt x="1568" y="0"/>
                </a:lnTo>
                <a:close/>
              </a:path>
            </a:pathLst>
          </a:custGeom>
          <a:solidFill>
            <a:srgbClr val="D2E48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FCBC9BA-AC51-43D5-943C-8AF2DE2ED6DD}"/>
              </a:ext>
            </a:extLst>
          </p:cNvPr>
          <p:cNvSpPr/>
          <p:nvPr/>
        </p:nvSpPr>
        <p:spPr>
          <a:xfrm flipH="1" flipV="1">
            <a:off x="10556720" y="3281439"/>
            <a:ext cx="624738" cy="1250039"/>
          </a:xfrm>
          <a:custGeom>
            <a:avLst/>
            <a:gdLst>
              <a:gd name="connsiteX0" fmla="*/ 0 w 541867"/>
              <a:gd name="connsiteY0" fmla="*/ 0 h 1286933"/>
              <a:gd name="connsiteX1" fmla="*/ 8467 w 541867"/>
              <a:gd name="connsiteY1" fmla="*/ 1253067 h 1286933"/>
              <a:gd name="connsiteX2" fmla="*/ 321733 w 541867"/>
              <a:gd name="connsiteY2" fmla="*/ 1286933 h 1286933"/>
              <a:gd name="connsiteX3" fmla="*/ 541867 w 541867"/>
              <a:gd name="connsiteY3" fmla="*/ 482600 h 1286933"/>
              <a:gd name="connsiteX4" fmla="*/ 0 w 541867"/>
              <a:gd name="connsiteY4" fmla="*/ 0 h 1286933"/>
              <a:gd name="connsiteX0" fmla="*/ 0 w 541867"/>
              <a:gd name="connsiteY0" fmla="*/ 0 h 1253067"/>
              <a:gd name="connsiteX1" fmla="*/ 8467 w 541867"/>
              <a:gd name="connsiteY1" fmla="*/ 1253067 h 1253067"/>
              <a:gd name="connsiteX2" fmla="*/ 321733 w 541867"/>
              <a:gd name="connsiteY2" fmla="*/ 1253066 h 1253067"/>
              <a:gd name="connsiteX3" fmla="*/ 541867 w 541867"/>
              <a:gd name="connsiteY3" fmla="*/ 482600 h 1253067"/>
              <a:gd name="connsiteX4" fmla="*/ 0 w 541867"/>
              <a:gd name="connsiteY4" fmla="*/ 0 h 1253067"/>
              <a:gd name="connsiteX0" fmla="*/ 0 w 541867"/>
              <a:gd name="connsiteY0" fmla="*/ 0 h 1253067"/>
              <a:gd name="connsiteX1" fmla="*/ 8467 w 541867"/>
              <a:gd name="connsiteY1" fmla="*/ 1253067 h 1253067"/>
              <a:gd name="connsiteX2" fmla="*/ 331175 w 541867"/>
              <a:gd name="connsiteY2" fmla="*/ 1253066 h 1253067"/>
              <a:gd name="connsiteX3" fmla="*/ 541867 w 541867"/>
              <a:gd name="connsiteY3" fmla="*/ 482600 h 1253067"/>
              <a:gd name="connsiteX4" fmla="*/ 0 w 541867"/>
              <a:gd name="connsiteY4" fmla="*/ 0 h 1253067"/>
              <a:gd name="connsiteX0" fmla="*/ 0 w 541867"/>
              <a:gd name="connsiteY0" fmla="*/ 0 h 1264074"/>
              <a:gd name="connsiteX1" fmla="*/ 8467 w 541867"/>
              <a:gd name="connsiteY1" fmla="*/ 1253067 h 1264074"/>
              <a:gd name="connsiteX2" fmla="*/ 331175 w 541867"/>
              <a:gd name="connsiteY2" fmla="*/ 1264074 h 1264074"/>
              <a:gd name="connsiteX3" fmla="*/ 541867 w 541867"/>
              <a:gd name="connsiteY3" fmla="*/ 482600 h 1264074"/>
              <a:gd name="connsiteX4" fmla="*/ 0 w 541867"/>
              <a:gd name="connsiteY4" fmla="*/ 0 h 126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867" h="1264074">
                <a:moveTo>
                  <a:pt x="0" y="0"/>
                </a:moveTo>
                <a:cubicBezTo>
                  <a:pt x="2822" y="417689"/>
                  <a:pt x="5645" y="835378"/>
                  <a:pt x="8467" y="1253067"/>
                </a:cubicBezTo>
                <a:lnTo>
                  <a:pt x="331175" y="1264074"/>
                </a:lnTo>
                <a:lnTo>
                  <a:pt x="541867" y="482600"/>
                </a:lnTo>
                <a:lnTo>
                  <a:pt x="0" y="0"/>
                </a:lnTo>
                <a:close/>
              </a:path>
            </a:pathLst>
          </a:custGeom>
          <a:solidFill>
            <a:srgbClr val="D2E48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582DD9F-80AA-4D48-AB20-CC5C064FBF46}"/>
              </a:ext>
            </a:extLst>
          </p:cNvPr>
          <p:cNvSpPr/>
          <p:nvPr/>
        </p:nvSpPr>
        <p:spPr>
          <a:xfrm>
            <a:off x="1236134" y="2019906"/>
            <a:ext cx="1975757" cy="500743"/>
          </a:xfrm>
          <a:custGeom>
            <a:avLst/>
            <a:gdLst>
              <a:gd name="connsiteX0" fmla="*/ 0 w 1975757"/>
              <a:gd name="connsiteY0" fmla="*/ 0 h 500743"/>
              <a:gd name="connsiteX1" fmla="*/ 517072 w 1975757"/>
              <a:gd name="connsiteY1" fmla="*/ 500743 h 500743"/>
              <a:gd name="connsiteX2" fmla="*/ 1371600 w 1975757"/>
              <a:gd name="connsiteY2" fmla="*/ 484414 h 500743"/>
              <a:gd name="connsiteX3" fmla="*/ 1975757 w 1975757"/>
              <a:gd name="connsiteY3" fmla="*/ 5443 h 500743"/>
              <a:gd name="connsiteX4" fmla="*/ 0 w 1975757"/>
              <a:gd name="connsiteY4" fmla="*/ 0 h 50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757" h="500743">
                <a:moveTo>
                  <a:pt x="0" y="0"/>
                </a:moveTo>
                <a:lnTo>
                  <a:pt x="517072" y="500743"/>
                </a:lnTo>
                <a:lnTo>
                  <a:pt x="1371600" y="484414"/>
                </a:lnTo>
                <a:lnTo>
                  <a:pt x="1975757" y="5443"/>
                </a:lnTo>
                <a:lnTo>
                  <a:pt x="0" y="0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62784B6-29EF-47A2-A6FE-11AC16D95D01}"/>
              </a:ext>
            </a:extLst>
          </p:cNvPr>
          <p:cNvSpPr/>
          <p:nvPr/>
        </p:nvSpPr>
        <p:spPr>
          <a:xfrm>
            <a:off x="3228825" y="2028373"/>
            <a:ext cx="1975757" cy="500743"/>
          </a:xfrm>
          <a:custGeom>
            <a:avLst/>
            <a:gdLst>
              <a:gd name="connsiteX0" fmla="*/ 0 w 1975757"/>
              <a:gd name="connsiteY0" fmla="*/ 0 h 500743"/>
              <a:gd name="connsiteX1" fmla="*/ 517072 w 1975757"/>
              <a:gd name="connsiteY1" fmla="*/ 500743 h 500743"/>
              <a:gd name="connsiteX2" fmla="*/ 1371600 w 1975757"/>
              <a:gd name="connsiteY2" fmla="*/ 484414 h 500743"/>
              <a:gd name="connsiteX3" fmla="*/ 1975757 w 1975757"/>
              <a:gd name="connsiteY3" fmla="*/ 5443 h 500743"/>
              <a:gd name="connsiteX4" fmla="*/ 0 w 1975757"/>
              <a:gd name="connsiteY4" fmla="*/ 0 h 50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757" h="500743">
                <a:moveTo>
                  <a:pt x="0" y="0"/>
                </a:moveTo>
                <a:lnTo>
                  <a:pt x="517072" y="500743"/>
                </a:lnTo>
                <a:lnTo>
                  <a:pt x="1371600" y="484414"/>
                </a:lnTo>
                <a:lnTo>
                  <a:pt x="1975757" y="5443"/>
                </a:lnTo>
                <a:lnTo>
                  <a:pt x="0" y="0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4627392-05C1-4D65-8925-BE39B9B702DC}"/>
              </a:ext>
            </a:extLst>
          </p:cNvPr>
          <p:cNvSpPr/>
          <p:nvPr/>
        </p:nvSpPr>
        <p:spPr>
          <a:xfrm>
            <a:off x="5212926" y="2028373"/>
            <a:ext cx="1975757" cy="500743"/>
          </a:xfrm>
          <a:custGeom>
            <a:avLst/>
            <a:gdLst>
              <a:gd name="connsiteX0" fmla="*/ 0 w 1975757"/>
              <a:gd name="connsiteY0" fmla="*/ 0 h 500743"/>
              <a:gd name="connsiteX1" fmla="*/ 517072 w 1975757"/>
              <a:gd name="connsiteY1" fmla="*/ 500743 h 500743"/>
              <a:gd name="connsiteX2" fmla="*/ 1371600 w 1975757"/>
              <a:gd name="connsiteY2" fmla="*/ 484414 h 500743"/>
              <a:gd name="connsiteX3" fmla="*/ 1975757 w 1975757"/>
              <a:gd name="connsiteY3" fmla="*/ 5443 h 500743"/>
              <a:gd name="connsiteX4" fmla="*/ 0 w 1975757"/>
              <a:gd name="connsiteY4" fmla="*/ 0 h 50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757" h="500743">
                <a:moveTo>
                  <a:pt x="0" y="0"/>
                </a:moveTo>
                <a:lnTo>
                  <a:pt x="517072" y="500743"/>
                </a:lnTo>
                <a:lnTo>
                  <a:pt x="1371600" y="484414"/>
                </a:lnTo>
                <a:lnTo>
                  <a:pt x="1975757" y="5443"/>
                </a:lnTo>
                <a:lnTo>
                  <a:pt x="0" y="0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2806E16-53B6-4FCA-B26B-6F13F38C6784}"/>
              </a:ext>
            </a:extLst>
          </p:cNvPr>
          <p:cNvSpPr/>
          <p:nvPr/>
        </p:nvSpPr>
        <p:spPr>
          <a:xfrm>
            <a:off x="7197027" y="2028373"/>
            <a:ext cx="1975757" cy="500743"/>
          </a:xfrm>
          <a:custGeom>
            <a:avLst/>
            <a:gdLst>
              <a:gd name="connsiteX0" fmla="*/ 0 w 1975757"/>
              <a:gd name="connsiteY0" fmla="*/ 0 h 500743"/>
              <a:gd name="connsiteX1" fmla="*/ 517072 w 1975757"/>
              <a:gd name="connsiteY1" fmla="*/ 500743 h 500743"/>
              <a:gd name="connsiteX2" fmla="*/ 1371600 w 1975757"/>
              <a:gd name="connsiteY2" fmla="*/ 484414 h 500743"/>
              <a:gd name="connsiteX3" fmla="*/ 1975757 w 1975757"/>
              <a:gd name="connsiteY3" fmla="*/ 5443 h 500743"/>
              <a:gd name="connsiteX4" fmla="*/ 0 w 1975757"/>
              <a:gd name="connsiteY4" fmla="*/ 0 h 50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757" h="500743">
                <a:moveTo>
                  <a:pt x="0" y="0"/>
                </a:moveTo>
                <a:lnTo>
                  <a:pt x="517072" y="500743"/>
                </a:lnTo>
                <a:lnTo>
                  <a:pt x="1371600" y="484414"/>
                </a:lnTo>
                <a:lnTo>
                  <a:pt x="1975757" y="5443"/>
                </a:lnTo>
                <a:lnTo>
                  <a:pt x="0" y="0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0F2FAC3-4ABA-48F3-A72D-60776C706FCD}"/>
              </a:ext>
            </a:extLst>
          </p:cNvPr>
          <p:cNvSpPr/>
          <p:nvPr/>
        </p:nvSpPr>
        <p:spPr>
          <a:xfrm>
            <a:off x="9181128" y="2028373"/>
            <a:ext cx="1975757" cy="500743"/>
          </a:xfrm>
          <a:custGeom>
            <a:avLst/>
            <a:gdLst>
              <a:gd name="connsiteX0" fmla="*/ 0 w 1975757"/>
              <a:gd name="connsiteY0" fmla="*/ 0 h 500743"/>
              <a:gd name="connsiteX1" fmla="*/ 517072 w 1975757"/>
              <a:gd name="connsiteY1" fmla="*/ 500743 h 500743"/>
              <a:gd name="connsiteX2" fmla="*/ 1371600 w 1975757"/>
              <a:gd name="connsiteY2" fmla="*/ 484414 h 500743"/>
              <a:gd name="connsiteX3" fmla="*/ 1975757 w 1975757"/>
              <a:gd name="connsiteY3" fmla="*/ 5443 h 500743"/>
              <a:gd name="connsiteX4" fmla="*/ 0 w 1975757"/>
              <a:gd name="connsiteY4" fmla="*/ 0 h 50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5757" h="500743">
                <a:moveTo>
                  <a:pt x="0" y="0"/>
                </a:moveTo>
                <a:lnTo>
                  <a:pt x="517072" y="500743"/>
                </a:lnTo>
                <a:lnTo>
                  <a:pt x="1371600" y="484414"/>
                </a:lnTo>
                <a:lnTo>
                  <a:pt x="1975757" y="5443"/>
                </a:lnTo>
                <a:lnTo>
                  <a:pt x="0" y="0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B2C5D6A-6046-4D0B-B84F-2C3EC24351F8}"/>
              </a:ext>
            </a:extLst>
          </p:cNvPr>
          <p:cNvSpPr/>
          <p:nvPr/>
        </p:nvSpPr>
        <p:spPr>
          <a:xfrm>
            <a:off x="1228725" y="4024313"/>
            <a:ext cx="2009775" cy="504825"/>
          </a:xfrm>
          <a:custGeom>
            <a:avLst/>
            <a:gdLst>
              <a:gd name="connsiteX0" fmla="*/ 0 w 2009775"/>
              <a:gd name="connsiteY0" fmla="*/ 504825 h 504825"/>
              <a:gd name="connsiteX1" fmla="*/ 547688 w 2009775"/>
              <a:gd name="connsiteY1" fmla="*/ 0 h 504825"/>
              <a:gd name="connsiteX2" fmla="*/ 1390650 w 2009775"/>
              <a:gd name="connsiteY2" fmla="*/ 14287 h 504825"/>
              <a:gd name="connsiteX3" fmla="*/ 2009775 w 2009775"/>
              <a:gd name="connsiteY3" fmla="*/ 495300 h 504825"/>
              <a:gd name="connsiteX4" fmla="*/ 0 w 2009775"/>
              <a:gd name="connsiteY4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775" h="504825">
                <a:moveTo>
                  <a:pt x="0" y="504825"/>
                </a:moveTo>
                <a:lnTo>
                  <a:pt x="547688" y="0"/>
                </a:lnTo>
                <a:lnTo>
                  <a:pt x="1390650" y="14287"/>
                </a:lnTo>
                <a:lnTo>
                  <a:pt x="2009775" y="495300"/>
                </a:lnTo>
                <a:lnTo>
                  <a:pt x="0" y="504825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60BFD81E-F21E-4461-B554-8C817C92A78E}"/>
              </a:ext>
            </a:extLst>
          </p:cNvPr>
          <p:cNvSpPr/>
          <p:nvPr/>
        </p:nvSpPr>
        <p:spPr>
          <a:xfrm>
            <a:off x="3207914" y="4023254"/>
            <a:ext cx="2009775" cy="504825"/>
          </a:xfrm>
          <a:custGeom>
            <a:avLst/>
            <a:gdLst>
              <a:gd name="connsiteX0" fmla="*/ 0 w 2009775"/>
              <a:gd name="connsiteY0" fmla="*/ 504825 h 504825"/>
              <a:gd name="connsiteX1" fmla="*/ 547688 w 2009775"/>
              <a:gd name="connsiteY1" fmla="*/ 0 h 504825"/>
              <a:gd name="connsiteX2" fmla="*/ 1390650 w 2009775"/>
              <a:gd name="connsiteY2" fmla="*/ 14287 h 504825"/>
              <a:gd name="connsiteX3" fmla="*/ 2009775 w 2009775"/>
              <a:gd name="connsiteY3" fmla="*/ 495300 h 504825"/>
              <a:gd name="connsiteX4" fmla="*/ 0 w 2009775"/>
              <a:gd name="connsiteY4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775" h="504825">
                <a:moveTo>
                  <a:pt x="0" y="504825"/>
                </a:moveTo>
                <a:lnTo>
                  <a:pt x="547688" y="0"/>
                </a:lnTo>
                <a:lnTo>
                  <a:pt x="1390650" y="14287"/>
                </a:lnTo>
                <a:lnTo>
                  <a:pt x="2009775" y="495300"/>
                </a:lnTo>
                <a:lnTo>
                  <a:pt x="0" y="504825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8F3D833-53A3-4677-B641-789CFF1A3049}"/>
              </a:ext>
            </a:extLst>
          </p:cNvPr>
          <p:cNvSpPr/>
          <p:nvPr/>
        </p:nvSpPr>
        <p:spPr>
          <a:xfrm>
            <a:off x="5187103" y="4022195"/>
            <a:ext cx="2009775" cy="504825"/>
          </a:xfrm>
          <a:custGeom>
            <a:avLst/>
            <a:gdLst>
              <a:gd name="connsiteX0" fmla="*/ 0 w 2009775"/>
              <a:gd name="connsiteY0" fmla="*/ 504825 h 504825"/>
              <a:gd name="connsiteX1" fmla="*/ 547688 w 2009775"/>
              <a:gd name="connsiteY1" fmla="*/ 0 h 504825"/>
              <a:gd name="connsiteX2" fmla="*/ 1390650 w 2009775"/>
              <a:gd name="connsiteY2" fmla="*/ 14287 h 504825"/>
              <a:gd name="connsiteX3" fmla="*/ 2009775 w 2009775"/>
              <a:gd name="connsiteY3" fmla="*/ 495300 h 504825"/>
              <a:gd name="connsiteX4" fmla="*/ 0 w 2009775"/>
              <a:gd name="connsiteY4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775" h="504825">
                <a:moveTo>
                  <a:pt x="0" y="504825"/>
                </a:moveTo>
                <a:lnTo>
                  <a:pt x="547688" y="0"/>
                </a:lnTo>
                <a:lnTo>
                  <a:pt x="1390650" y="14287"/>
                </a:lnTo>
                <a:lnTo>
                  <a:pt x="2009775" y="495300"/>
                </a:lnTo>
                <a:lnTo>
                  <a:pt x="0" y="504825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C9A9C58-10FA-4B78-8FC8-D491D1A582FC}"/>
              </a:ext>
            </a:extLst>
          </p:cNvPr>
          <p:cNvSpPr/>
          <p:nvPr/>
        </p:nvSpPr>
        <p:spPr>
          <a:xfrm>
            <a:off x="7166292" y="4021136"/>
            <a:ext cx="2009775" cy="504825"/>
          </a:xfrm>
          <a:custGeom>
            <a:avLst/>
            <a:gdLst>
              <a:gd name="connsiteX0" fmla="*/ 0 w 2009775"/>
              <a:gd name="connsiteY0" fmla="*/ 504825 h 504825"/>
              <a:gd name="connsiteX1" fmla="*/ 547688 w 2009775"/>
              <a:gd name="connsiteY1" fmla="*/ 0 h 504825"/>
              <a:gd name="connsiteX2" fmla="*/ 1390650 w 2009775"/>
              <a:gd name="connsiteY2" fmla="*/ 14287 h 504825"/>
              <a:gd name="connsiteX3" fmla="*/ 2009775 w 2009775"/>
              <a:gd name="connsiteY3" fmla="*/ 495300 h 504825"/>
              <a:gd name="connsiteX4" fmla="*/ 0 w 2009775"/>
              <a:gd name="connsiteY4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775" h="504825">
                <a:moveTo>
                  <a:pt x="0" y="504825"/>
                </a:moveTo>
                <a:lnTo>
                  <a:pt x="547688" y="0"/>
                </a:lnTo>
                <a:lnTo>
                  <a:pt x="1390650" y="14287"/>
                </a:lnTo>
                <a:lnTo>
                  <a:pt x="2009775" y="495300"/>
                </a:lnTo>
                <a:lnTo>
                  <a:pt x="0" y="504825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2E18C61-1E1D-48D6-9D8E-E587FD076B14}"/>
              </a:ext>
            </a:extLst>
          </p:cNvPr>
          <p:cNvSpPr/>
          <p:nvPr/>
        </p:nvSpPr>
        <p:spPr>
          <a:xfrm>
            <a:off x="9145481" y="4020077"/>
            <a:ext cx="2009775" cy="504825"/>
          </a:xfrm>
          <a:custGeom>
            <a:avLst/>
            <a:gdLst>
              <a:gd name="connsiteX0" fmla="*/ 0 w 2009775"/>
              <a:gd name="connsiteY0" fmla="*/ 504825 h 504825"/>
              <a:gd name="connsiteX1" fmla="*/ 547688 w 2009775"/>
              <a:gd name="connsiteY1" fmla="*/ 0 h 504825"/>
              <a:gd name="connsiteX2" fmla="*/ 1390650 w 2009775"/>
              <a:gd name="connsiteY2" fmla="*/ 14287 h 504825"/>
              <a:gd name="connsiteX3" fmla="*/ 2009775 w 2009775"/>
              <a:gd name="connsiteY3" fmla="*/ 495300 h 504825"/>
              <a:gd name="connsiteX4" fmla="*/ 0 w 2009775"/>
              <a:gd name="connsiteY4" fmla="*/ 50482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9775" h="504825">
                <a:moveTo>
                  <a:pt x="0" y="504825"/>
                </a:moveTo>
                <a:lnTo>
                  <a:pt x="547688" y="0"/>
                </a:lnTo>
                <a:lnTo>
                  <a:pt x="1390650" y="14287"/>
                </a:lnTo>
                <a:lnTo>
                  <a:pt x="2009775" y="495300"/>
                </a:lnTo>
                <a:lnTo>
                  <a:pt x="0" y="504825"/>
                </a:lnTo>
                <a:close/>
              </a:path>
            </a:pathLst>
          </a:custGeom>
          <a:solidFill>
            <a:srgbClr val="F6A9AF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ABD86-C58E-4504-8CD6-BC833D91513F}"/>
              </a:ext>
            </a:extLst>
          </p:cNvPr>
          <p:cNvSpPr txBox="1"/>
          <p:nvPr/>
        </p:nvSpPr>
        <p:spPr>
          <a:xfrm>
            <a:off x="2008602" y="2035095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ECE788-8B9F-4B67-9B60-06BB1840A8E9}"/>
              </a:ext>
            </a:extLst>
          </p:cNvPr>
          <p:cNvSpPr txBox="1"/>
          <p:nvPr/>
        </p:nvSpPr>
        <p:spPr>
          <a:xfrm>
            <a:off x="3931045" y="2025123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F4BEC14-5896-4834-BFE3-9651EAD65985}"/>
              </a:ext>
            </a:extLst>
          </p:cNvPr>
          <p:cNvSpPr txBox="1"/>
          <p:nvPr/>
        </p:nvSpPr>
        <p:spPr>
          <a:xfrm>
            <a:off x="5934319" y="1981099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873216-89ED-4D1B-A5A1-146C0D2C970B}"/>
              </a:ext>
            </a:extLst>
          </p:cNvPr>
          <p:cNvSpPr txBox="1"/>
          <p:nvPr/>
        </p:nvSpPr>
        <p:spPr>
          <a:xfrm>
            <a:off x="7966647" y="1981099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223DC9-0103-4407-89E3-2A142045B2FC}"/>
              </a:ext>
            </a:extLst>
          </p:cNvPr>
          <p:cNvSpPr txBox="1"/>
          <p:nvPr/>
        </p:nvSpPr>
        <p:spPr>
          <a:xfrm>
            <a:off x="9992594" y="1981099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60270E-CF38-4459-BB8F-887BC294EC37}"/>
              </a:ext>
            </a:extLst>
          </p:cNvPr>
          <p:cNvSpPr txBox="1"/>
          <p:nvPr/>
        </p:nvSpPr>
        <p:spPr>
          <a:xfrm>
            <a:off x="1995075" y="4025245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D1E5AF-C29C-41D6-8BDD-4CB88F631420}"/>
              </a:ext>
            </a:extLst>
          </p:cNvPr>
          <p:cNvSpPr txBox="1"/>
          <p:nvPr/>
        </p:nvSpPr>
        <p:spPr>
          <a:xfrm>
            <a:off x="3944154" y="4028572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BCF0FB-1C6F-4F0F-8AC4-22D899AAB8F5}"/>
              </a:ext>
            </a:extLst>
          </p:cNvPr>
          <p:cNvSpPr txBox="1"/>
          <p:nvPr/>
        </p:nvSpPr>
        <p:spPr>
          <a:xfrm>
            <a:off x="5893233" y="4031899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B454975-1F4C-46E4-B7F1-BA7A179551A4}"/>
              </a:ext>
            </a:extLst>
          </p:cNvPr>
          <p:cNvSpPr txBox="1"/>
          <p:nvPr/>
        </p:nvSpPr>
        <p:spPr>
          <a:xfrm>
            <a:off x="7957998" y="4031899"/>
            <a:ext cx="34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2DD883D-0A05-4424-8B07-445BC35AC82F}"/>
              </a:ext>
            </a:extLst>
          </p:cNvPr>
          <p:cNvSpPr txBox="1"/>
          <p:nvPr/>
        </p:nvSpPr>
        <p:spPr>
          <a:xfrm>
            <a:off x="9840484" y="4013501"/>
            <a:ext cx="90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</a:rPr>
              <a:t>10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456B8D-3CB9-452E-B87D-B5AAFF967287}"/>
              </a:ext>
            </a:extLst>
          </p:cNvPr>
          <p:cNvSpPr txBox="1"/>
          <p:nvPr/>
        </p:nvSpPr>
        <p:spPr>
          <a:xfrm>
            <a:off x="1150807" y="2398739"/>
            <a:ext cx="59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11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5066B18-9C73-4077-974D-FA8C6D08EEB7}"/>
              </a:ext>
            </a:extLst>
          </p:cNvPr>
          <p:cNvSpPr txBox="1"/>
          <p:nvPr/>
        </p:nvSpPr>
        <p:spPr>
          <a:xfrm>
            <a:off x="1150807" y="3564062"/>
            <a:ext cx="59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12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B04C5B-20AF-48F6-93CE-D7327AC81579}"/>
              </a:ext>
            </a:extLst>
          </p:cNvPr>
          <p:cNvSpPr txBox="1"/>
          <p:nvPr/>
        </p:nvSpPr>
        <p:spPr>
          <a:xfrm>
            <a:off x="10674804" y="2492185"/>
            <a:ext cx="59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13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6AFD9C4-F2C5-49F9-B53E-D60A673D13F0}"/>
              </a:ext>
            </a:extLst>
          </p:cNvPr>
          <p:cNvSpPr txBox="1"/>
          <p:nvPr/>
        </p:nvSpPr>
        <p:spPr>
          <a:xfrm>
            <a:off x="10664888" y="3630728"/>
            <a:ext cx="59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Avo" panose="02040603050506020204" pitchFamily="18" charset="0"/>
              </a:rPr>
              <a:t>14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CEF584F-2A18-4D6D-8FB2-A9170C517DF0}"/>
              </a:ext>
            </a:extLst>
          </p:cNvPr>
          <p:cNvSpPr/>
          <p:nvPr/>
        </p:nvSpPr>
        <p:spPr>
          <a:xfrm>
            <a:off x="3808996" y="5001323"/>
            <a:ext cx="5336485" cy="52443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14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mảnh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ghép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tứ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giác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3C95B22B-5F7D-4904-AB22-F33B188F72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830" y="4911457"/>
            <a:ext cx="1216262" cy="1429965"/>
          </a:xfrm>
          <a:prstGeom prst="rect">
            <a:avLst/>
          </a:prstGeom>
        </p:spPr>
      </p:pic>
      <p:pic>
        <p:nvPicPr>
          <p:cNvPr id="58" name="Picture 4">
            <a:extLst>
              <a:ext uri="{FF2B5EF4-FFF2-40B4-BE49-F238E27FC236}">
                <a16:creationId xmlns:a16="http://schemas.microsoft.com/office/drawing/2014/main" id="{5094E01A-E4DE-4DDE-83F2-16884EFDC5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65439">
            <a:off x="10454729" y="5597389"/>
            <a:ext cx="1637326" cy="7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8556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" grpId="0" animBg="1"/>
      <p:bldP spid="43" grpId="0" animBg="1"/>
      <p:bldP spid="44" grpId="0" animBg="1"/>
      <p:bldP spid="46" grpId="0" animBg="1"/>
      <p:bldP spid="2" grpId="0" animBg="1"/>
      <p:bldP spid="21" grpId="0" animBg="1"/>
      <p:bldP spid="22" grpId="0" animBg="1"/>
      <p:bldP spid="23" grpId="0" animBg="1"/>
      <p:bldP spid="24" grpId="0" animBg="1"/>
      <p:bldP spid="4" grpId="0" animBg="1"/>
      <p:bldP spid="27" grpId="0" animBg="1"/>
      <p:bldP spid="28" grpId="0" animBg="1"/>
      <p:bldP spid="29" grpId="0" animBg="1"/>
      <p:bldP spid="30" grpId="0" animBg="1"/>
      <p:bldP spid="5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5" grpId="0"/>
      <p:bldP spid="47" grpId="0"/>
      <p:bldP spid="48" grpId="0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91D5194E-9A7B-4A7C-BA09-E022CEB1D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252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50DBA2-981A-4C61-9C4A-436723925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3185" y="1430318"/>
            <a:ext cx="7865630" cy="2401453"/>
          </a:xfrm>
          <a:prstGeom prst="rect">
            <a:avLst/>
          </a:prstGeom>
        </p:spPr>
      </p:pic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C3F1DA5E-9584-4789-993E-428DB1460B07}"/>
              </a:ext>
            </a:extLst>
          </p:cNvPr>
          <p:cNvSpPr/>
          <p:nvPr/>
        </p:nvSpPr>
        <p:spPr>
          <a:xfrm>
            <a:off x="3216298" y="4027885"/>
            <a:ext cx="1812283" cy="14804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D9750B68-5FED-40F5-BB8E-017E420C75A1}"/>
              </a:ext>
            </a:extLst>
          </p:cNvPr>
          <p:cNvSpPr/>
          <p:nvPr/>
        </p:nvSpPr>
        <p:spPr>
          <a:xfrm>
            <a:off x="5411523" y="4051187"/>
            <a:ext cx="1812283" cy="14804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41" name="Rectangle: Rounded Corners 140">
            <a:extLst>
              <a:ext uri="{FF2B5EF4-FFF2-40B4-BE49-F238E27FC236}">
                <a16:creationId xmlns:a16="http://schemas.microsoft.com/office/drawing/2014/main" id="{978C0544-DAB0-45A6-94E7-CE8E7458FD8C}"/>
              </a:ext>
            </a:extLst>
          </p:cNvPr>
          <p:cNvSpPr/>
          <p:nvPr/>
        </p:nvSpPr>
        <p:spPr>
          <a:xfrm>
            <a:off x="7658664" y="4051187"/>
            <a:ext cx="1812283" cy="14804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E8F1EA8-516C-45FC-98BF-4B058CBD4576}"/>
              </a:ext>
            </a:extLst>
          </p:cNvPr>
          <p:cNvSpPr/>
          <p:nvPr/>
        </p:nvSpPr>
        <p:spPr>
          <a:xfrm>
            <a:off x="1039774" y="4038600"/>
            <a:ext cx="1812283" cy="14804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C04FABA-C7D2-44DE-B954-58D23A2C7A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255" r="54231"/>
          <a:stretch/>
        </p:blipFill>
        <p:spPr>
          <a:xfrm>
            <a:off x="4302301" y="1440373"/>
            <a:ext cx="1456312" cy="2401453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C1BBA9B4-4AEC-412E-91D9-476DB08CB0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657" t="6121" r="14415" b="1651"/>
          <a:stretch/>
        </p:blipFill>
        <p:spPr>
          <a:xfrm>
            <a:off x="8191615" y="1551222"/>
            <a:ext cx="702317" cy="2214816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7D6CFEE1-1374-45A6-9831-786F226028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144" t="20060" r="2929" b="-1235"/>
          <a:stretch/>
        </p:blipFill>
        <p:spPr>
          <a:xfrm>
            <a:off x="9105045" y="1905319"/>
            <a:ext cx="702317" cy="194939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CB62EA06-149E-4684-A3F6-85EC337543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92" r="72749"/>
          <a:stretch/>
        </p:blipFill>
        <p:spPr>
          <a:xfrm>
            <a:off x="2457101" y="1430318"/>
            <a:ext cx="1845290" cy="2401453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DBA214DD-1CFF-49C7-8DCB-ABB99A98D8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255" r="54231"/>
          <a:stretch/>
        </p:blipFill>
        <p:spPr>
          <a:xfrm>
            <a:off x="4300425" y="1440372"/>
            <a:ext cx="1456312" cy="2401453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2A29210A-865F-4703-ABF4-63EBA933CB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974" t="7772" r="24666"/>
          <a:stretch/>
        </p:blipFill>
        <p:spPr>
          <a:xfrm>
            <a:off x="7120697" y="1616955"/>
            <a:ext cx="972258" cy="2214816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AC11D97D-9352-41BE-AF8C-B653E8A63D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657" t="6121" r="14415" b="1651"/>
          <a:stretch/>
        </p:blipFill>
        <p:spPr>
          <a:xfrm>
            <a:off x="8191615" y="1562109"/>
            <a:ext cx="702317" cy="221481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662730" y="358536"/>
            <a:ext cx="11409028" cy="994407"/>
            <a:chOff x="-3369818" y="431970"/>
            <a:chExt cx="10118813" cy="121363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369818" y="431970"/>
              <a:ext cx="10118813" cy="121363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gợi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ý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giúp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chị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Hà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những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can </a:t>
              </a:r>
            </a:p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để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đựng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vừa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đủ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8l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mật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ong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11689" y="513517"/>
              <a:ext cx="737983" cy="105053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5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EEDCD41-8740-4C73-B854-317B5E60D5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8382" r="7557" b="48912"/>
          <a:stretch/>
        </p:blipFill>
        <p:spPr>
          <a:xfrm>
            <a:off x="9947277" y="2469500"/>
            <a:ext cx="2064668" cy="3669132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26A7D5EC-B0E1-4774-8904-B1117DA1A1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209" t="5080" r="38079" b="2692"/>
          <a:stretch/>
        </p:blipFill>
        <p:spPr>
          <a:xfrm>
            <a:off x="5803496" y="1559449"/>
            <a:ext cx="1235889" cy="2214816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7B0C1AF4-4D32-4C82-9739-282CCE9C2F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974" t="7772" r="24666"/>
          <a:stretch/>
        </p:blipFill>
        <p:spPr>
          <a:xfrm>
            <a:off x="7120698" y="1616955"/>
            <a:ext cx="972258" cy="2214816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12550DC0-C778-4ACE-8069-A0579D5067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144" t="20060" r="2929" b="-1235"/>
          <a:stretch/>
        </p:blipFill>
        <p:spPr>
          <a:xfrm>
            <a:off x="9105046" y="1897808"/>
            <a:ext cx="702317" cy="194939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BDB62BE-5537-4238-ACA9-60080AC43CF5}"/>
              </a:ext>
            </a:extLst>
          </p:cNvPr>
          <p:cNvSpPr/>
          <p:nvPr/>
        </p:nvSpPr>
        <p:spPr>
          <a:xfrm>
            <a:off x="1657973" y="5714091"/>
            <a:ext cx="471296" cy="424541"/>
          </a:xfrm>
          <a:prstGeom prst="ellipse">
            <a:avLst/>
          </a:prstGeom>
          <a:solidFill>
            <a:srgbClr val="C00000"/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B3F0E3B7-1C1B-4F3C-BAD6-F50952BB7590}"/>
              </a:ext>
            </a:extLst>
          </p:cNvPr>
          <p:cNvSpPr/>
          <p:nvPr/>
        </p:nvSpPr>
        <p:spPr>
          <a:xfrm>
            <a:off x="3886791" y="5715279"/>
            <a:ext cx="471296" cy="424541"/>
          </a:xfrm>
          <a:prstGeom prst="ellipse">
            <a:avLst/>
          </a:prstGeom>
          <a:solidFill>
            <a:srgbClr val="C00000"/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9B66FF12-C2A1-47C6-805A-C3692826AD12}"/>
              </a:ext>
            </a:extLst>
          </p:cNvPr>
          <p:cNvSpPr/>
          <p:nvPr/>
        </p:nvSpPr>
        <p:spPr>
          <a:xfrm>
            <a:off x="6082016" y="5714091"/>
            <a:ext cx="471296" cy="424541"/>
          </a:xfrm>
          <a:prstGeom prst="ellipse">
            <a:avLst/>
          </a:prstGeom>
          <a:solidFill>
            <a:srgbClr val="C00000"/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2EA44C5B-637F-40D0-B075-58F78C7BF534}"/>
              </a:ext>
            </a:extLst>
          </p:cNvPr>
          <p:cNvSpPr/>
          <p:nvPr/>
        </p:nvSpPr>
        <p:spPr>
          <a:xfrm>
            <a:off x="8349894" y="5714091"/>
            <a:ext cx="471296" cy="424541"/>
          </a:xfrm>
          <a:prstGeom prst="ellipse">
            <a:avLst/>
          </a:prstGeom>
          <a:solidFill>
            <a:srgbClr val="C00000"/>
          </a:solidFill>
          <a:ln>
            <a:solidFill>
              <a:srgbClr val="92D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00070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-0.13841 0.3115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27" y="15579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0.49909 0.3046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61" y="15231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9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1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10391 0.3055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15278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25365 0.30116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2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9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59259E-6 L 0.13711 0.31134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49" y="15556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8672 0.30903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1544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02891 0.3002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1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1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0.06771 0.30718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15347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5.55112E-17 L -0.17292 0.30764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1537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21654 0.29745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 animBg="1"/>
      <p:bldP spid="141" grpId="0" animBg="1"/>
      <p:bldP spid="13" grpId="0" animBg="1"/>
      <p:bldP spid="10" grpId="0" animBg="1"/>
      <p:bldP spid="136" grpId="0" animBg="1"/>
      <p:bldP spid="137" grpId="0" animBg="1"/>
      <p:bldP spid="1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4722</TotalTime>
  <Words>503</Words>
  <Application>Microsoft Office PowerPoint</Application>
  <PresentationFormat>Widescreen</PresentationFormat>
  <Paragraphs>111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UTM Avo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hung.nv2510hung.nv2510</cp:lastModifiedBy>
  <cp:revision>733</cp:revision>
  <dcterms:created xsi:type="dcterms:W3CDTF">2021-02-20T02:56:00Z</dcterms:created>
  <dcterms:modified xsi:type="dcterms:W3CDTF">2022-01-21T10:35:29Z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