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notesSlides/notesSlide4.xml" ContentType="application/vnd.openxmlformats-officedocument.presentationml.notesSlide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</p:sldMasterIdLst>
  <p:notesMasterIdLst>
    <p:notesMasterId r:id="rId19"/>
  </p:notesMasterIdLst>
  <p:sldIdLst>
    <p:sldId id="307" r:id="rId6"/>
    <p:sldId id="308" r:id="rId7"/>
    <p:sldId id="309" r:id="rId8"/>
    <p:sldId id="257" r:id="rId9"/>
    <p:sldId id="295" r:id="rId10"/>
    <p:sldId id="305" r:id="rId11"/>
    <p:sldId id="312" r:id="rId12"/>
    <p:sldId id="311" r:id="rId13"/>
    <p:sldId id="310" r:id="rId14"/>
    <p:sldId id="304" r:id="rId15"/>
    <p:sldId id="303" r:id="rId16"/>
    <p:sldId id="306" r:id="rId17"/>
    <p:sldId id="286" r:id="rId18"/>
  </p:sldIdLst>
  <p:sldSz cx="14722475" cy="8686800"/>
  <p:notesSz cx="6858000" cy="9144000"/>
  <p:defaultTextStyle>
    <a:defPPr>
      <a:defRPr lang="en-US"/>
    </a:defPPr>
    <a:lvl1pPr marL="0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46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54" d="100"/>
          <a:sy n="54" d="100"/>
        </p:scale>
        <p:origin x="936" y="114"/>
      </p:cViewPr>
      <p:guideLst>
        <p:guide orient="horz" pos="2736"/>
        <p:guide pos="46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143000"/>
            <a:ext cx="5229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12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685800"/>
            <a:ext cx="5810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75618" y="246619"/>
            <a:ext cx="2909718" cy="2115840"/>
          </a:xfrm>
          <a:prstGeom prst="rect">
            <a:avLst/>
          </a:prstGeom>
        </p:spPr>
        <p:txBody>
          <a:bodyPr spcFirstLastPara="1" wrap="square" lIns="112343" tIns="112343" rIns="112343" bIns="11234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186" y="2698539"/>
            <a:ext cx="12514104" cy="18620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371" y="4922520"/>
            <a:ext cx="10305733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6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60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1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64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1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8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95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974" y="5582075"/>
            <a:ext cx="12514104" cy="1725295"/>
          </a:xfrm>
        </p:spPr>
        <p:txBody>
          <a:bodyPr anchor="t"/>
          <a:lstStyle>
            <a:lvl1pPr algn="l">
              <a:defRPr sz="48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974" y="3681838"/>
            <a:ext cx="12514104" cy="1900237"/>
          </a:xfrm>
        </p:spPr>
        <p:txBody>
          <a:bodyPr anchor="b"/>
          <a:lstStyle>
            <a:lvl1pPr marL="0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1pPr>
            <a:lvl2pPr marL="552115" indent="0">
              <a:buNone/>
              <a:defRPr sz="2174">
                <a:solidFill>
                  <a:schemeClr val="tx1">
                    <a:tint val="75000"/>
                  </a:schemeClr>
                </a:solidFill>
              </a:defRPr>
            </a:lvl2pPr>
            <a:lvl3pPr marL="1104228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3pPr>
            <a:lvl4pPr marL="1656343" indent="0"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4pPr>
            <a:lvl5pPr marL="2208456" indent="0"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5pPr>
            <a:lvl6pPr marL="2760571" indent="0"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6pPr>
            <a:lvl7pPr marL="3312685" indent="0"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7pPr>
            <a:lvl8pPr marL="3864799" indent="0"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8pPr>
            <a:lvl9pPr marL="4416914" indent="0"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81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124" y="2026922"/>
            <a:ext cx="6502426" cy="5732886"/>
          </a:xfrm>
        </p:spPr>
        <p:txBody>
          <a:bodyPr/>
          <a:lstStyle>
            <a:lvl1pPr>
              <a:defRPr sz="3381"/>
            </a:lvl1pPr>
            <a:lvl2pPr>
              <a:defRPr sz="2898"/>
            </a:lvl2pPr>
            <a:lvl3pPr>
              <a:defRPr sz="2415"/>
            </a:lvl3pPr>
            <a:lvl4pPr>
              <a:defRPr sz="2174"/>
            </a:lvl4pPr>
            <a:lvl5pPr>
              <a:defRPr sz="2174"/>
            </a:lvl5pPr>
            <a:lvl6pPr>
              <a:defRPr sz="2174"/>
            </a:lvl6pPr>
            <a:lvl7pPr>
              <a:defRPr sz="2174"/>
            </a:lvl7pPr>
            <a:lvl8pPr>
              <a:defRPr sz="2174"/>
            </a:lvl8pPr>
            <a:lvl9pPr>
              <a:defRPr sz="21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925" y="2026922"/>
            <a:ext cx="6502426" cy="5732886"/>
          </a:xfrm>
        </p:spPr>
        <p:txBody>
          <a:bodyPr/>
          <a:lstStyle>
            <a:lvl1pPr>
              <a:defRPr sz="3381"/>
            </a:lvl1pPr>
            <a:lvl2pPr>
              <a:defRPr sz="2898"/>
            </a:lvl2pPr>
            <a:lvl3pPr>
              <a:defRPr sz="2415"/>
            </a:lvl3pPr>
            <a:lvl4pPr>
              <a:defRPr sz="2174"/>
            </a:lvl4pPr>
            <a:lvl5pPr>
              <a:defRPr sz="2174"/>
            </a:lvl5pPr>
            <a:lvl6pPr>
              <a:defRPr sz="2174"/>
            </a:lvl6pPr>
            <a:lvl7pPr>
              <a:defRPr sz="2174"/>
            </a:lvl7pPr>
            <a:lvl8pPr>
              <a:defRPr sz="2174"/>
            </a:lvl8pPr>
            <a:lvl9pPr>
              <a:defRPr sz="21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80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124" y="1944477"/>
            <a:ext cx="6504983" cy="810365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115" indent="0">
              <a:buNone/>
              <a:defRPr sz="2415" b="1"/>
            </a:lvl2pPr>
            <a:lvl3pPr marL="1104228" indent="0">
              <a:buNone/>
              <a:defRPr sz="2174" b="1"/>
            </a:lvl3pPr>
            <a:lvl4pPr marL="1656343" indent="0">
              <a:buNone/>
              <a:defRPr sz="1932" b="1"/>
            </a:lvl4pPr>
            <a:lvl5pPr marL="2208456" indent="0">
              <a:buNone/>
              <a:defRPr sz="1932" b="1"/>
            </a:lvl5pPr>
            <a:lvl6pPr marL="2760571" indent="0">
              <a:buNone/>
              <a:defRPr sz="1932" b="1"/>
            </a:lvl6pPr>
            <a:lvl7pPr marL="3312685" indent="0">
              <a:buNone/>
              <a:defRPr sz="1932" b="1"/>
            </a:lvl7pPr>
            <a:lvl8pPr marL="3864799" indent="0">
              <a:buNone/>
              <a:defRPr sz="1932" b="1"/>
            </a:lvl8pPr>
            <a:lvl9pPr marL="4416914" indent="0">
              <a:buNone/>
              <a:defRPr sz="19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124" y="2754842"/>
            <a:ext cx="6504983" cy="5004965"/>
          </a:xfrm>
        </p:spPr>
        <p:txBody>
          <a:bodyPr/>
          <a:lstStyle>
            <a:lvl1pPr>
              <a:defRPr sz="2898"/>
            </a:lvl1pPr>
            <a:lvl2pPr>
              <a:defRPr sz="2415"/>
            </a:lvl2pPr>
            <a:lvl3pPr>
              <a:defRPr sz="2174"/>
            </a:lvl3pPr>
            <a:lvl4pPr>
              <a:defRPr sz="1932"/>
            </a:lvl4pPr>
            <a:lvl5pPr>
              <a:defRPr sz="1932"/>
            </a:lvl5pPr>
            <a:lvl6pPr>
              <a:defRPr sz="1932"/>
            </a:lvl6pPr>
            <a:lvl7pPr>
              <a:defRPr sz="1932"/>
            </a:lvl7pPr>
            <a:lvl8pPr>
              <a:defRPr sz="1932"/>
            </a:lvl8pPr>
            <a:lvl9pPr>
              <a:defRPr sz="19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78814" y="1944477"/>
            <a:ext cx="6507538" cy="810365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115" indent="0">
              <a:buNone/>
              <a:defRPr sz="2415" b="1"/>
            </a:lvl2pPr>
            <a:lvl3pPr marL="1104228" indent="0">
              <a:buNone/>
              <a:defRPr sz="2174" b="1"/>
            </a:lvl3pPr>
            <a:lvl4pPr marL="1656343" indent="0">
              <a:buNone/>
              <a:defRPr sz="1932" b="1"/>
            </a:lvl4pPr>
            <a:lvl5pPr marL="2208456" indent="0">
              <a:buNone/>
              <a:defRPr sz="1932" b="1"/>
            </a:lvl5pPr>
            <a:lvl6pPr marL="2760571" indent="0">
              <a:buNone/>
              <a:defRPr sz="1932" b="1"/>
            </a:lvl6pPr>
            <a:lvl7pPr marL="3312685" indent="0">
              <a:buNone/>
              <a:defRPr sz="1932" b="1"/>
            </a:lvl7pPr>
            <a:lvl8pPr marL="3864799" indent="0">
              <a:buNone/>
              <a:defRPr sz="1932" b="1"/>
            </a:lvl8pPr>
            <a:lvl9pPr marL="4416914" indent="0">
              <a:buNone/>
              <a:defRPr sz="19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78814" y="2754842"/>
            <a:ext cx="6507538" cy="5004965"/>
          </a:xfrm>
        </p:spPr>
        <p:txBody>
          <a:bodyPr/>
          <a:lstStyle>
            <a:lvl1pPr>
              <a:defRPr sz="2898"/>
            </a:lvl1pPr>
            <a:lvl2pPr>
              <a:defRPr sz="2415"/>
            </a:lvl2pPr>
            <a:lvl3pPr>
              <a:defRPr sz="2174"/>
            </a:lvl3pPr>
            <a:lvl4pPr>
              <a:defRPr sz="1932"/>
            </a:lvl4pPr>
            <a:lvl5pPr>
              <a:defRPr sz="1932"/>
            </a:lvl5pPr>
            <a:lvl6pPr>
              <a:defRPr sz="1932"/>
            </a:lvl6pPr>
            <a:lvl7pPr>
              <a:defRPr sz="1932"/>
            </a:lvl7pPr>
            <a:lvl8pPr>
              <a:defRPr sz="1932"/>
            </a:lvl8pPr>
            <a:lvl9pPr>
              <a:defRPr sz="19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93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0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25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125" y="345863"/>
            <a:ext cx="4843593" cy="1471930"/>
          </a:xfrm>
        </p:spPr>
        <p:txBody>
          <a:bodyPr anchor="b"/>
          <a:lstStyle>
            <a:lvl1pPr algn="l">
              <a:defRPr sz="24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6079" y="345864"/>
            <a:ext cx="8230272" cy="7413943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125" y="1817795"/>
            <a:ext cx="4843593" cy="5942013"/>
          </a:xfrm>
        </p:spPr>
        <p:txBody>
          <a:bodyPr/>
          <a:lstStyle>
            <a:lvl1pPr marL="0" indent="0">
              <a:buNone/>
              <a:defRPr sz="1691"/>
            </a:lvl1pPr>
            <a:lvl2pPr marL="552115" indent="0">
              <a:buNone/>
              <a:defRPr sz="1449"/>
            </a:lvl2pPr>
            <a:lvl3pPr marL="1104228" indent="0">
              <a:buNone/>
              <a:defRPr sz="1208"/>
            </a:lvl3pPr>
            <a:lvl4pPr marL="1656343" indent="0">
              <a:buNone/>
              <a:defRPr sz="1087"/>
            </a:lvl4pPr>
            <a:lvl5pPr marL="2208456" indent="0">
              <a:buNone/>
              <a:defRPr sz="1087"/>
            </a:lvl5pPr>
            <a:lvl6pPr marL="2760571" indent="0">
              <a:buNone/>
              <a:defRPr sz="1087"/>
            </a:lvl6pPr>
            <a:lvl7pPr marL="3312685" indent="0">
              <a:buNone/>
              <a:defRPr sz="1087"/>
            </a:lvl7pPr>
            <a:lvl8pPr marL="3864799" indent="0">
              <a:buNone/>
              <a:defRPr sz="1087"/>
            </a:lvl8pPr>
            <a:lvl9pPr marL="4416914" indent="0">
              <a:buNone/>
              <a:defRPr sz="10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83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709" y="6080760"/>
            <a:ext cx="8833485" cy="717868"/>
          </a:xfrm>
        </p:spPr>
        <p:txBody>
          <a:bodyPr anchor="b"/>
          <a:lstStyle>
            <a:lvl1pPr algn="l">
              <a:defRPr sz="24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85709" y="776182"/>
            <a:ext cx="8833485" cy="5212080"/>
          </a:xfrm>
        </p:spPr>
        <p:txBody>
          <a:bodyPr/>
          <a:lstStyle>
            <a:lvl1pPr marL="0" indent="0">
              <a:buNone/>
              <a:defRPr sz="3864"/>
            </a:lvl1pPr>
            <a:lvl2pPr marL="552115" indent="0">
              <a:buNone/>
              <a:defRPr sz="3381"/>
            </a:lvl2pPr>
            <a:lvl3pPr marL="1104228" indent="0">
              <a:buNone/>
              <a:defRPr sz="2898"/>
            </a:lvl3pPr>
            <a:lvl4pPr marL="1656343" indent="0">
              <a:buNone/>
              <a:defRPr sz="2415"/>
            </a:lvl4pPr>
            <a:lvl5pPr marL="2208456" indent="0">
              <a:buNone/>
              <a:defRPr sz="2415"/>
            </a:lvl5pPr>
            <a:lvl6pPr marL="2760571" indent="0">
              <a:buNone/>
              <a:defRPr sz="2415"/>
            </a:lvl6pPr>
            <a:lvl7pPr marL="3312685" indent="0">
              <a:buNone/>
              <a:defRPr sz="2415"/>
            </a:lvl7pPr>
            <a:lvl8pPr marL="3864799" indent="0">
              <a:buNone/>
              <a:defRPr sz="2415"/>
            </a:lvl8pPr>
            <a:lvl9pPr marL="4416914" indent="0">
              <a:buNone/>
              <a:defRPr sz="24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5709" y="6798628"/>
            <a:ext cx="8833485" cy="1019492"/>
          </a:xfrm>
        </p:spPr>
        <p:txBody>
          <a:bodyPr/>
          <a:lstStyle>
            <a:lvl1pPr marL="0" indent="0">
              <a:buNone/>
              <a:defRPr sz="1691"/>
            </a:lvl1pPr>
            <a:lvl2pPr marL="552115" indent="0">
              <a:buNone/>
              <a:defRPr sz="1449"/>
            </a:lvl2pPr>
            <a:lvl3pPr marL="1104228" indent="0">
              <a:buNone/>
              <a:defRPr sz="1208"/>
            </a:lvl3pPr>
            <a:lvl4pPr marL="1656343" indent="0">
              <a:buNone/>
              <a:defRPr sz="1087"/>
            </a:lvl4pPr>
            <a:lvl5pPr marL="2208456" indent="0">
              <a:buNone/>
              <a:defRPr sz="1087"/>
            </a:lvl5pPr>
            <a:lvl6pPr marL="2760571" indent="0">
              <a:buNone/>
              <a:defRPr sz="1087"/>
            </a:lvl6pPr>
            <a:lvl7pPr marL="3312685" indent="0">
              <a:buNone/>
              <a:defRPr sz="1087"/>
            </a:lvl7pPr>
            <a:lvl8pPr marL="3864799" indent="0">
              <a:buNone/>
              <a:defRPr sz="1087"/>
            </a:lvl8pPr>
            <a:lvl9pPr marL="4416914" indent="0">
              <a:buNone/>
              <a:defRPr sz="10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1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35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73794" y="347877"/>
            <a:ext cx="3312557" cy="7411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124" y="347877"/>
            <a:ext cx="9692296" cy="74119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6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71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186" y="2698539"/>
            <a:ext cx="12514104" cy="18620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371" y="4922520"/>
            <a:ext cx="10305733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6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60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1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64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1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49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9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974" y="5582075"/>
            <a:ext cx="12514104" cy="1725295"/>
          </a:xfrm>
        </p:spPr>
        <p:txBody>
          <a:bodyPr anchor="t"/>
          <a:lstStyle>
            <a:lvl1pPr algn="l">
              <a:defRPr sz="48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974" y="3681838"/>
            <a:ext cx="12514104" cy="1900237"/>
          </a:xfrm>
        </p:spPr>
        <p:txBody>
          <a:bodyPr anchor="b"/>
          <a:lstStyle>
            <a:lvl1pPr marL="0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1pPr>
            <a:lvl2pPr marL="552115" indent="0">
              <a:buNone/>
              <a:defRPr sz="2174">
                <a:solidFill>
                  <a:schemeClr val="tx1">
                    <a:tint val="75000"/>
                  </a:schemeClr>
                </a:solidFill>
              </a:defRPr>
            </a:lvl2pPr>
            <a:lvl3pPr marL="1104228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3pPr>
            <a:lvl4pPr marL="1656343" indent="0"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4pPr>
            <a:lvl5pPr marL="2208456" indent="0"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5pPr>
            <a:lvl6pPr marL="2760571" indent="0"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6pPr>
            <a:lvl7pPr marL="3312685" indent="0"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7pPr>
            <a:lvl8pPr marL="3864799" indent="0"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8pPr>
            <a:lvl9pPr marL="4416914" indent="0"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83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124" y="2026922"/>
            <a:ext cx="6502426" cy="5732886"/>
          </a:xfrm>
        </p:spPr>
        <p:txBody>
          <a:bodyPr/>
          <a:lstStyle>
            <a:lvl1pPr>
              <a:defRPr sz="3381"/>
            </a:lvl1pPr>
            <a:lvl2pPr>
              <a:defRPr sz="2898"/>
            </a:lvl2pPr>
            <a:lvl3pPr>
              <a:defRPr sz="2415"/>
            </a:lvl3pPr>
            <a:lvl4pPr>
              <a:defRPr sz="2174"/>
            </a:lvl4pPr>
            <a:lvl5pPr>
              <a:defRPr sz="2174"/>
            </a:lvl5pPr>
            <a:lvl6pPr>
              <a:defRPr sz="2174"/>
            </a:lvl6pPr>
            <a:lvl7pPr>
              <a:defRPr sz="2174"/>
            </a:lvl7pPr>
            <a:lvl8pPr>
              <a:defRPr sz="2174"/>
            </a:lvl8pPr>
            <a:lvl9pPr>
              <a:defRPr sz="21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925" y="2026922"/>
            <a:ext cx="6502426" cy="5732886"/>
          </a:xfrm>
        </p:spPr>
        <p:txBody>
          <a:bodyPr/>
          <a:lstStyle>
            <a:lvl1pPr>
              <a:defRPr sz="3381"/>
            </a:lvl1pPr>
            <a:lvl2pPr>
              <a:defRPr sz="2898"/>
            </a:lvl2pPr>
            <a:lvl3pPr>
              <a:defRPr sz="2415"/>
            </a:lvl3pPr>
            <a:lvl4pPr>
              <a:defRPr sz="2174"/>
            </a:lvl4pPr>
            <a:lvl5pPr>
              <a:defRPr sz="2174"/>
            </a:lvl5pPr>
            <a:lvl6pPr>
              <a:defRPr sz="2174"/>
            </a:lvl6pPr>
            <a:lvl7pPr>
              <a:defRPr sz="2174"/>
            </a:lvl7pPr>
            <a:lvl8pPr>
              <a:defRPr sz="2174"/>
            </a:lvl8pPr>
            <a:lvl9pPr>
              <a:defRPr sz="21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8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124" y="1944477"/>
            <a:ext cx="6504983" cy="810365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115" indent="0">
              <a:buNone/>
              <a:defRPr sz="2415" b="1"/>
            </a:lvl2pPr>
            <a:lvl3pPr marL="1104228" indent="0">
              <a:buNone/>
              <a:defRPr sz="2174" b="1"/>
            </a:lvl3pPr>
            <a:lvl4pPr marL="1656343" indent="0">
              <a:buNone/>
              <a:defRPr sz="1932" b="1"/>
            </a:lvl4pPr>
            <a:lvl5pPr marL="2208456" indent="0">
              <a:buNone/>
              <a:defRPr sz="1932" b="1"/>
            </a:lvl5pPr>
            <a:lvl6pPr marL="2760571" indent="0">
              <a:buNone/>
              <a:defRPr sz="1932" b="1"/>
            </a:lvl6pPr>
            <a:lvl7pPr marL="3312685" indent="0">
              <a:buNone/>
              <a:defRPr sz="1932" b="1"/>
            </a:lvl7pPr>
            <a:lvl8pPr marL="3864799" indent="0">
              <a:buNone/>
              <a:defRPr sz="1932" b="1"/>
            </a:lvl8pPr>
            <a:lvl9pPr marL="4416914" indent="0">
              <a:buNone/>
              <a:defRPr sz="19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124" y="2754842"/>
            <a:ext cx="6504983" cy="5004965"/>
          </a:xfrm>
        </p:spPr>
        <p:txBody>
          <a:bodyPr/>
          <a:lstStyle>
            <a:lvl1pPr>
              <a:defRPr sz="2898"/>
            </a:lvl1pPr>
            <a:lvl2pPr>
              <a:defRPr sz="2415"/>
            </a:lvl2pPr>
            <a:lvl3pPr>
              <a:defRPr sz="2174"/>
            </a:lvl3pPr>
            <a:lvl4pPr>
              <a:defRPr sz="1932"/>
            </a:lvl4pPr>
            <a:lvl5pPr>
              <a:defRPr sz="1932"/>
            </a:lvl5pPr>
            <a:lvl6pPr>
              <a:defRPr sz="1932"/>
            </a:lvl6pPr>
            <a:lvl7pPr>
              <a:defRPr sz="1932"/>
            </a:lvl7pPr>
            <a:lvl8pPr>
              <a:defRPr sz="1932"/>
            </a:lvl8pPr>
            <a:lvl9pPr>
              <a:defRPr sz="19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78814" y="1944477"/>
            <a:ext cx="6507538" cy="810365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115" indent="0">
              <a:buNone/>
              <a:defRPr sz="2415" b="1"/>
            </a:lvl2pPr>
            <a:lvl3pPr marL="1104228" indent="0">
              <a:buNone/>
              <a:defRPr sz="2174" b="1"/>
            </a:lvl3pPr>
            <a:lvl4pPr marL="1656343" indent="0">
              <a:buNone/>
              <a:defRPr sz="1932" b="1"/>
            </a:lvl4pPr>
            <a:lvl5pPr marL="2208456" indent="0">
              <a:buNone/>
              <a:defRPr sz="1932" b="1"/>
            </a:lvl5pPr>
            <a:lvl6pPr marL="2760571" indent="0">
              <a:buNone/>
              <a:defRPr sz="1932" b="1"/>
            </a:lvl6pPr>
            <a:lvl7pPr marL="3312685" indent="0">
              <a:buNone/>
              <a:defRPr sz="1932" b="1"/>
            </a:lvl7pPr>
            <a:lvl8pPr marL="3864799" indent="0">
              <a:buNone/>
              <a:defRPr sz="1932" b="1"/>
            </a:lvl8pPr>
            <a:lvl9pPr marL="4416914" indent="0">
              <a:buNone/>
              <a:defRPr sz="19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78814" y="2754842"/>
            <a:ext cx="6507538" cy="5004965"/>
          </a:xfrm>
        </p:spPr>
        <p:txBody>
          <a:bodyPr/>
          <a:lstStyle>
            <a:lvl1pPr>
              <a:defRPr sz="2898"/>
            </a:lvl1pPr>
            <a:lvl2pPr>
              <a:defRPr sz="2415"/>
            </a:lvl2pPr>
            <a:lvl3pPr>
              <a:defRPr sz="2174"/>
            </a:lvl3pPr>
            <a:lvl4pPr>
              <a:defRPr sz="1932"/>
            </a:lvl4pPr>
            <a:lvl5pPr>
              <a:defRPr sz="1932"/>
            </a:lvl5pPr>
            <a:lvl6pPr>
              <a:defRPr sz="1932"/>
            </a:lvl6pPr>
            <a:lvl7pPr>
              <a:defRPr sz="1932"/>
            </a:lvl7pPr>
            <a:lvl8pPr>
              <a:defRPr sz="1932"/>
            </a:lvl8pPr>
            <a:lvl9pPr>
              <a:defRPr sz="19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82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60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64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125" y="345863"/>
            <a:ext cx="4843593" cy="1471930"/>
          </a:xfrm>
        </p:spPr>
        <p:txBody>
          <a:bodyPr anchor="b"/>
          <a:lstStyle>
            <a:lvl1pPr algn="l">
              <a:defRPr sz="24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6079" y="345864"/>
            <a:ext cx="8230272" cy="7413943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125" y="1817795"/>
            <a:ext cx="4843593" cy="5942013"/>
          </a:xfrm>
        </p:spPr>
        <p:txBody>
          <a:bodyPr/>
          <a:lstStyle>
            <a:lvl1pPr marL="0" indent="0">
              <a:buNone/>
              <a:defRPr sz="1691"/>
            </a:lvl1pPr>
            <a:lvl2pPr marL="552115" indent="0">
              <a:buNone/>
              <a:defRPr sz="1449"/>
            </a:lvl2pPr>
            <a:lvl3pPr marL="1104228" indent="0">
              <a:buNone/>
              <a:defRPr sz="1208"/>
            </a:lvl3pPr>
            <a:lvl4pPr marL="1656343" indent="0">
              <a:buNone/>
              <a:defRPr sz="1087"/>
            </a:lvl4pPr>
            <a:lvl5pPr marL="2208456" indent="0">
              <a:buNone/>
              <a:defRPr sz="1087"/>
            </a:lvl5pPr>
            <a:lvl6pPr marL="2760571" indent="0">
              <a:buNone/>
              <a:defRPr sz="1087"/>
            </a:lvl6pPr>
            <a:lvl7pPr marL="3312685" indent="0">
              <a:buNone/>
              <a:defRPr sz="1087"/>
            </a:lvl7pPr>
            <a:lvl8pPr marL="3864799" indent="0">
              <a:buNone/>
              <a:defRPr sz="1087"/>
            </a:lvl8pPr>
            <a:lvl9pPr marL="4416914" indent="0">
              <a:buNone/>
              <a:defRPr sz="10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20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709" y="6080760"/>
            <a:ext cx="8833485" cy="717868"/>
          </a:xfrm>
        </p:spPr>
        <p:txBody>
          <a:bodyPr anchor="b"/>
          <a:lstStyle>
            <a:lvl1pPr algn="l">
              <a:defRPr sz="24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85709" y="776182"/>
            <a:ext cx="8833485" cy="5212080"/>
          </a:xfrm>
        </p:spPr>
        <p:txBody>
          <a:bodyPr/>
          <a:lstStyle>
            <a:lvl1pPr marL="0" indent="0">
              <a:buNone/>
              <a:defRPr sz="3864"/>
            </a:lvl1pPr>
            <a:lvl2pPr marL="552115" indent="0">
              <a:buNone/>
              <a:defRPr sz="3381"/>
            </a:lvl2pPr>
            <a:lvl3pPr marL="1104228" indent="0">
              <a:buNone/>
              <a:defRPr sz="2898"/>
            </a:lvl3pPr>
            <a:lvl4pPr marL="1656343" indent="0">
              <a:buNone/>
              <a:defRPr sz="2415"/>
            </a:lvl4pPr>
            <a:lvl5pPr marL="2208456" indent="0">
              <a:buNone/>
              <a:defRPr sz="2415"/>
            </a:lvl5pPr>
            <a:lvl6pPr marL="2760571" indent="0">
              <a:buNone/>
              <a:defRPr sz="2415"/>
            </a:lvl6pPr>
            <a:lvl7pPr marL="3312685" indent="0">
              <a:buNone/>
              <a:defRPr sz="2415"/>
            </a:lvl7pPr>
            <a:lvl8pPr marL="3864799" indent="0">
              <a:buNone/>
              <a:defRPr sz="2415"/>
            </a:lvl8pPr>
            <a:lvl9pPr marL="4416914" indent="0">
              <a:buNone/>
              <a:defRPr sz="24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5709" y="6798628"/>
            <a:ext cx="8833485" cy="1019492"/>
          </a:xfrm>
        </p:spPr>
        <p:txBody>
          <a:bodyPr/>
          <a:lstStyle>
            <a:lvl1pPr marL="0" indent="0">
              <a:buNone/>
              <a:defRPr sz="1691"/>
            </a:lvl1pPr>
            <a:lvl2pPr marL="552115" indent="0">
              <a:buNone/>
              <a:defRPr sz="1449"/>
            </a:lvl2pPr>
            <a:lvl3pPr marL="1104228" indent="0">
              <a:buNone/>
              <a:defRPr sz="1208"/>
            </a:lvl3pPr>
            <a:lvl4pPr marL="1656343" indent="0">
              <a:buNone/>
              <a:defRPr sz="1087"/>
            </a:lvl4pPr>
            <a:lvl5pPr marL="2208456" indent="0">
              <a:buNone/>
              <a:defRPr sz="1087"/>
            </a:lvl5pPr>
            <a:lvl6pPr marL="2760571" indent="0">
              <a:buNone/>
              <a:defRPr sz="1087"/>
            </a:lvl6pPr>
            <a:lvl7pPr marL="3312685" indent="0">
              <a:buNone/>
              <a:defRPr sz="1087"/>
            </a:lvl7pPr>
            <a:lvl8pPr marL="3864799" indent="0">
              <a:buNone/>
              <a:defRPr sz="1087"/>
            </a:lvl8pPr>
            <a:lvl9pPr marL="4416914" indent="0">
              <a:buNone/>
              <a:defRPr sz="10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03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71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73794" y="347877"/>
            <a:ext cx="3312557" cy="7411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124" y="347877"/>
            <a:ext cx="9692296" cy="74119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830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0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24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115" indent="0" algn="ctr">
              <a:buNone/>
              <a:defRPr sz="2415"/>
            </a:lvl2pPr>
            <a:lvl3pPr marL="1104229" indent="0" algn="ctr">
              <a:buNone/>
              <a:defRPr sz="2174"/>
            </a:lvl3pPr>
            <a:lvl4pPr marL="1656344" indent="0" algn="ctr">
              <a:buNone/>
              <a:defRPr sz="1932"/>
            </a:lvl4pPr>
            <a:lvl5pPr marL="2208459" indent="0" algn="ctr">
              <a:buNone/>
              <a:defRPr sz="1932"/>
            </a:lvl5pPr>
            <a:lvl6pPr marL="2760574" indent="0" algn="ctr">
              <a:buNone/>
              <a:defRPr sz="1932"/>
            </a:lvl6pPr>
            <a:lvl7pPr marL="3312688" indent="0" algn="ctr">
              <a:buNone/>
              <a:defRPr sz="1932"/>
            </a:lvl7pPr>
            <a:lvl8pPr marL="3864803" indent="0" algn="ctr">
              <a:buNone/>
              <a:defRPr sz="1932"/>
            </a:lvl8pPr>
            <a:lvl9pPr marL="4416918" indent="0" algn="ctr">
              <a:buNone/>
              <a:defRPr sz="1932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9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9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5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9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9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24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>
                    <a:tint val="75000"/>
                  </a:schemeClr>
                </a:solidFill>
              </a:defRPr>
            </a:lvl1pPr>
            <a:lvl2pPr marL="552115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229" indent="0">
              <a:buNone/>
              <a:defRPr sz="2174">
                <a:solidFill>
                  <a:schemeClr val="tx1">
                    <a:tint val="75000"/>
                  </a:schemeClr>
                </a:solidFill>
              </a:defRPr>
            </a:lvl3pPr>
            <a:lvl4pPr marL="1656344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459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574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688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80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918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9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9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9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9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115" indent="0">
              <a:buNone/>
              <a:defRPr sz="2415" b="1"/>
            </a:lvl2pPr>
            <a:lvl3pPr marL="1104229" indent="0">
              <a:buNone/>
              <a:defRPr sz="2174" b="1"/>
            </a:lvl3pPr>
            <a:lvl4pPr marL="1656344" indent="0">
              <a:buNone/>
              <a:defRPr sz="1932" b="1"/>
            </a:lvl4pPr>
            <a:lvl5pPr marL="2208459" indent="0">
              <a:buNone/>
              <a:defRPr sz="1932" b="1"/>
            </a:lvl5pPr>
            <a:lvl6pPr marL="2760574" indent="0">
              <a:buNone/>
              <a:defRPr sz="1932" b="1"/>
            </a:lvl6pPr>
            <a:lvl7pPr marL="3312688" indent="0">
              <a:buNone/>
              <a:defRPr sz="1932" b="1"/>
            </a:lvl7pPr>
            <a:lvl8pPr marL="3864803" indent="0">
              <a:buNone/>
              <a:defRPr sz="1932" b="1"/>
            </a:lvl8pPr>
            <a:lvl9pPr marL="4416918" indent="0">
              <a:buNone/>
              <a:defRPr sz="193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115" indent="0">
              <a:buNone/>
              <a:defRPr sz="2415" b="1"/>
            </a:lvl2pPr>
            <a:lvl3pPr marL="1104229" indent="0">
              <a:buNone/>
              <a:defRPr sz="2174" b="1"/>
            </a:lvl3pPr>
            <a:lvl4pPr marL="1656344" indent="0">
              <a:buNone/>
              <a:defRPr sz="1932" b="1"/>
            </a:lvl4pPr>
            <a:lvl5pPr marL="2208459" indent="0">
              <a:buNone/>
              <a:defRPr sz="1932" b="1"/>
            </a:lvl5pPr>
            <a:lvl6pPr marL="2760574" indent="0">
              <a:buNone/>
              <a:defRPr sz="1932" b="1"/>
            </a:lvl6pPr>
            <a:lvl7pPr marL="3312688" indent="0">
              <a:buNone/>
              <a:defRPr sz="1932" b="1"/>
            </a:lvl7pPr>
            <a:lvl8pPr marL="3864803" indent="0">
              <a:buNone/>
              <a:defRPr sz="1932" b="1"/>
            </a:lvl8pPr>
            <a:lvl9pPr marL="4416918" indent="0">
              <a:buNone/>
              <a:defRPr sz="193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9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9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9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9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9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9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5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1932"/>
            </a:lvl1pPr>
            <a:lvl2pPr marL="552115" indent="0">
              <a:buNone/>
              <a:defRPr sz="1691"/>
            </a:lvl2pPr>
            <a:lvl3pPr marL="1104229" indent="0">
              <a:buNone/>
              <a:defRPr sz="1449"/>
            </a:lvl3pPr>
            <a:lvl4pPr marL="1656344" indent="0">
              <a:buNone/>
              <a:defRPr sz="1208"/>
            </a:lvl4pPr>
            <a:lvl5pPr marL="2208459" indent="0">
              <a:buNone/>
              <a:defRPr sz="1208"/>
            </a:lvl5pPr>
            <a:lvl6pPr marL="2760574" indent="0">
              <a:buNone/>
              <a:defRPr sz="1208"/>
            </a:lvl6pPr>
            <a:lvl7pPr marL="3312688" indent="0">
              <a:buNone/>
              <a:defRPr sz="1208"/>
            </a:lvl7pPr>
            <a:lvl8pPr marL="3864803" indent="0">
              <a:buNone/>
              <a:defRPr sz="1208"/>
            </a:lvl8pPr>
            <a:lvl9pPr marL="4416918" indent="0">
              <a:buNone/>
              <a:defRPr sz="120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9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9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864"/>
            </a:lvl1pPr>
            <a:lvl2pPr marL="552115" indent="0">
              <a:buNone/>
              <a:defRPr sz="3381"/>
            </a:lvl2pPr>
            <a:lvl3pPr marL="1104229" indent="0">
              <a:buNone/>
              <a:defRPr sz="2898"/>
            </a:lvl3pPr>
            <a:lvl4pPr marL="1656344" indent="0">
              <a:buNone/>
              <a:defRPr sz="2415"/>
            </a:lvl4pPr>
            <a:lvl5pPr marL="2208459" indent="0">
              <a:buNone/>
              <a:defRPr sz="2415"/>
            </a:lvl5pPr>
            <a:lvl6pPr marL="2760574" indent="0">
              <a:buNone/>
              <a:defRPr sz="2415"/>
            </a:lvl6pPr>
            <a:lvl7pPr marL="3312688" indent="0">
              <a:buNone/>
              <a:defRPr sz="2415"/>
            </a:lvl7pPr>
            <a:lvl8pPr marL="3864803" indent="0">
              <a:buNone/>
              <a:defRPr sz="2415"/>
            </a:lvl8pPr>
            <a:lvl9pPr marL="4416918" indent="0">
              <a:buNone/>
              <a:defRPr sz="24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1932"/>
            </a:lvl1pPr>
            <a:lvl2pPr marL="552115" indent="0">
              <a:buNone/>
              <a:defRPr sz="1691"/>
            </a:lvl2pPr>
            <a:lvl3pPr marL="1104229" indent="0">
              <a:buNone/>
              <a:defRPr sz="1449"/>
            </a:lvl3pPr>
            <a:lvl4pPr marL="1656344" indent="0">
              <a:buNone/>
              <a:defRPr sz="1208"/>
            </a:lvl4pPr>
            <a:lvl5pPr marL="2208459" indent="0">
              <a:buNone/>
              <a:defRPr sz="1208"/>
            </a:lvl5pPr>
            <a:lvl6pPr marL="2760574" indent="0">
              <a:buNone/>
              <a:defRPr sz="1208"/>
            </a:lvl6pPr>
            <a:lvl7pPr marL="3312688" indent="0">
              <a:buNone/>
              <a:defRPr sz="1208"/>
            </a:lvl7pPr>
            <a:lvl8pPr marL="3864803" indent="0">
              <a:buNone/>
              <a:defRPr sz="1208"/>
            </a:lvl8pPr>
            <a:lvl9pPr marL="4416918" indent="0">
              <a:buNone/>
              <a:defRPr sz="120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9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9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7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9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9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4229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42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4229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0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4722475" cy="868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124" y="347875"/>
            <a:ext cx="13250228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124" y="2026922"/>
            <a:ext cx="13250228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24" y="8051378"/>
            <a:ext cx="3435244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0179" y="8051378"/>
            <a:ext cx="4662117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1107" y="8051378"/>
            <a:ext cx="3435244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3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104228" rtl="0" eaLnBrk="1" latinLnBrk="0" hangingPunct="1"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4086" indent="-414086" algn="l" defTabSz="1104228" rtl="0" eaLnBrk="1" latinLnBrk="0" hangingPunct="1">
        <a:spcBef>
          <a:spcPct val="20000"/>
        </a:spcBef>
        <a:buFont typeface="Arial" pitchFamily="34" charset="0"/>
        <a:buChar char="•"/>
        <a:defRPr sz="3864" kern="1200">
          <a:solidFill>
            <a:schemeClr val="tx1"/>
          </a:solidFill>
          <a:latin typeface="+mn-lt"/>
          <a:ea typeface="+mn-ea"/>
          <a:cs typeface="+mn-cs"/>
        </a:defRPr>
      </a:lvl1pPr>
      <a:lvl2pPr marL="897185" indent="-345072" algn="l" defTabSz="1104228" rtl="0" eaLnBrk="1" latinLnBrk="0" hangingPunct="1">
        <a:spcBef>
          <a:spcPct val="20000"/>
        </a:spcBef>
        <a:buFont typeface="Arial" pitchFamily="34" charset="0"/>
        <a:buChar char="–"/>
        <a:defRPr sz="3381" kern="1200">
          <a:solidFill>
            <a:schemeClr val="tx1"/>
          </a:solidFill>
          <a:latin typeface="+mn-lt"/>
          <a:ea typeface="+mn-ea"/>
          <a:cs typeface="+mn-cs"/>
        </a:defRPr>
      </a:lvl2pPr>
      <a:lvl3pPr marL="1380286" indent="-276056" algn="l" defTabSz="1104228" rtl="0" eaLnBrk="1" latinLnBrk="0" hangingPunct="1">
        <a:spcBef>
          <a:spcPct val="20000"/>
        </a:spcBef>
        <a:buFont typeface="Arial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3pPr>
      <a:lvl4pPr marL="1932399" indent="-276056" algn="l" defTabSz="1104228" rtl="0" eaLnBrk="1" latinLnBrk="0" hangingPunct="1">
        <a:spcBef>
          <a:spcPct val="20000"/>
        </a:spcBef>
        <a:buFont typeface="Arial" pitchFamily="34" charset="0"/>
        <a:buChar char="–"/>
        <a:defRPr sz="2415" kern="1200">
          <a:solidFill>
            <a:schemeClr val="tx1"/>
          </a:solidFill>
          <a:latin typeface="+mn-lt"/>
          <a:ea typeface="+mn-ea"/>
          <a:cs typeface="+mn-cs"/>
        </a:defRPr>
      </a:lvl4pPr>
      <a:lvl5pPr marL="2484514" indent="-276056" algn="l" defTabSz="1104228" rtl="0" eaLnBrk="1" latinLnBrk="0" hangingPunct="1">
        <a:spcBef>
          <a:spcPct val="20000"/>
        </a:spcBef>
        <a:buFont typeface="Arial" pitchFamily="34" charset="0"/>
        <a:buChar char="»"/>
        <a:defRPr sz="2415" kern="1200">
          <a:solidFill>
            <a:schemeClr val="tx1"/>
          </a:solidFill>
          <a:latin typeface="+mn-lt"/>
          <a:ea typeface="+mn-ea"/>
          <a:cs typeface="+mn-cs"/>
        </a:defRPr>
      </a:lvl5pPr>
      <a:lvl6pPr marL="3036627" indent="-276056" algn="l" defTabSz="1104228" rtl="0" eaLnBrk="1" latinLnBrk="0" hangingPunct="1">
        <a:spcBef>
          <a:spcPct val="20000"/>
        </a:spcBef>
        <a:buFont typeface="Arial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6pPr>
      <a:lvl7pPr marL="3588742" indent="-276056" algn="l" defTabSz="1104228" rtl="0" eaLnBrk="1" latinLnBrk="0" hangingPunct="1">
        <a:spcBef>
          <a:spcPct val="20000"/>
        </a:spcBef>
        <a:buFont typeface="Arial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7pPr>
      <a:lvl8pPr marL="4140856" indent="-276056" algn="l" defTabSz="1104228" rtl="0" eaLnBrk="1" latinLnBrk="0" hangingPunct="1">
        <a:spcBef>
          <a:spcPct val="20000"/>
        </a:spcBef>
        <a:buFont typeface="Arial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8pPr>
      <a:lvl9pPr marL="4692970" indent="-276056" algn="l" defTabSz="1104228" rtl="0" eaLnBrk="1" latinLnBrk="0" hangingPunct="1">
        <a:spcBef>
          <a:spcPct val="20000"/>
        </a:spcBef>
        <a:buFont typeface="Arial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228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1pPr>
      <a:lvl2pPr marL="552115" algn="l" defTabSz="1104228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2pPr>
      <a:lvl3pPr marL="1104228" algn="l" defTabSz="1104228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3pPr>
      <a:lvl4pPr marL="1656343" algn="l" defTabSz="1104228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4pPr>
      <a:lvl5pPr marL="2208456" algn="l" defTabSz="1104228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5pPr>
      <a:lvl6pPr marL="2760571" algn="l" defTabSz="1104228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6pPr>
      <a:lvl7pPr marL="3312685" algn="l" defTabSz="1104228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7pPr>
      <a:lvl8pPr marL="3864799" algn="l" defTabSz="1104228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8pPr>
      <a:lvl9pPr marL="4416914" algn="l" defTabSz="1104228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124" y="347875"/>
            <a:ext cx="13250228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124" y="2026922"/>
            <a:ext cx="13250228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24" y="8051378"/>
            <a:ext cx="3435244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4228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0179" y="8051378"/>
            <a:ext cx="4662117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42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1107" y="8051378"/>
            <a:ext cx="3435244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4228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7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1104228" rtl="0" eaLnBrk="1" latinLnBrk="0" hangingPunct="1"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4086" indent="-414086" algn="l" defTabSz="1104228" rtl="0" eaLnBrk="1" latinLnBrk="0" hangingPunct="1">
        <a:spcBef>
          <a:spcPct val="20000"/>
        </a:spcBef>
        <a:buFont typeface="Arial" pitchFamily="34" charset="0"/>
        <a:buChar char="•"/>
        <a:defRPr sz="3864" kern="1200">
          <a:solidFill>
            <a:schemeClr val="tx1"/>
          </a:solidFill>
          <a:latin typeface="+mn-lt"/>
          <a:ea typeface="+mn-ea"/>
          <a:cs typeface="+mn-cs"/>
        </a:defRPr>
      </a:lvl1pPr>
      <a:lvl2pPr marL="897185" indent="-345072" algn="l" defTabSz="1104228" rtl="0" eaLnBrk="1" latinLnBrk="0" hangingPunct="1">
        <a:spcBef>
          <a:spcPct val="20000"/>
        </a:spcBef>
        <a:buFont typeface="Arial" pitchFamily="34" charset="0"/>
        <a:buChar char="–"/>
        <a:defRPr sz="3381" kern="1200">
          <a:solidFill>
            <a:schemeClr val="tx1"/>
          </a:solidFill>
          <a:latin typeface="+mn-lt"/>
          <a:ea typeface="+mn-ea"/>
          <a:cs typeface="+mn-cs"/>
        </a:defRPr>
      </a:lvl2pPr>
      <a:lvl3pPr marL="1380286" indent="-276056" algn="l" defTabSz="1104228" rtl="0" eaLnBrk="1" latinLnBrk="0" hangingPunct="1">
        <a:spcBef>
          <a:spcPct val="20000"/>
        </a:spcBef>
        <a:buFont typeface="Arial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3pPr>
      <a:lvl4pPr marL="1932399" indent="-276056" algn="l" defTabSz="1104228" rtl="0" eaLnBrk="1" latinLnBrk="0" hangingPunct="1">
        <a:spcBef>
          <a:spcPct val="20000"/>
        </a:spcBef>
        <a:buFont typeface="Arial" pitchFamily="34" charset="0"/>
        <a:buChar char="–"/>
        <a:defRPr sz="2415" kern="1200">
          <a:solidFill>
            <a:schemeClr val="tx1"/>
          </a:solidFill>
          <a:latin typeface="+mn-lt"/>
          <a:ea typeface="+mn-ea"/>
          <a:cs typeface="+mn-cs"/>
        </a:defRPr>
      </a:lvl4pPr>
      <a:lvl5pPr marL="2484514" indent="-276056" algn="l" defTabSz="1104228" rtl="0" eaLnBrk="1" latinLnBrk="0" hangingPunct="1">
        <a:spcBef>
          <a:spcPct val="20000"/>
        </a:spcBef>
        <a:buFont typeface="Arial" pitchFamily="34" charset="0"/>
        <a:buChar char="»"/>
        <a:defRPr sz="2415" kern="1200">
          <a:solidFill>
            <a:schemeClr val="tx1"/>
          </a:solidFill>
          <a:latin typeface="+mn-lt"/>
          <a:ea typeface="+mn-ea"/>
          <a:cs typeface="+mn-cs"/>
        </a:defRPr>
      </a:lvl5pPr>
      <a:lvl6pPr marL="3036627" indent="-276056" algn="l" defTabSz="1104228" rtl="0" eaLnBrk="1" latinLnBrk="0" hangingPunct="1">
        <a:spcBef>
          <a:spcPct val="20000"/>
        </a:spcBef>
        <a:buFont typeface="Arial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6pPr>
      <a:lvl7pPr marL="3588742" indent="-276056" algn="l" defTabSz="1104228" rtl="0" eaLnBrk="1" latinLnBrk="0" hangingPunct="1">
        <a:spcBef>
          <a:spcPct val="20000"/>
        </a:spcBef>
        <a:buFont typeface="Arial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7pPr>
      <a:lvl8pPr marL="4140856" indent="-276056" algn="l" defTabSz="1104228" rtl="0" eaLnBrk="1" latinLnBrk="0" hangingPunct="1">
        <a:spcBef>
          <a:spcPct val="20000"/>
        </a:spcBef>
        <a:buFont typeface="Arial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8pPr>
      <a:lvl9pPr marL="4692970" indent="-276056" algn="l" defTabSz="1104228" rtl="0" eaLnBrk="1" latinLnBrk="0" hangingPunct="1">
        <a:spcBef>
          <a:spcPct val="20000"/>
        </a:spcBef>
        <a:buFont typeface="Arial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228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1pPr>
      <a:lvl2pPr marL="552115" algn="l" defTabSz="1104228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2pPr>
      <a:lvl3pPr marL="1104228" algn="l" defTabSz="1104228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3pPr>
      <a:lvl4pPr marL="1656343" algn="l" defTabSz="1104228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4pPr>
      <a:lvl5pPr marL="2208456" algn="l" defTabSz="1104228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5pPr>
      <a:lvl6pPr marL="2760571" algn="l" defTabSz="1104228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6pPr>
      <a:lvl7pPr marL="3312685" algn="l" defTabSz="1104228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7pPr>
      <a:lvl8pPr marL="3864799" algn="l" defTabSz="1104228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8pPr>
      <a:lvl9pPr marL="4416914" algn="l" defTabSz="1104228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4229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42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4229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42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3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1104229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57" indent="-276057" algn="l" defTabSz="1104229" rtl="0" eaLnBrk="1" latinLnBrk="0" hangingPunct="1">
        <a:lnSpc>
          <a:spcPct val="90000"/>
        </a:lnSpc>
        <a:spcBef>
          <a:spcPts val="1208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172" indent="-276057" algn="l" defTabSz="1104229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287" indent="-276057" algn="l" defTabSz="1104229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402" indent="-276057" algn="l" defTabSz="1104229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4" kern="1200">
          <a:solidFill>
            <a:schemeClr val="tx1"/>
          </a:solidFill>
          <a:latin typeface="+mn-lt"/>
          <a:ea typeface="+mn-ea"/>
          <a:cs typeface="+mn-cs"/>
        </a:defRPr>
      </a:lvl4pPr>
      <a:lvl5pPr marL="2484516" indent="-276057" algn="l" defTabSz="1104229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4" kern="1200">
          <a:solidFill>
            <a:schemeClr val="tx1"/>
          </a:solidFill>
          <a:latin typeface="+mn-lt"/>
          <a:ea typeface="+mn-ea"/>
          <a:cs typeface="+mn-cs"/>
        </a:defRPr>
      </a:lvl5pPr>
      <a:lvl6pPr marL="3036631" indent="-276057" algn="l" defTabSz="1104229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4" kern="1200">
          <a:solidFill>
            <a:schemeClr val="tx1"/>
          </a:solidFill>
          <a:latin typeface="+mn-lt"/>
          <a:ea typeface="+mn-ea"/>
          <a:cs typeface="+mn-cs"/>
        </a:defRPr>
      </a:lvl6pPr>
      <a:lvl7pPr marL="3588746" indent="-276057" algn="l" defTabSz="1104229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4" kern="1200">
          <a:solidFill>
            <a:schemeClr val="tx1"/>
          </a:solidFill>
          <a:latin typeface="+mn-lt"/>
          <a:ea typeface="+mn-ea"/>
          <a:cs typeface="+mn-cs"/>
        </a:defRPr>
      </a:lvl7pPr>
      <a:lvl8pPr marL="4140860" indent="-276057" algn="l" defTabSz="1104229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4" kern="1200">
          <a:solidFill>
            <a:schemeClr val="tx1"/>
          </a:solidFill>
          <a:latin typeface="+mn-lt"/>
          <a:ea typeface="+mn-ea"/>
          <a:cs typeface="+mn-cs"/>
        </a:defRPr>
      </a:lvl8pPr>
      <a:lvl9pPr marL="4692975" indent="-276057" algn="l" defTabSz="1104229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229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1pPr>
      <a:lvl2pPr marL="552115" algn="l" defTabSz="1104229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2pPr>
      <a:lvl3pPr marL="1104229" algn="l" defTabSz="1104229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3pPr>
      <a:lvl4pPr marL="1656344" algn="l" defTabSz="1104229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4pPr>
      <a:lvl5pPr marL="2208459" algn="l" defTabSz="1104229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5pPr>
      <a:lvl6pPr marL="2760574" algn="l" defTabSz="1104229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6pPr>
      <a:lvl7pPr marL="3312688" algn="l" defTabSz="1104229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7pPr>
      <a:lvl8pPr marL="3864803" algn="l" defTabSz="1104229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8pPr>
      <a:lvl9pPr marL="4416918" algn="l" defTabSz="1104229" rtl="0" eaLnBrk="1" latinLnBrk="0" hangingPunct="1">
        <a:defRPr sz="21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6.wmf"/><Relationship Id="rId3" Type="http://schemas.openxmlformats.org/officeDocument/2006/relationships/control" Target="../activeX/activeX10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40.jpeg"/><Relationship Id="rId2" Type="http://schemas.openxmlformats.org/officeDocument/2006/relationships/control" Target="../activeX/activeX9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11" Type="http://schemas.microsoft.com/office/2007/relationships/hdphoto" Target="../media/hdphoto10.wdp"/><Relationship Id="rId5" Type="http://schemas.openxmlformats.org/officeDocument/2006/relationships/control" Target="../activeX/activeX12.xml"/><Relationship Id="rId15" Type="http://schemas.openxmlformats.org/officeDocument/2006/relationships/image" Target="../media/image38.wmf"/><Relationship Id="rId10" Type="http://schemas.openxmlformats.org/officeDocument/2006/relationships/image" Target="../media/image35.png"/><Relationship Id="rId4" Type="http://schemas.openxmlformats.org/officeDocument/2006/relationships/control" Target="../activeX/activeX11.xml"/><Relationship Id="rId9" Type="http://schemas.microsoft.com/office/2007/relationships/hdphoto" Target="../media/hdphoto9.wdp"/><Relationship Id="rId1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7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6.wmf"/><Relationship Id="rId3" Type="http://schemas.openxmlformats.org/officeDocument/2006/relationships/control" Target="../activeX/activeX4.xml"/><Relationship Id="rId7" Type="http://schemas.openxmlformats.org/officeDocument/2006/relationships/control" Target="../activeX/activeX8.xml"/><Relationship Id="rId12" Type="http://schemas.openxmlformats.org/officeDocument/2006/relationships/image" Target="../media/image15.wmf"/><Relationship Id="rId2" Type="http://schemas.openxmlformats.org/officeDocument/2006/relationships/control" Target="../activeX/activeX3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7.xml"/><Relationship Id="rId11" Type="http://schemas.openxmlformats.org/officeDocument/2006/relationships/image" Target="../media/image14.wmf"/><Relationship Id="rId5" Type="http://schemas.openxmlformats.org/officeDocument/2006/relationships/control" Target="../activeX/activeX6.xml"/><Relationship Id="rId15" Type="http://schemas.openxmlformats.org/officeDocument/2006/relationships/image" Target="../media/image18.wmf"/><Relationship Id="rId10" Type="http://schemas.openxmlformats.org/officeDocument/2006/relationships/image" Target="../media/image11.png"/><Relationship Id="rId4" Type="http://schemas.openxmlformats.org/officeDocument/2006/relationships/control" Target="../activeX/activeX5.xml"/><Relationship Id="rId9" Type="http://schemas.openxmlformats.org/officeDocument/2006/relationships/image" Target="../media/image7.png"/><Relationship Id="rId1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microsoft.com/office/2007/relationships/hdphoto" Target="../media/hdphoto5.wdp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image" Target="../media/image20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microsoft.com/office/2007/relationships/hdphoto" Target="../media/hdphoto6.wdp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232A20-E49B-4129-9E6D-969BA3353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22475" cy="8481397"/>
          </a:xfrm>
          <a:prstGeom prst="rect">
            <a:avLst/>
          </a:prstGeom>
        </p:spPr>
      </p:pic>
      <p:cxnSp>
        <p:nvCxnSpPr>
          <p:cNvPr id="8" name="7"/>
          <p:cNvCxnSpPr/>
          <p:nvPr/>
        </p:nvCxnSpPr>
        <p:spPr>
          <a:xfrm>
            <a:off x="5207015" y="3014611"/>
            <a:ext cx="3946378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1775956" y="3729979"/>
            <a:ext cx="11123795" cy="4751418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448208" y="437705"/>
            <a:ext cx="7545268" cy="5382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1104228">
              <a:defRPr/>
            </a:pPr>
            <a:endParaRPr lang="en-US" sz="2898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25BA8-64F1-49CE-81E3-65665BE96D3F}"/>
              </a:ext>
            </a:extLst>
          </p:cNvPr>
          <p:cNvSpPr txBox="1"/>
          <p:nvPr/>
        </p:nvSpPr>
        <p:spPr>
          <a:xfrm>
            <a:off x="2047849" y="1869513"/>
            <a:ext cx="10345983" cy="2079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04228">
              <a:defRPr/>
            </a:pPr>
            <a:r>
              <a:rPr lang="en-US" sz="6456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 defTabSz="1104228">
              <a:defRPr/>
            </a:pPr>
            <a:r>
              <a:rPr lang="en-US" sz="6456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 với tiết học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6342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2127" y="609546"/>
            <a:ext cx="10474028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1777" y="1373174"/>
            <a:ext cx="5438058" cy="403761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may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thêu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 cu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Phương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khoái</a:t>
            </a: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giỏi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/>
        </p:blipFill>
        <p:spPr>
          <a:xfrm>
            <a:off x="8729489" y="977767"/>
            <a:ext cx="3862561" cy="3739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599835" y="4568899"/>
            <a:ext cx="735965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 liền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ro ro …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Hấn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1" y="4570033"/>
            <a:ext cx="4076700" cy="4076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2971800" y="2133600"/>
            <a:ext cx="80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40153" y="2890095"/>
            <a:ext cx="80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050" y="4441154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31681" y="6936704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402281" y="7811883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674369" y="6099625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16205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4392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495246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sát</a:t>
            </a:r>
            <a:r>
              <a:rPr lang="en-US" sz="3200" dirty="0" smtClean="0"/>
              <a:t> </a:t>
            </a:r>
            <a:r>
              <a:rPr lang="en-US" sz="3200" dirty="0" err="1" smtClean="0"/>
              <a:t>tranh</a:t>
            </a:r>
            <a:r>
              <a:rPr lang="en-US" sz="3200" dirty="0" smtClean="0"/>
              <a:t> </a:t>
            </a:r>
            <a:r>
              <a:rPr lang="en-US" sz="3200" dirty="0" err="1" smtClean="0"/>
              <a:t>rồi</a:t>
            </a:r>
            <a:r>
              <a:rPr lang="en-US" sz="3200" dirty="0" smtClean="0"/>
              <a:t> </a:t>
            </a: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hỏi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505823" y="3544645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2505823" y="1076118"/>
            <a:ext cx="9394930" cy="24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2077394" y="4722490"/>
            <a:ext cx="9885414" cy="25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203288" y="360875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52227" y="7128085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1112" y="7128084"/>
            <a:ext cx="5381696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349" y1="4621" x2="16047" y2="36200"/>
                        <a14:foregroundMark x1="43488" y1="47176" x2="48605" y2="55905"/>
                        <a14:foregroundMark x1="49884" y1="74134" x2="46628" y2="90116"/>
                        <a14:foregroundMark x1="74070" y1="78755" x2="69302" y2="91014"/>
                        <a14:foregroundMark x1="68140" y1="81130" x2="72442" y2="82670"/>
                        <a14:foregroundMark x1="20465" y1="10077" x2="6512" y2="24326"/>
                        <a14:foregroundMark x1="45465" y1="8986" x2="27209" y2="24134"/>
                        <a14:foregroundMark x1="63721" y1="82221" x2="61395" y2="8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2" y="5640074"/>
            <a:ext cx="1566124" cy="283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7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4392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495246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1295168" y="1148520"/>
            <a:ext cx="10022914" cy="262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4020809" y="4915051"/>
            <a:ext cx="10597206" cy="277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0349" y1="4621" x2="16047" y2="36200"/>
                        <a14:foregroundMark x1="43488" y1="47176" x2="48605" y2="55905"/>
                        <a14:foregroundMark x1="49884" y1="74134" x2="46628" y2="90116"/>
                        <a14:foregroundMark x1="74070" y1="78755" x2="69302" y2="91014"/>
                        <a14:foregroundMark x1="68140" y1="81130" x2="72442" y2="82670"/>
                        <a14:foregroundMark x1="20465" y1="10077" x2="6512" y2="24326"/>
                        <a14:foregroundMark x1="45465" y1="8986" x2="27209" y2="24134"/>
                        <a14:foregroundMark x1="63721" y1="82221" x2="61395" y2="8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2" y="5640074"/>
            <a:ext cx="1566124" cy="2837234"/>
          </a:xfrm>
          <a:prstGeom prst="rect">
            <a:avLst/>
          </a:prstGeom>
        </p:spPr>
      </p:pic>
      <p:pic>
        <p:nvPicPr>
          <p:cNvPr id="21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672" y="537694"/>
            <a:ext cx="2629343" cy="137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70" name="TextBox3" r:id="rId2" imgW="4848120" imgH="1047600"/>
        </mc:Choice>
        <mc:Fallback>
          <p:control name="TextBox3" r:id="rId2" imgW="4848120" imgH="1047600">
            <p:pic>
              <p:nvPicPr>
                <p:cNvPr id="22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74283" y="3849433"/>
                  <a:ext cx="4850697" cy="104571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1" name="TextBox1" r:id="rId3" imgW="4848120" imgH="1047600"/>
        </mc:Choice>
        <mc:Fallback>
          <p:control name="TextBox1" r:id="rId3" imgW="4848120" imgH="1047600">
            <p:pic>
              <p:nvPicPr>
                <p:cNvPr id="24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49456" y="3805600"/>
                  <a:ext cx="4850697" cy="104571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2" name="TextBox2" r:id="rId4" imgW="4848120" imgH="1047600"/>
        </mc:Choice>
        <mc:Fallback>
          <p:control name="TextBox2" r:id="rId4" imgW="4848120" imgH="1047600">
            <p:pic>
              <p:nvPicPr>
                <p:cNvPr id="28" name="TextBox2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53103" y="7505064"/>
                  <a:ext cx="4850697" cy="104571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3" name="TextBox4" r:id="rId5" imgW="4848120" imgH="1047600"/>
        </mc:Choice>
        <mc:Fallback>
          <p:control name="TextBox4" r:id="rId5" imgW="4848120" imgH="1047600">
            <p:pic>
              <p:nvPicPr>
                <p:cNvPr id="35" name="TextBox4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71417" y="7494150"/>
                  <a:ext cx="4850697" cy="104571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358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25" y="-364503"/>
            <a:ext cx="13000625" cy="849225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79849" y="1103257"/>
            <a:ext cx="3458903" cy="3070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870040" y="3455340"/>
            <a:ext cx="9217421" cy="1988236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05654" y="238816"/>
            <a:ext cx="2522370" cy="392947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94" y="537693"/>
            <a:ext cx="3409922" cy="17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C122E-A360-46AC-A965-CF0BF5AD3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22475" cy="8686800"/>
          </a:xfrm>
          <a:prstGeom prst="rect">
            <a:avLst/>
          </a:prstGeom>
        </p:spPr>
      </p:pic>
      <p:sp>
        <p:nvSpPr>
          <p:cNvPr id="4" name="Thought Bubble: Cloud 1">
            <a:extLst>
              <a:ext uri="{FF2B5EF4-FFF2-40B4-BE49-F238E27FC236}">
                <a16:creationId xmlns:a16="http://schemas.microsoft.com/office/drawing/2014/main" id="{E1DEAD7B-21D9-4DA2-AF36-F2E8B0BCB66C}"/>
              </a:ext>
            </a:extLst>
          </p:cNvPr>
          <p:cNvSpPr/>
          <p:nvPr/>
        </p:nvSpPr>
        <p:spPr>
          <a:xfrm>
            <a:off x="3203729" y="2896313"/>
            <a:ext cx="8466712" cy="200294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4228"/>
            <a:r>
              <a:rPr lang="en-US" sz="6456" b="1" dirty="0" err="1">
                <a:solidFill>
                  <a:srgbClr val="FFFF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KHỞI</a:t>
            </a:r>
            <a:r>
              <a:rPr lang="en-US" sz="6456" b="1" dirty="0">
                <a:solidFill>
                  <a:srgbClr val="FFFF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456" b="1" dirty="0" err="1">
                <a:solidFill>
                  <a:srgbClr val="FFFF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6456" b="1" dirty="0">
                <a:solidFill>
                  <a:srgbClr val="FFFF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831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7579278"/>
            <a:ext cx="14722475" cy="89928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202704"/>
            <a:ext cx="14722475" cy="44474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04229"/>
              <a:endParaRPr lang="en-US" sz="2174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04229"/>
              <a:endParaRPr lang="en-US" sz="2174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95712" y="897530"/>
            <a:ext cx="13378526" cy="1721067"/>
          </a:xfrm>
          <a:prstGeom prst="rect">
            <a:avLst/>
          </a:prstGeom>
          <a:noFill/>
        </p:spPr>
        <p:txBody>
          <a:bodyPr wrap="square" lIns="147146" tIns="73574" rIns="147146" bIns="73574" rtlCol="0">
            <a:spAutoFit/>
          </a:bodyPr>
          <a:lstStyle/>
          <a:p>
            <a:pPr marL="571500" indent="-571500" algn="just" defTabSz="1104229">
              <a:lnSpc>
                <a:spcPct val="150000"/>
              </a:lnSpc>
              <a:buFontTx/>
              <a:buChar char="-"/>
            </a:pPr>
            <a:r>
              <a:rPr lang="en-US" sz="3623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những từ ngữ chỉ tình cảm của người thân trong gia đình.</a:t>
            </a:r>
          </a:p>
          <a:p>
            <a:pPr marL="571500" indent="-571500" algn="just" defTabSz="1104229">
              <a:lnSpc>
                <a:spcPct val="150000"/>
              </a:lnSpc>
              <a:buFontTx/>
              <a:buChar char="-"/>
            </a:pPr>
            <a:r>
              <a:rPr lang="en-US" sz="3623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 một câu với từ ngữ em vừa tìm được. </a:t>
            </a:r>
            <a:endParaRPr lang="en-US" sz="3623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8" name="TextBox3" r:id="rId2" imgW="11896560" imgH="4714920"/>
        </mc:Choice>
        <mc:Fallback>
          <p:control name="TextBox3" r:id="rId2" imgW="11896560" imgH="4714920">
            <p:pic>
              <p:nvPicPr>
                <p:cNvPr id="9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10676" y="2868678"/>
                  <a:ext cx="11897748" cy="471059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002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8657" y="-24727"/>
            <a:ext cx="14897395" cy="3282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29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69552" y="18172"/>
            <a:ext cx="14897395" cy="300153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39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986686" y="-900672"/>
            <a:ext cx="3976281" cy="387892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28890" y="920965"/>
            <a:ext cx="2876616" cy="9355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49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30</a:t>
            </a:r>
            <a:endParaRPr lang="en-US" sz="49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2330" y="375175"/>
            <a:ext cx="11532605" cy="17152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</a:t>
            </a:r>
            <a:endParaRPr lang="en-US" sz="9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32597" y="4933525"/>
            <a:ext cx="9477847" cy="1775453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Từ ngữ chỉ sự vật, hoạt động; </a:t>
            </a:r>
          </a:p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Câu nêu hoạt động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5839" y="3904816"/>
            <a:ext cx="3367200" cy="867512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/>
          <a:p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9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9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5984240"/>
            <a:ext cx="14709330" cy="2702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9296" y="1814795"/>
            <a:ext cx="8872210" cy="1054807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20"/>
              </a:spcBef>
            </a:pP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lang="vi-VN" sz="54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86173" y="3324059"/>
            <a:ext cx="10646716" cy="2355135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46162" y="3335073"/>
            <a:ext cx="3803306" cy="51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0591749" y="359925"/>
            <a:ext cx="4023009" cy="23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464666" y="3630691"/>
            <a:ext cx="10533855" cy="636679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605254" y="4987444"/>
            <a:ext cx="7011699" cy="636679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70479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smtClean="0"/>
              <a:t>Dựa vào tranh, tìm từ ngữ</a:t>
            </a:r>
            <a:r>
              <a:rPr lang="en-US" sz="3200" dirty="0"/>
              <a:t>:</a:t>
            </a:r>
            <a:endParaRPr lang="en-US" sz="3200" dirty="0" smtClean="0"/>
          </a:p>
          <a:p>
            <a:pPr marL="632033" indent="-632033">
              <a:buAutoNum type="alphaLcPeriod"/>
            </a:pP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sự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.</a:t>
            </a:r>
          </a:p>
          <a:p>
            <a:pPr marL="632033" indent="-632033">
              <a:buAutoNum type="alphaLcPeriod"/>
            </a:pP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918800" y="3565623"/>
            <a:ext cx="3694212" cy="636679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6364941" y="825367"/>
            <a:ext cx="8357534" cy="78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4540955"/>
            <a:ext cx="2010815" cy="369702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723163" y="2967990"/>
            <a:ext cx="3840031" cy="2268220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spcCol="0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039924" y="3423594"/>
            <a:ext cx="3499488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56823" y="3447723"/>
            <a:ext cx="3528598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9" grpId="1"/>
      <p:bldP spid="29" grpId="2"/>
      <p:bldP spid="2" grpId="0" animBg="1"/>
      <p:bldP spid="35" grpId="0"/>
      <p:bldP spid="35" grpId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23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23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marL="0" marR="0" lvl="0" indent="0" algn="ctr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2128" y="647646"/>
            <a:ext cx="8925500" cy="1098284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tranh, tìm từ ngữ:</a:t>
            </a:r>
          </a:p>
          <a:p>
            <a:pPr marL="0" marR="0" lvl="0" indent="0" algn="just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7030257" y="466515"/>
            <a:ext cx="7768418" cy="815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099" name="TextBox3" r:id="rId2" imgW="6496200" imgH="6486480"/>
        </mc:Choice>
        <mc:Fallback>
          <p:control name="TextBox3" r:id="rId2" imgW="6496200" imgH="6486480">
            <p:pic>
              <p:nvPicPr>
                <p:cNvPr id="12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8356" y="1927061"/>
                  <a:ext cx="6491901" cy="648672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8073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23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23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marL="0" marR="0" lvl="0" indent="0" algn="ctr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2128" y="647646"/>
            <a:ext cx="8925500" cy="1098284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tranh, tìm từ ngữ:</a:t>
            </a:r>
          </a:p>
          <a:p>
            <a:pPr marL="0" marR="0" lvl="0" indent="0" algn="just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40245"/>
          <a:stretch/>
        </p:blipFill>
        <p:spPr bwMode="auto">
          <a:xfrm>
            <a:off x="8253249" y="1745930"/>
            <a:ext cx="6545426" cy="69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438EC5-9D55-4301-8BC7-33BEA79A643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180" y="2049517"/>
          <a:ext cx="8198068" cy="643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192">
                  <a:extLst>
                    <a:ext uri="{9D8B030D-6E8A-4147-A177-3AD203B41FA5}">
                      <a16:colId xmlns:a16="http://schemas.microsoft.com/office/drawing/2014/main" val="2580232485"/>
                    </a:ext>
                  </a:extLst>
                </a:gridCol>
                <a:gridCol w="4445876">
                  <a:extLst>
                    <a:ext uri="{9D8B030D-6E8A-4147-A177-3AD203B41FA5}">
                      <a16:colId xmlns:a16="http://schemas.microsoft.com/office/drawing/2014/main" val="336956467"/>
                    </a:ext>
                  </a:extLst>
                </a:gridCol>
              </a:tblGrid>
              <a:tr h="91777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943739"/>
                  </a:ext>
                </a:extLst>
              </a:tr>
              <a:tr h="91909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85066"/>
                  </a:ext>
                </a:extLst>
              </a:tr>
              <a:tr h="91909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240819"/>
                  </a:ext>
                </a:extLst>
              </a:tr>
              <a:tr h="91909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336010"/>
                  </a:ext>
                </a:extLst>
              </a:tr>
              <a:tr h="91909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175638"/>
                  </a:ext>
                </a:extLst>
              </a:tr>
              <a:tr h="91909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04322"/>
                  </a:ext>
                </a:extLst>
              </a:tr>
              <a:tr h="91909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37171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5128" name="TextBox1" r:id="rId2" imgW="4410000" imgH="857160"/>
        </mc:Choice>
        <mc:Fallback>
          <p:control name="TextBox1" r:id="rId2" imgW="4410000" imgH="857160">
            <p:pic>
              <p:nvPicPr>
                <p:cNvPr id="14" name="TextBox1">
                  <a:extLst>
                    <a:ext uri="{FF2B5EF4-FFF2-40B4-BE49-F238E27FC236}">
                      <a16:creationId xmlns:a16="http://schemas.microsoft.com/office/drawing/2014/main" id="{59AEFE0D-841E-4D81-BE53-22F32530C52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38904" y="2994278"/>
                  <a:ext cx="4414344" cy="85309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29" name="TextBox2" r:id="rId3" imgW="4410000" imgH="857160"/>
        </mc:Choice>
        <mc:Fallback>
          <p:control name="TextBox2" r:id="rId3" imgW="4410000" imgH="857160">
            <p:pic>
              <p:nvPicPr>
                <p:cNvPr id="16" name="TextBox2">
                  <a:extLst>
                    <a:ext uri="{FF2B5EF4-FFF2-40B4-BE49-F238E27FC236}">
                      <a16:creationId xmlns:a16="http://schemas.microsoft.com/office/drawing/2014/main" id="{D06FC77E-67D0-4795-9F3D-9B37C12F664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38904" y="3916853"/>
                  <a:ext cx="4414344" cy="85309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0" name="TextBox3" r:id="rId4" imgW="4410000" imgH="847800"/>
        </mc:Choice>
        <mc:Fallback>
          <p:control name="TextBox3" r:id="rId4" imgW="4410000" imgH="847800">
            <p:pic>
              <p:nvPicPr>
                <p:cNvPr id="17" name="TextBox3">
                  <a:extLst>
                    <a:ext uri="{FF2B5EF4-FFF2-40B4-BE49-F238E27FC236}">
                      <a16:creationId xmlns:a16="http://schemas.microsoft.com/office/drawing/2014/main" id="{B52EFE07-0330-4EA5-853A-8C746C1C393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38904" y="4820468"/>
                  <a:ext cx="4414344" cy="85309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1" name="TextBox4" r:id="rId5" imgW="4410000" imgH="857160"/>
        </mc:Choice>
        <mc:Fallback>
          <p:control name="TextBox4" r:id="rId5" imgW="4410000" imgH="857160">
            <p:pic>
              <p:nvPicPr>
                <p:cNvPr id="18" name="TextBox4">
                  <a:extLst>
                    <a:ext uri="{FF2B5EF4-FFF2-40B4-BE49-F238E27FC236}">
                      <a16:creationId xmlns:a16="http://schemas.microsoft.com/office/drawing/2014/main" id="{AE50DA03-8283-402E-891A-6946B811B7B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38904" y="5734449"/>
                  <a:ext cx="4414344" cy="85309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2" name="TextBox5" r:id="rId6" imgW="4410000" imgH="847800"/>
        </mc:Choice>
        <mc:Fallback>
          <p:control name="TextBox5" r:id="rId6" imgW="4410000" imgH="847800">
            <p:pic>
              <p:nvPicPr>
                <p:cNvPr id="20" name="TextBox5">
                  <a:extLst>
                    <a:ext uri="{FF2B5EF4-FFF2-40B4-BE49-F238E27FC236}">
                      <a16:creationId xmlns:a16="http://schemas.microsoft.com/office/drawing/2014/main" id="{F4617DA9-447B-439B-B53E-366AA692358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38904" y="6666724"/>
                  <a:ext cx="4414344" cy="85309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3" name="TextBox6" r:id="rId7" imgW="4410000" imgH="847800"/>
        </mc:Choice>
        <mc:Fallback>
          <p:control name="TextBox6" r:id="rId7" imgW="4410000" imgH="847800">
            <p:pic>
              <p:nvPicPr>
                <p:cNvPr id="21" name="TextBox6">
                  <a:extLst>
                    <a:ext uri="{FF2B5EF4-FFF2-40B4-BE49-F238E27FC236}">
                      <a16:creationId xmlns:a16="http://schemas.microsoft.com/office/drawing/2014/main" id="{50A21F32-642B-4803-B63D-B67F3783C54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38904" y="7549571"/>
                  <a:ext cx="4414344" cy="85309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51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94AB789-74A9-486A-9CBE-A9A20F48D41B}"/>
              </a:ext>
            </a:extLst>
          </p:cNvPr>
          <p:cNvSpPr/>
          <p:nvPr/>
        </p:nvSpPr>
        <p:spPr>
          <a:xfrm>
            <a:off x="7611853" y="4455180"/>
            <a:ext cx="3337300" cy="2482680"/>
          </a:xfrm>
          <a:custGeom>
            <a:avLst/>
            <a:gdLst>
              <a:gd name="connsiteX0" fmla="*/ 420020 w 4063729"/>
              <a:gd name="connsiteY0" fmla="*/ 81476 h 1220616"/>
              <a:gd name="connsiteX1" fmla="*/ 1704910 w 4063729"/>
              <a:gd name="connsiteY1" fmla="*/ 987993 h 1220616"/>
              <a:gd name="connsiteX2" fmla="*/ 4061855 w 4063729"/>
              <a:gd name="connsiteY2" fmla="*/ 940697 h 1220616"/>
              <a:gd name="connsiteX3" fmla="*/ 1295007 w 4063729"/>
              <a:gd name="connsiteY3" fmla="*/ 1200828 h 1220616"/>
              <a:gd name="connsiteX4" fmla="*/ 33765 w 4063729"/>
              <a:gd name="connsiteY4" fmla="*/ 325842 h 1220616"/>
              <a:gd name="connsiteX5" fmla="*/ 364841 w 4063729"/>
              <a:gd name="connsiteY5" fmla="*/ 73593 h 1220616"/>
              <a:gd name="connsiteX6" fmla="*/ 420020 w 4063729"/>
              <a:gd name="connsiteY6" fmla="*/ 81476 h 122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729" h="1220616">
                <a:moveTo>
                  <a:pt x="420020" y="81476"/>
                </a:moveTo>
                <a:cubicBezTo>
                  <a:pt x="643365" y="233876"/>
                  <a:pt x="1097937" y="844789"/>
                  <a:pt x="1704910" y="987993"/>
                </a:cubicBezTo>
                <a:cubicBezTo>
                  <a:pt x="2311883" y="1131197"/>
                  <a:pt x="4130172" y="905225"/>
                  <a:pt x="4061855" y="940697"/>
                </a:cubicBezTo>
                <a:cubicBezTo>
                  <a:pt x="3993538" y="976170"/>
                  <a:pt x="1966355" y="1303304"/>
                  <a:pt x="1295007" y="1200828"/>
                </a:cubicBezTo>
                <a:cubicBezTo>
                  <a:pt x="623659" y="1098352"/>
                  <a:pt x="188793" y="513714"/>
                  <a:pt x="33765" y="325842"/>
                </a:cubicBezTo>
                <a:cubicBezTo>
                  <a:pt x="-121263" y="137970"/>
                  <a:pt x="304406" y="118262"/>
                  <a:pt x="364841" y="73593"/>
                </a:cubicBezTo>
                <a:cubicBezTo>
                  <a:pt x="425276" y="28924"/>
                  <a:pt x="196675" y="-70924"/>
                  <a:pt x="420020" y="8147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A7DA90-2350-4F11-9694-8866B8F0DECE}"/>
              </a:ext>
            </a:extLst>
          </p:cNvPr>
          <p:cNvSpPr/>
          <p:nvPr/>
        </p:nvSpPr>
        <p:spPr>
          <a:xfrm rot="20428581">
            <a:off x="7362341" y="2672860"/>
            <a:ext cx="3733459" cy="1077668"/>
          </a:xfrm>
          <a:custGeom>
            <a:avLst/>
            <a:gdLst>
              <a:gd name="connsiteX0" fmla="*/ 10098 w 3140337"/>
              <a:gd name="connsiteY0" fmla="*/ 1106931 h 1463840"/>
              <a:gd name="connsiteX1" fmla="*/ 1287104 w 3140337"/>
              <a:gd name="connsiteY1" fmla="*/ 19110 h 1463840"/>
              <a:gd name="connsiteX2" fmla="*/ 3139553 w 3140337"/>
              <a:gd name="connsiteY2" fmla="*/ 421131 h 1463840"/>
              <a:gd name="connsiteX3" fmla="*/ 1507822 w 3140337"/>
              <a:gd name="connsiteY3" fmla="*/ 523607 h 1463840"/>
              <a:gd name="connsiteX4" fmla="*/ 735311 w 3140337"/>
              <a:gd name="connsiteY4" fmla="*/ 1438007 h 1463840"/>
              <a:gd name="connsiteX5" fmla="*/ 10098 w 3140337"/>
              <a:gd name="connsiteY5" fmla="*/ 1106931 h 146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0337" h="1463840">
                <a:moveTo>
                  <a:pt x="10098" y="1106931"/>
                </a:moveTo>
                <a:cubicBezTo>
                  <a:pt x="102063" y="870448"/>
                  <a:pt x="765528" y="133410"/>
                  <a:pt x="1287104" y="19110"/>
                </a:cubicBezTo>
                <a:cubicBezTo>
                  <a:pt x="1808680" y="-95190"/>
                  <a:pt x="3102767" y="337048"/>
                  <a:pt x="3139553" y="421131"/>
                </a:cubicBezTo>
                <a:cubicBezTo>
                  <a:pt x="3176339" y="505214"/>
                  <a:pt x="1908529" y="354128"/>
                  <a:pt x="1507822" y="523607"/>
                </a:cubicBezTo>
                <a:cubicBezTo>
                  <a:pt x="1107115" y="693086"/>
                  <a:pt x="992814" y="1340786"/>
                  <a:pt x="735311" y="1438007"/>
                </a:cubicBezTo>
                <a:cubicBezTo>
                  <a:pt x="477808" y="1535228"/>
                  <a:pt x="-81867" y="1343414"/>
                  <a:pt x="10098" y="110693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3961792-F201-4FC1-B235-F5E70EDF1802}"/>
              </a:ext>
            </a:extLst>
          </p:cNvPr>
          <p:cNvSpPr/>
          <p:nvPr/>
        </p:nvSpPr>
        <p:spPr>
          <a:xfrm rot="3453815">
            <a:off x="2509138" y="1968030"/>
            <a:ext cx="3301762" cy="2694622"/>
          </a:xfrm>
          <a:custGeom>
            <a:avLst/>
            <a:gdLst>
              <a:gd name="connsiteX0" fmla="*/ 2223080 w 2836724"/>
              <a:gd name="connsiteY0" fmla="*/ 51486 h 3201139"/>
              <a:gd name="connsiteX1" fmla="*/ 504639 w 2836724"/>
              <a:gd name="connsiteY1" fmla="*/ 697873 h 3201139"/>
              <a:gd name="connsiteX2" fmla="*/ 142 w 2836724"/>
              <a:gd name="connsiteY2" fmla="*/ 3196707 h 3201139"/>
              <a:gd name="connsiteX3" fmla="*/ 536170 w 2836724"/>
              <a:gd name="connsiteY3" fmla="*/ 1289079 h 3201139"/>
              <a:gd name="connsiteX4" fmla="*/ 2782756 w 2836724"/>
              <a:gd name="connsiteY4" fmla="*/ 595397 h 3201139"/>
              <a:gd name="connsiteX5" fmla="*/ 2136370 w 2836724"/>
              <a:gd name="connsiteY5" fmla="*/ 43604 h 3201139"/>
              <a:gd name="connsiteX6" fmla="*/ 2120604 w 2836724"/>
              <a:gd name="connsiteY6" fmla="*/ 35721 h 3201139"/>
              <a:gd name="connsiteX7" fmla="*/ 2136370 w 2836724"/>
              <a:gd name="connsiteY7" fmla="*/ 35721 h 3201139"/>
              <a:gd name="connsiteX8" fmla="*/ 2223080 w 2836724"/>
              <a:gd name="connsiteY8" fmla="*/ 51486 h 320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6724" h="3201139">
                <a:moveTo>
                  <a:pt x="2223080" y="51486"/>
                </a:moveTo>
                <a:cubicBezTo>
                  <a:pt x="1549104" y="112578"/>
                  <a:pt x="875129" y="173670"/>
                  <a:pt x="504639" y="697873"/>
                </a:cubicBezTo>
                <a:cubicBezTo>
                  <a:pt x="134149" y="1222076"/>
                  <a:pt x="-5113" y="3098173"/>
                  <a:pt x="142" y="3196707"/>
                </a:cubicBezTo>
                <a:cubicBezTo>
                  <a:pt x="5397" y="3295241"/>
                  <a:pt x="72401" y="1722631"/>
                  <a:pt x="536170" y="1289079"/>
                </a:cubicBezTo>
                <a:cubicBezTo>
                  <a:pt x="999939" y="855527"/>
                  <a:pt x="2516056" y="802976"/>
                  <a:pt x="2782756" y="595397"/>
                </a:cubicBezTo>
                <a:cubicBezTo>
                  <a:pt x="3049456" y="387818"/>
                  <a:pt x="2246729" y="136883"/>
                  <a:pt x="2136370" y="43604"/>
                </a:cubicBezTo>
                <a:cubicBezTo>
                  <a:pt x="2026011" y="-49675"/>
                  <a:pt x="2120604" y="35721"/>
                  <a:pt x="2120604" y="35721"/>
                </a:cubicBezTo>
                <a:cubicBezTo>
                  <a:pt x="2120604" y="34407"/>
                  <a:pt x="2125860" y="35721"/>
                  <a:pt x="2136370" y="35721"/>
                </a:cubicBezTo>
                <a:lnTo>
                  <a:pt x="2223080" y="51486"/>
                </a:lnTo>
                <a:close/>
              </a:path>
            </a:pathLst>
          </a:custGeom>
          <a:solidFill>
            <a:srgbClr val="FABD36"/>
          </a:solidFill>
          <a:ln>
            <a:solidFill>
              <a:srgbClr val="FAB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9E21CAD-1F1D-438B-8B47-3E6F423E41BD}"/>
              </a:ext>
            </a:extLst>
          </p:cNvPr>
          <p:cNvSpPr/>
          <p:nvPr/>
        </p:nvSpPr>
        <p:spPr>
          <a:xfrm>
            <a:off x="3034179" y="4966031"/>
            <a:ext cx="3430672" cy="1854827"/>
          </a:xfrm>
          <a:custGeom>
            <a:avLst/>
            <a:gdLst>
              <a:gd name="connsiteX0" fmla="*/ 3460607 w 4064152"/>
              <a:gd name="connsiteY0" fmla="*/ 17447 h 1854827"/>
              <a:gd name="connsiteX1" fmla="*/ 2246662 w 4064152"/>
              <a:gd name="connsiteY1" fmla="*/ 1325985 h 1854827"/>
              <a:gd name="connsiteX2" fmla="*/ 76 w 4064152"/>
              <a:gd name="connsiteY2" fmla="*/ 837254 h 1854827"/>
              <a:gd name="connsiteX3" fmla="*/ 2325490 w 4064152"/>
              <a:gd name="connsiteY3" fmla="*/ 1854129 h 1854827"/>
              <a:gd name="connsiteX4" fmla="*/ 4020283 w 4064152"/>
              <a:gd name="connsiteY4" fmla="*/ 655950 h 1854827"/>
              <a:gd name="connsiteX5" fmla="*/ 3460607 w 4064152"/>
              <a:gd name="connsiteY5" fmla="*/ 17447 h 185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152" h="1854827">
                <a:moveTo>
                  <a:pt x="3460607" y="17447"/>
                </a:moveTo>
                <a:cubicBezTo>
                  <a:pt x="3165003" y="129120"/>
                  <a:pt x="2823417" y="1189351"/>
                  <a:pt x="2246662" y="1325985"/>
                </a:cubicBezTo>
                <a:cubicBezTo>
                  <a:pt x="1669907" y="1462619"/>
                  <a:pt x="-13062" y="749230"/>
                  <a:pt x="76" y="837254"/>
                </a:cubicBezTo>
                <a:cubicBezTo>
                  <a:pt x="13214" y="925278"/>
                  <a:pt x="1655455" y="1884346"/>
                  <a:pt x="2325490" y="1854129"/>
                </a:cubicBezTo>
                <a:cubicBezTo>
                  <a:pt x="2995524" y="1823912"/>
                  <a:pt x="3833724" y="956809"/>
                  <a:pt x="4020283" y="655950"/>
                </a:cubicBezTo>
                <a:cubicBezTo>
                  <a:pt x="4206842" y="355091"/>
                  <a:pt x="3756211" y="-94226"/>
                  <a:pt x="3460607" y="17447"/>
                </a:cubicBezTo>
                <a:close/>
              </a:path>
            </a:pathLst>
          </a:custGeom>
          <a:solidFill>
            <a:srgbClr val="F63A74"/>
          </a:solidFill>
          <a:ln>
            <a:solidFill>
              <a:srgbClr val="F63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1113570-AFA6-45F4-919A-EF33AA464E2D}"/>
              </a:ext>
            </a:extLst>
          </p:cNvPr>
          <p:cNvSpPr/>
          <p:nvPr/>
        </p:nvSpPr>
        <p:spPr>
          <a:xfrm>
            <a:off x="4623535" y="2644666"/>
            <a:ext cx="4955655" cy="3019096"/>
          </a:xfrm>
          <a:custGeom>
            <a:avLst/>
            <a:gdLst>
              <a:gd name="connsiteX0" fmla="*/ 1822418 w 4884683"/>
              <a:gd name="connsiteY0" fmla="*/ 777072 h 2355631"/>
              <a:gd name="connsiteX1" fmla="*/ 1820172 w 4884683"/>
              <a:gd name="connsiteY1" fmla="*/ 791375 h 2355631"/>
              <a:gd name="connsiteX2" fmla="*/ 1834472 w 4884683"/>
              <a:gd name="connsiteY2" fmla="*/ 785451 h 2355631"/>
              <a:gd name="connsiteX3" fmla="*/ 2405556 w 4884683"/>
              <a:gd name="connsiteY3" fmla="*/ 0 h 2355631"/>
              <a:gd name="connsiteX4" fmla="*/ 3072280 w 4884683"/>
              <a:gd name="connsiteY4" fmla="*/ 203313 h 2355631"/>
              <a:gd name="connsiteX5" fmla="*/ 3090367 w 4884683"/>
              <a:gd name="connsiteY5" fmla="*/ 222424 h 2355631"/>
              <a:gd name="connsiteX6" fmla="*/ 3121128 w 4884683"/>
              <a:gd name="connsiteY6" fmla="*/ 216948 h 2355631"/>
              <a:gd name="connsiteX7" fmla="*/ 3283170 w 4884683"/>
              <a:gd name="connsiteY7" fmla="*/ 207579 h 2355631"/>
              <a:gd name="connsiteX8" fmla="*/ 4070877 w 4884683"/>
              <a:gd name="connsiteY8" fmla="*/ 575784 h 2355631"/>
              <a:gd name="connsiteX9" fmla="*/ 4075716 w 4884683"/>
              <a:gd name="connsiteY9" fmla="*/ 603316 h 2355631"/>
              <a:gd name="connsiteX10" fmla="*/ 4080641 w 4884683"/>
              <a:gd name="connsiteY10" fmla="*/ 603031 h 2355631"/>
              <a:gd name="connsiteX11" fmla="*/ 4884683 w 4884683"/>
              <a:gd name="connsiteY11" fmla="*/ 1064172 h 2355631"/>
              <a:gd name="connsiteX12" fmla="*/ 4393610 w 4884683"/>
              <a:gd name="connsiteY12" fmla="*/ 1489074 h 2355631"/>
              <a:gd name="connsiteX13" fmla="*/ 4289405 w 4884683"/>
              <a:gd name="connsiteY13" fmla="*/ 1507627 h 2355631"/>
              <a:gd name="connsiteX14" fmla="*/ 4302674 w 4884683"/>
              <a:gd name="connsiteY14" fmla="*/ 1583119 h 2355631"/>
              <a:gd name="connsiteX15" fmla="*/ 3498632 w 4884683"/>
              <a:gd name="connsiteY15" fmla="*/ 2044260 h 2355631"/>
              <a:gd name="connsiteX16" fmla="*/ 3348504 w 4884683"/>
              <a:gd name="connsiteY16" fmla="*/ 2035580 h 2355631"/>
              <a:gd name="connsiteX17" fmla="*/ 3327717 w 4884683"/>
              <a:gd name="connsiteY17" fmla="*/ 2073987 h 2355631"/>
              <a:gd name="connsiteX18" fmla="*/ 2586860 w 4884683"/>
              <a:gd name="connsiteY18" fmla="*/ 2355631 h 2355631"/>
              <a:gd name="connsiteX19" fmla="*/ 2018317 w 4884683"/>
              <a:gd name="connsiteY19" fmla="*/ 2220566 h 2355631"/>
              <a:gd name="connsiteX20" fmla="*/ 1955589 w 4884683"/>
              <a:gd name="connsiteY20" fmla="*/ 2176962 h 2355631"/>
              <a:gd name="connsiteX21" fmla="*/ 1949900 w 4884683"/>
              <a:gd name="connsiteY21" fmla="*/ 2179655 h 2355631"/>
              <a:gd name="connsiteX22" fmla="*/ 1500352 w 4884683"/>
              <a:gd name="connsiteY22" fmla="*/ 2258410 h 2355631"/>
              <a:gd name="connsiteX23" fmla="*/ 696310 w 4884683"/>
              <a:gd name="connsiteY23" fmla="*/ 1797269 h 2355631"/>
              <a:gd name="connsiteX24" fmla="*/ 706081 w 4884683"/>
              <a:gd name="connsiteY24" fmla="*/ 1741679 h 2355631"/>
              <a:gd name="connsiteX25" fmla="*/ 641999 w 4884683"/>
              <a:gd name="connsiteY25" fmla="*/ 1737974 h 2355631"/>
              <a:gd name="connsiteX26" fmla="*/ 0 w 4884683"/>
              <a:gd name="connsiteY26" fmla="*/ 1286202 h 2355631"/>
              <a:gd name="connsiteX27" fmla="*/ 354494 w 4884683"/>
              <a:gd name="connsiteY27" fmla="*/ 903817 h 2355631"/>
              <a:gd name="connsiteX28" fmla="*/ 427159 w 4884683"/>
              <a:gd name="connsiteY28" fmla="*/ 881196 h 2355631"/>
              <a:gd name="connsiteX29" fmla="*/ 417763 w 4884683"/>
              <a:gd name="connsiteY29" fmla="*/ 861762 h 2355631"/>
              <a:gd name="connsiteX30" fmla="*/ 403336 w 4884683"/>
              <a:gd name="connsiteY30" fmla="*/ 769885 h 2355631"/>
              <a:gd name="connsiteX31" fmla="*/ 1113441 w 4884683"/>
              <a:gd name="connsiteY31" fmla="*/ 313999 h 2355631"/>
              <a:gd name="connsiteX32" fmla="*/ 1510468 w 4884683"/>
              <a:gd name="connsiteY32" fmla="*/ 391857 h 2355631"/>
              <a:gd name="connsiteX33" fmla="*/ 1604900 w 4884683"/>
              <a:gd name="connsiteY33" fmla="*/ 441878 h 2355631"/>
              <a:gd name="connsiteX34" fmla="*/ 1617850 w 4884683"/>
              <a:gd name="connsiteY34" fmla="*/ 368205 h 2355631"/>
              <a:gd name="connsiteX35" fmla="*/ 2405556 w 4884683"/>
              <a:gd name="connsiteY35" fmla="*/ 0 h 235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84683" h="2355631">
                <a:moveTo>
                  <a:pt x="1822418" y="777072"/>
                </a:moveTo>
                <a:lnTo>
                  <a:pt x="1820172" y="791375"/>
                </a:lnTo>
                <a:lnTo>
                  <a:pt x="1834472" y="785451"/>
                </a:lnTo>
                <a:close/>
                <a:moveTo>
                  <a:pt x="2405556" y="0"/>
                </a:moveTo>
                <a:cubicBezTo>
                  <a:pt x="2683094" y="0"/>
                  <a:pt x="2927788" y="80648"/>
                  <a:pt x="3072280" y="203313"/>
                </a:cubicBezTo>
                <a:lnTo>
                  <a:pt x="3090367" y="222424"/>
                </a:lnTo>
                <a:lnTo>
                  <a:pt x="3121128" y="216948"/>
                </a:lnTo>
                <a:cubicBezTo>
                  <a:pt x="3173469" y="210805"/>
                  <a:pt x="3227663" y="207579"/>
                  <a:pt x="3283170" y="207579"/>
                </a:cubicBezTo>
                <a:cubicBezTo>
                  <a:pt x="3671723" y="207579"/>
                  <a:pt x="3995903" y="365650"/>
                  <a:pt x="4070877" y="575784"/>
                </a:cubicBezTo>
                <a:lnTo>
                  <a:pt x="4075716" y="603316"/>
                </a:lnTo>
                <a:lnTo>
                  <a:pt x="4080641" y="603031"/>
                </a:lnTo>
                <a:cubicBezTo>
                  <a:pt x="4524701" y="603031"/>
                  <a:pt x="4884683" y="809491"/>
                  <a:pt x="4884683" y="1064172"/>
                </a:cubicBezTo>
                <a:cubicBezTo>
                  <a:pt x="4884683" y="1255183"/>
                  <a:pt x="4682193" y="1419069"/>
                  <a:pt x="4393610" y="1489074"/>
                </a:cubicBezTo>
                <a:lnTo>
                  <a:pt x="4289405" y="1507627"/>
                </a:lnTo>
                <a:lnTo>
                  <a:pt x="4302674" y="1583119"/>
                </a:lnTo>
                <a:cubicBezTo>
                  <a:pt x="4302674" y="1837800"/>
                  <a:pt x="3942692" y="2044260"/>
                  <a:pt x="3498632" y="2044260"/>
                </a:cubicBezTo>
                <a:lnTo>
                  <a:pt x="3348504" y="2035580"/>
                </a:lnTo>
                <a:lnTo>
                  <a:pt x="3327717" y="2073987"/>
                </a:lnTo>
                <a:cubicBezTo>
                  <a:pt x="3205656" y="2239498"/>
                  <a:pt x="2919905" y="2355631"/>
                  <a:pt x="2586860" y="2355631"/>
                </a:cubicBezTo>
                <a:cubicBezTo>
                  <a:pt x="2364830" y="2355631"/>
                  <a:pt x="2163820" y="2304016"/>
                  <a:pt x="2018317" y="2220566"/>
                </a:cubicBezTo>
                <a:lnTo>
                  <a:pt x="1955589" y="2176962"/>
                </a:lnTo>
                <a:lnTo>
                  <a:pt x="1949900" y="2179655"/>
                </a:lnTo>
                <a:cubicBezTo>
                  <a:pt x="1821574" y="2229377"/>
                  <a:pt x="1666875" y="2258410"/>
                  <a:pt x="1500352" y="2258410"/>
                </a:cubicBezTo>
                <a:cubicBezTo>
                  <a:pt x="1056292" y="2258410"/>
                  <a:pt x="696310" y="2051950"/>
                  <a:pt x="696310" y="1797269"/>
                </a:cubicBezTo>
                <a:lnTo>
                  <a:pt x="706081" y="1741679"/>
                </a:lnTo>
                <a:lnTo>
                  <a:pt x="641999" y="1737974"/>
                </a:lnTo>
                <a:cubicBezTo>
                  <a:pt x="275611" y="1694975"/>
                  <a:pt x="0" y="1509048"/>
                  <a:pt x="0" y="1286202"/>
                </a:cubicBezTo>
                <a:cubicBezTo>
                  <a:pt x="0" y="1127027"/>
                  <a:pt x="140618" y="986687"/>
                  <a:pt x="354494" y="903817"/>
                </a:cubicBezTo>
                <a:lnTo>
                  <a:pt x="427159" y="881196"/>
                </a:lnTo>
                <a:lnTo>
                  <a:pt x="417763" y="861762"/>
                </a:lnTo>
                <a:cubicBezTo>
                  <a:pt x="408303" y="832085"/>
                  <a:pt x="403336" y="801358"/>
                  <a:pt x="403336" y="769885"/>
                </a:cubicBezTo>
                <a:cubicBezTo>
                  <a:pt x="403336" y="518106"/>
                  <a:pt x="721261" y="313999"/>
                  <a:pt x="1113441" y="313999"/>
                </a:cubicBezTo>
                <a:cubicBezTo>
                  <a:pt x="1260508" y="313999"/>
                  <a:pt x="1397134" y="342701"/>
                  <a:pt x="1510468" y="391857"/>
                </a:cubicBezTo>
                <a:lnTo>
                  <a:pt x="1604900" y="441878"/>
                </a:lnTo>
                <a:lnTo>
                  <a:pt x="1617850" y="368205"/>
                </a:lnTo>
                <a:cubicBezTo>
                  <a:pt x="1692824" y="158071"/>
                  <a:pt x="2017004" y="0"/>
                  <a:pt x="2405556" y="0"/>
                </a:cubicBezTo>
                <a:close/>
              </a:path>
            </a:pathLst>
          </a:custGeom>
          <a:solidFill>
            <a:srgbClr val="8AD3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7B31AA-25B9-4A6A-A547-3EDBE9007FF7}"/>
              </a:ext>
            </a:extLst>
          </p:cNvPr>
          <p:cNvSpPr/>
          <p:nvPr/>
        </p:nvSpPr>
        <p:spPr>
          <a:xfrm>
            <a:off x="5075614" y="2934163"/>
            <a:ext cx="4045169" cy="2270234"/>
          </a:xfrm>
          <a:custGeom>
            <a:avLst/>
            <a:gdLst>
              <a:gd name="connsiteX0" fmla="*/ 1822418 w 4884683"/>
              <a:gd name="connsiteY0" fmla="*/ 777072 h 2355631"/>
              <a:gd name="connsiteX1" fmla="*/ 1820172 w 4884683"/>
              <a:gd name="connsiteY1" fmla="*/ 791375 h 2355631"/>
              <a:gd name="connsiteX2" fmla="*/ 1834472 w 4884683"/>
              <a:gd name="connsiteY2" fmla="*/ 785451 h 2355631"/>
              <a:gd name="connsiteX3" fmla="*/ 2405556 w 4884683"/>
              <a:gd name="connsiteY3" fmla="*/ 0 h 2355631"/>
              <a:gd name="connsiteX4" fmla="*/ 3072280 w 4884683"/>
              <a:gd name="connsiteY4" fmla="*/ 203313 h 2355631"/>
              <a:gd name="connsiteX5" fmla="*/ 3090367 w 4884683"/>
              <a:gd name="connsiteY5" fmla="*/ 222424 h 2355631"/>
              <a:gd name="connsiteX6" fmla="*/ 3121128 w 4884683"/>
              <a:gd name="connsiteY6" fmla="*/ 216948 h 2355631"/>
              <a:gd name="connsiteX7" fmla="*/ 3283170 w 4884683"/>
              <a:gd name="connsiteY7" fmla="*/ 207579 h 2355631"/>
              <a:gd name="connsiteX8" fmla="*/ 4070877 w 4884683"/>
              <a:gd name="connsiteY8" fmla="*/ 575784 h 2355631"/>
              <a:gd name="connsiteX9" fmla="*/ 4075716 w 4884683"/>
              <a:gd name="connsiteY9" fmla="*/ 603316 h 2355631"/>
              <a:gd name="connsiteX10" fmla="*/ 4080641 w 4884683"/>
              <a:gd name="connsiteY10" fmla="*/ 603031 h 2355631"/>
              <a:gd name="connsiteX11" fmla="*/ 4884683 w 4884683"/>
              <a:gd name="connsiteY11" fmla="*/ 1064172 h 2355631"/>
              <a:gd name="connsiteX12" fmla="*/ 4393610 w 4884683"/>
              <a:gd name="connsiteY12" fmla="*/ 1489074 h 2355631"/>
              <a:gd name="connsiteX13" fmla="*/ 4289405 w 4884683"/>
              <a:gd name="connsiteY13" fmla="*/ 1507627 h 2355631"/>
              <a:gd name="connsiteX14" fmla="*/ 4302674 w 4884683"/>
              <a:gd name="connsiteY14" fmla="*/ 1583119 h 2355631"/>
              <a:gd name="connsiteX15" fmla="*/ 3498632 w 4884683"/>
              <a:gd name="connsiteY15" fmla="*/ 2044260 h 2355631"/>
              <a:gd name="connsiteX16" fmla="*/ 3348504 w 4884683"/>
              <a:gd name="connsiteY16" fmla="*/ 2035580 h 2355631"/>
              <a:gd name="connsiteX17" fmla="*/ 3327717 w 4884683"/>
              <a:gd name="connsiteY17" fmla="*/ 2073987 h 2355631"/>
              <a:gd name="connsiteX18" fmla="*/ 2586860 w 4884683"/>
              <a:gd name="connsiteY18" fmla="*/ 2355631 h 2355631"/>
              <a:gd name="connsiteX19" fmla="*/ 2018317 w 4884683"/>
              <a:gd name="connsiteY19" fmla="*/ 2220566 h 2355631"/>
              <a:gd name="connsiteX20" fmla="*/ 1955589 w 4884683"/>
              <a:gd name="connsiteY20" fmla="*/ 2176962 h 2355631"/>
              <a:gd name="connsiteX21" fmla="*/ 1949900 w 4884683"/>
              <a:gd name="connsiteY21" fmla="*/ 2179655 h 2355631"/>
              <a:gd name="connsiteX22" fmla="*/ 1500352 w 4884683"/>
              <a:gd name="connsiteY22" fmla="*/ 2258410 h 2355631"/>
              <a:gd name="connsiteX23" fmla="*/ 696310 w 4884683"/>
              <a:gd name="connsiteY23" fmla="*/ 1797269 h 2355631"/>
              <a:gd name="connsiteX24" fmla="*/ 706081 w 4884683"/>
              <a:gd name="connsiteY24" fmla="*/ 1741679 h 2355631"/>
              <a:gd name="connsiteX25" fmla="*/ 641999 w 4884683"/>
              <a:gd name="connsiteY25" fmla="*/ 1737974 h 2355631"/>
              <a:gd name="connsiteX26" fmla="*/ 0 w 4884683"/>
              <a:gd name="connsiteY26" fmla="*/ 1286202 h 2355631"/>
              <a:gd name="connsiteX27" fmla="*/ 354494 w 4884683"/>
              <a:gd name="connsiteY27" fmla="*/ 903817 h 2355631"/>
              <a:gd name="connsiteX28" fmla="*/ 427159 w 4884683"/>
              <a:gd name="connsiteY28" fmla="*/ 881196 h 2355631"/>
              <a:gd name="connsiteX29" fmla="*/ 417763 w 4884683"/>
              <a:gd name="connsiteY29" fmla="*/ 861762 h 2355631"/>
              <a:gd name="connsiteX30" fmla="*/ 403336 w 4884683"/>
              <a:gd name="connsiteY30" fmla="*/ 769885 h 2355631"/>
              <a:gd name="connsiteX31" fmla="*/ 1113441 w 4884683"/>
              <a:gd name="connsiteY31" fmla="*/ 313999 h 2355631"/>
              <a:gd name="connsiteX32" fmla="*/ 1510468 w 4884683"/>
              <a:gd name="connsiteY32" fmla="*/ 391857 h 2355631"/>
              <a:gd name="connsiteX33" fmla="*/ 1604900 w 4884683"/>
              <a:gd name="connsiteY33" fmla="*/ 441878 h 2355631"/>
              <a:gd name="connsiteX34" fmla="*/ 1617850 w 4884683"/>
              <a:gd name="connsiteY34" fmla="*/ 368205 h 2355631"/>
              <a:gd name="connsiteX35" fmla="*/ 2405556 w 4884683"/>
              <a:gd name="connsiteY35" fmla="*/ 0 h 235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84683" h="2355631">
                <a:moveTo>
                  <a:pt x="1822418" y="777072"/>
                </a:moveTo>
                <a:lnTo>
                  <a:pt x="1820172" y="791375"/>
                </a:lnTo>
                <a:lnTo>
                  <a:pt x="1834472" y="785451"/>
                </a:lnTo>
                <a:close/>
                <a:moveTo>
                  <a:pt x="2405556" y="0"/>
                </a:moveTo>
                <a:cubicBezTo>
                  <a:pt x="2683094" y="0"/>
                  <a:pt x="2927788" y="80648"/>
                  <a:pt x="3072280" y="203313"/>
                </a:cubicBezTo>
                <a:lnTo>
                  <a:pt x="3090367" y="222424"/>
                </a:lnTo>
                <a:lnTo>
                  <a:pt x="3121128" y="216948"/>
                </a:lnTo>
                <a:cubicBezTo>
                  <a:pt x="3173469" y="210805"/>
                  <a:pt x="3227663" y="207579"/>
                  <a:pt x="3283170" y="207579"/>
                </a:cubicBezTo>
                <a:cubicBezTo>
                  <a:pt x="3671723" y="207579"/>
                  <a:pt x="3995903" y="365650"/>
                  <a:pt x="4070877" y="575784"/>
                </a:cubicBezTo>
                <a:lnTo>
                  <a:pt x="4075716" y="603316"/>
                </a:lnTo>
                <a:lnTo>
                  <a:pt x="4080641" y="603031"/>
                </a:lnTo>
                <a:cubicBezTo>
                  <a:pt x="4524701" y="603031"/>
                  <a:pt x="4884683" y="809491"/>
                  <a:pt x="4884683" y="1064172"/>
                </a:cubicBezTo>
                <a:cubicBezTo>
                  <a:pt x="4884683" y="1255183"/>
                  <a:pt x="4682193" y="1419069"/>
                  <a:pt x="4393610" y="1489074"/>
                </a:cubicBezTo>
                <a:lnTo>
                  <a:pt x="4289405" y="1507627"/>
                </a:lnTo>
                <a:lnTo>
                  <a:pt x="4302674" y="1583119"/>
                </a:lnTo>
                <a:cubicBezTo>
                  <a:pt x="4302674" y="1837800"/>
                  <a:pt x="3942692" y="2044260"/>
                  <a:pt x="3498632" y="2044260"/>
                </a:cubicBezTo>
                <a:lnTo>
                  <a:pt x="3348504" y="2035580"/>
                </a:lnTo>
                <a:lnTo>
                  <a:pt x="3327717" y="2073987"/>
                </a:lnTo>
                <a:cubicBezTo>
                  <a:pt x="3205656" y="2239498"/>
                  <a:pt x="2919905" y="2355631"/>
                  <a:pt x="2586860" y="2355631"/>
                </a:cubicBezTo>
                <a:cubicBezTo>
                  <a:pt x="2364830" y="2355631"/>
                  <a:pt x="2163820" y="2304016"/>
                  <a:pt x="2018317" y="2220566"/>
                </a:cubicBezTo>
                <a:lnTo>
                  <a:pt x="1955589" y="2176962"/>
                </a:lnTo>
                <a:lnTo>
                  <a:pt x="1949900" y="2179655"/>
                </a:lnTo>
                <a:cubicBezTo>
                  <a:pt x="1821574" y="2229377"/>
                  <a:pt x="1666875" y="2258410"/>
                  <a:pt x="1500352" y="2258410"/>
                </a:cubicBezTo>
                <a:cubicBezTo>
                  <a:pt x="1056292" y="2258410"/>
                  <a:pt x="696310" y="2051950"/>
                  <a:pt x="696310" y="1797269"/>
                </a:cubicBezTo>
                <a:lnTo>
                  <a:pt x="706081" y="1741679"/>
                </a:lnTo>
                <a:lnTo>
                  <a:pt x="641999" y="1737974"/>
                </a:lnTo>
                <a:cubicBezTo>
                  <a:pt x="275611" y="1694975"/>
                  <a:pt x="0" y="1509048"/>
                  <a:pt x="0" y="1286202"/>
                </a:cubicBezTo>
                <a:cubicBezTo>
                  <a:pt x="0" y="1127027"/>
                  <a:pt x="140618" y="986687"/>
                  <a:pt x="354494" y="903817"/>
                </a:cubicBezTo>
                <a:lnTo>
                  <a:pt x="427159" y="881196"/>
                </a:lnTo>
                <a:lnTo>
                  <a:pt x="417763" y="861762"/>
                </a:lnTo>
                <a:cubicBezTo>
                  <a:pt x="408303" y="832085"/>
                  <a:pt x="403336" y="801358"/>
                  <a:pt x="403336" y="769885"/>
                </a:cubicBezTo>
                <a:cubicBezTo>
                  <a:pt x="403336" y="518106"/>
                  <a:pt x="721261" y="313999"/>
                  <a:pt x="1113441" y="313999"/>
                </a:cubicBezTo>
                <a:cubicBezTo>
                  <a:pt x="1260508" y="313999"/>
                  <a:pt x="1397134" y="342701"/>
                  <a:pt x="1510468" y="391857"/>
                </a:cubicBezTo>
                <a:lnTo>
                  <a:pt x="1604900" y="441878"/>
                </a:lnTo>
                <a:lnTo>
                  <a:pt x="1617850" y="368205"/>
                </a:lnTo>
                <a:cubicBezTo>
                  <a:pt x="1692824" y="158071"/>
                  <a:pt x="2017004" y="0"/>
                  <a:pt x="2405556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B41BEC6E-E670-4E67-B4F1-2788973624CE}"/>
              </a:ext>
            </a:extLst>
          </p:cNvPr>
          <p:cNvCxnSpPr>
            <a:cxnSpLocks/>
          </p:cNvCxnSpPr>
          <p:nvPr/>
        </p:nvCxnSpPr>
        <p:spPr>
          <a:xfrm flipV="1">
            <a:off x="10641724" y="1748940"/>
            <a:ext cx="1481959" cy="620705"/>
          </a:xfrm>
          <a:prstGeom prst="curvedConnector3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1A3794C9-4B53-4217-87E6-DFAA2F55783A}"/>
              </a:ext>
            </a:extLst>
          </p:cNvPr>
          <p:cNvCxnSpPr>
            <a:cxnSpLocks/>
          </p:cNvCxnSpPr>
          <p:nvPr/>
        </p:nvCxnSpPr>
        <p:spPr>
          <a:xfrm>
            <a:off x="10031270" y="2588842"/>
            <a:ext cx="1342558" cy="1021462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148BC07B-415E-4570-A8FC-63597787DBC7}"/>
              </a:ext>
            </a:extLst>
          </p:cNvPr>
          <p:cNvCxnSpPr>
            <a:cxnSpLocks/>
          </p:cNvCxnSpPr>
          <p:nvPr/>
        </p:nvCxnSpPr>
        <p:spPr>
          <a:xfrm flipV="1">
            <a:off x="9426614" y="1255259"/>
            <a:ext cx="1413347" cy="1333583"/>
          </a:xfrm>
          <a:prstGeom prst="curvedConnector3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F12DEEE6-BB03-4DD0-83A1-09E69E68C7F4}"/>
              </a:ext>
            </a:extLst>
          </p:cNvPr>
          <p:cNvCxnSpPr>
            <a:cxnSpLocks/>
          </p:cNvCxnSpPr>
          <p:nvPr/>
        </p:nvCxnSpPr>
        <p:spPr>
          <a:xfrm rot="10800000">
            <a:off x="2557169" y="5423360"/>
            <a:ext cx="804248" cy="468483"/>
          </a:xfrm>
          <a:prstGeom prst="curvedConnector3">
            <a:avLst>
              <a:gd name="adj1" fmla="val 50000"/>
            </a:avLst>
          </a:prstGeom>
          <a:ln w="57150">
            <a:solidFill>
              <a:srgbClr val="F63A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72B7EB9E-56AC-4D43-AA86-21282D34A415}"/>
              </a:ext>
            </a:extLst>
          </p:cNvPr>
          <p:cNvCxnSpPr>
            <a:cxnSpLocks/>
          </p:cNvCxnSpPr>
          <p:nvPr/>
        </p:nvCxnSpPr>
        <p:spPr>
          <a:xfrm>
            <a:off x="9434499" y="6820858"/>
            <a:ext cx="1569835" cy="793890"/>
          </a:xfrm>
          <a:prstGeom prst="curvedConnector3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FC7F50A3-000D-4EF2-9491-6980D19D63B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933234" y="5655415"/>
            <a:ext cx="1275586" cy="606480"/>
          </a:xfrm>
          <a:prstGeom prst="curvedConnector3">
            <a:avLst>
              <a:gd name="adj1" fmla="val 50000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6C776CB-D228-411C-8BA6-9D72B4DAD2FC}"/>
              </a:ext>
            </a:extLst>
          </p:cNvPr>
          <p:cNvCxnSpPr>
            <a:cxnSpLocks/>
          </p:cNvCxnSpPr>
          <p:nvPr/>
        </p:nvCxnSpPr>
        <p:spPr>
          <a:xfrm flipV="1">
            <a:off x="10718393" y="5975131"/>
            <a:ext cx="821966" cy="430487"/>
          </a:xfrm>
          <a:prstGeom prst="curvedConnector3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08E35B9E-7012-4D6B-A4B8-4AB4853740C9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68587" y="6309500"/>
            <a:ext cx="1824602" cy="628359"/>
          </a:xfrm>
          <a:prstGeom prst="curvedConnector3">
            <a:avLst>
              <a:gd name="adj1" fmla="val 50000"/>
            </a:avLst>
          </a:prstGeom>
          <a:ln w="57150">
            <a:solidFill>
              <a:srgbClr val="F63A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94F30DF7-FFA8-48BD-A6FC-3F35030AEBA3}"/>
              </a:ext>
            </a:extLst>
          </p:cNvPr>
          <p:cNvCxnSpPr>
            <a:cxnSpLocks/>
          </p:cNvCxnSpPr>
          <p:nvPr/>
        </p:nvCxnSpPr>
        <p:spPr>
          <a:xfrm rot="16200000" flipV="1">
            <a:off x="3379290" y="5687711"/>
            <a:ext cx="543820" cy="109030"/>
          </a:xfrm>
          <a:prstGeom prst="curvedConnector3">
            <a:avLst>
              <a:gd name="adj1" fmla="val 50000"/>
            </a:avLst>
          </a:prstGeom>
          <a:ln w="57150">
            <a:solidFill>
              <a:srgbClr val="F63A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43DC0A23-4E4B-40C5-A589-403317FFA42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83161" y="2412538"/>
            <a:ext cx="1155201" cy="500475"/>
          </a:xfrm>
          <a:prstGeom prst="curvedConnector3">
            <a:avLst>
              <a:gd name="adj1" fmla="val 3567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E3E496D7-678A-4349-A86C-3C5347A51C43}"/>
              </a:ext>
            </a:extLst>
          </p:cNvPr>
          <p:cNvCxnSpPr>
            <a:cxnSpLocks/>
          </p:cNvCxnSpPr>
          <p:nvPr/>
        </p:nvCxnSpPr>
        <p:spPr>
          <a:xfrm rot="16200000" flipV="1">
            <a:off x="3225955" y="1259286"/>
            <a:ext cx="989942" cy="651459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E954EA70-A6CD-44BE-BF0F-0FEC639C834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34068" y="2348992"/>
            <a:ext cx="1461580" cy="1246185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FCA21BF-5CD8-4189-B625-49DCC3D0E6BB}"/>
              </a:ext>
            </a:extLst>
          </p:cNvPr>
          <p:cNvSpPr txBox="1"/>
          <p:nvPr/>
        </p:nvSpPr>
        <p:spPr>
          <a:xfrm rot="1963906">
            <a:off x="8482489" y="5757638"/>
            <a:ext cx="1639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1F3E7C6-00A0-4D6F-B140-780D4B49C9BD}"/>
              </a:ext>
            </a:extLst>
          </p:cNvPr>
          <p:cNvSpPr txBox="1"/>
          <p:nvPr/>
        </p:nvSpPr>
        <p:spPr>
          <a:xfrm rot="2415928">
            <a:off x="3899059" y="2045882"/>
            <a:ext cx="162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B02C131-DCEC-4258-87EA-55B5094D47E0}"/>
              </a:ext>
            </a:extLst>
          </p:cNvPr>
          <p:cNvSpPr txBox="1"/>
          <p:nvPr/>
        </p:nvSpPr>
        <p:spPr>
          <a:xfrm rot="19975092">
            <a:off x="8970591" y="2306684"/>
            <a:ext cx="1291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EEE7417-9E19-4360-B58B-7C75B948DDD9}"/>
              </a:ext>
            </a:extLst>
          </p:cNvPr>
          <p:cNvSpPr txBox="1"/>
          <p:nvPr/>
        </p:nvSpPr>
        <p:spPr>
          <a:xfrm rot="562176">
            <a:off x="4095747" y="5433738"/>
            <a:ext cx="1291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77AC8DE0-561F-4B1F-A891-B2BDA9298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250" b="100000" l="4750" r="48000">
                        <a14:foregroundMark x1="33750" y1="92250" x2="34250" y2="99750"/>
                        <a14:foregroundMark x1="39750" y1="93750" x2="40500" y2="98750"/>
                        <a14:foregroundMark x1="11750" y1="73000" x2="20250" y2="98250"/>
                        <a14:foregroundMark x1="8000" y1="90750" x2="18000" y2="81250"/>
                        <a14:foregroundMark x1="6750" y1="85500" x2="19250" y2="83500"/>
                        <a14:foregroundMark x1="9000" y1="90000" x2="18750" y2="78500"/>
                        <a14:foregroundMark x1="23750" y1="73500" x2="23750" y2="86500"/>
                        <a14:foregroundMark x1="23500" y1="85500" x2="18500" y2="94000"/>
                        <a14:foregroundMark x1="20750" y1="89250" x2="22500" y2="99750"/>
                        <a14:foregroundMark x1="12000" y1="91250" x2="12750" y2="99750"/>
                        <a14:foregroundMark x1="43250" y1="79250" x2="42250" y2="88250"/>
                        <a14:foregroundMark x1="31250" y1="74000" x2="32750" y2="82750"/>
                      </a14:backgroundRemoval>
                    </a14:imgEffect>
                  </a14:imgLayer>
                </a14:imgProps>
              </a:ext>
            </a:extLst>
          </a:blip>
          <a:srcRect l="28978" t="66296" r="52371"/>
          <a:stretch/>
        </p:blipFill>
        <p:spPr>
          <a:xfrm>
            <a:off x="867787" y="6349172"/>
            <a:ext cx="1200139" cy="15854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03B0575-FECC-4AF8-AEC8-716ABA40CB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3907" t="883" r="18846" b="10206"/>
          <a:stretch/>
        </p:blipFill>
        <p:spPr>
          <a:xfrm>
            <a:off x="3059721" y="4528164"/>
            <a:ext cx="1026864" cy="95068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90C5B96-C1F4-436C-BAEB-F23EA2C2FA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512" t="5344" r="6734" b="4987"/>
          <a:stretch/>
        </p:blipFill>
        <p:spPr>
          <a:xfrm>
            <a:off x="1483161" y="4788607"/>
            <a:ext cx="1124483" cy="158548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3EEAA98-CD2E-4192-8A84-5EE28D4EE9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83913" y="1090044"/>
            <a:ext cx="1176510" cy="139298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695DD2B-5603-414C-B564-8E846C23D0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99557" y="2584328"/>
            <a:ext cx="1282167" cy="140261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D8AE3B8-A11A-43DF-A93E-1273B053F1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8709" y="440820"/>
            <a:ext cx="1280667" cy="111729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802C883-1B6B-44EA-9B92-C9A557379F9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454" t="17388" r="25729" b="22301"/>
          <a:stretch/>
        </p:blipFill>
        <p:spPr>
          <a:xfrm>
            <a:off x="11597634" y="5334175"/>
            <a:ext cx="1187276" cy="1355728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A4E71BD2-DC85-488C-9882-C535C24DBF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0461" y="4100323"/>
            <a:ext cx="1190143" cy="128721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588B6E57-7E46-48D4-8DE1-6713F85321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0273" y="6881108"/>
            <a:ext cx="1467279" cy="1467279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3F09AE0B-85EF-459F-B1C1-FF6CCD5152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79" l="0" r="982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0435" y="-26528"/>
            <a:ext cx="1502409" cy="169826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3383DD4-5860-401E-82FA-5DFFC0C774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87" b="98696" l="111" r="99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223" y="2808497"/>
            <a:ext cx="2106246" cy="1840157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185698AB-8100-4970-A53D-86EEE04963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0839" y="1560127"/>
            <a:ext cx="1502409" cy="15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309</Words>
  <Application>Microsoft Office PowerPoint</Application>
  <PresentationFormat>Custom</PresentationFormat>
  <Paragraphs>70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SimSun</vt:lpstr>
      <vt:lpstr>Arial</vt:lpstr>
      <vt:lpstr>Arial Rounded MT Bold</vt:lpstr>
      <vt:lpstr>Arial-Rounded</vt:lpstr>
      <vt:lpstr>Calibri</vt:lpstr>
      <vt:lpstr>Calibri Light</vt:lpstr>
      <vt:lpstr>Cambria</vt:lpstr>
      <vt:lpstr>等线</vt:lpstr>
      <vt:lpstr>iCiel Crocante</vt:lpstr>
      <vt:lpstr>iCiel Pony</vt:lpstr>
      <vt:lpstr>Times New Roman</vt:lpstr>
      <vt:lpstr>Office Theme</vt:lpstr>
      <vt:lpstr>1_Office Theme</vt:lpstr>
      <vt:lpstr>3_Office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278</cp:revision>
  <dcterms:created xsi:type="dcterms:W3CDTF">2021-06-17T09:40:01Z</dcterms:created>
  <dcterms:modified xsi:type="dcterms:W3CDTF">2021-12-23T01:53:49Z</dcterms:modified>
</cp:coreProperties>
</file>