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834" r:id="rId3"/>
    <p:sldMasterId id="2147483856" r:id="rId4"/>
  </p:sldMasterIdLst>
  <p:notesMasterIdLst>
    <p:notesMasterId r:id="rId29"/>
  </p:notesMasterIdLst>
  <p:sldIdLst>
    <p:sldId id="562" r:id="rId5"/>
    <p:sldId id="722" r:id="rId6"/>
    <p:sldId id="567" r:id="rId7"/>
    <p:sldId id="568" r:id="rId8"/>
    <p:sldId id="681" r:id="rId9"/>
    <p:sldId id="698" r:id="rId10"/>
    <p:sldId id="717" r:id="rId11"/>
    <p:sldId id="699" r:id="rId12"/>
    <p:sldId id="718" r:id="rId13"/>
    <p:sldId id="719" r:id="rId14"/>
    <p:sldId id="700" r:id="rId15"/>
    <p:sldId id="578" r:id="rId16"/>
    <p:sldId id="703" r:id="rId17"/>
    <p:sldId id="720" r:id="rId18"/>
    <p:sldId id="705" r:id="rId19"/>
    <p:sldId id="706" r:id="rId20"/>
    <p:sldId id="707" r:id="rId21"/>
    <p:sldId id="709" r:id="rId22"/>
    <p:sldId id="721" r:id="rId23"/>
    <p:sldId id="710" r:id="rId24"/>
    <p:sldId id="711" r:id="rId25"/>
    <p:sldId id="712" r:id="rId26"/>
    <p:sldId id="713" r:id="rId27"/>
    <p:sldId id="714" r:id="rId28"/>
  </p:sldIdLst>
  <p:sldSz cx="12192000" cy="6858000"/>
  <p:notesSz cx="6858000" cy="9144000"/>
  <p:defaultTextStyle>
    <a:defPPr>
      <a:defRPr lang="en-US"/>
    </a:defPPr>
    <a:lvl1pPr marL="0" algn="l" defTabSz="914286" rtl="0" eaLnBrk="1" latinLnBrk="0" hangingPunct="1">
      <a:defRPr sz="1900" kern="1200">
        <a:solidFill>
          <a:schemeClr val="tx1"/>
        </a:solidFill>
        <a:latin typeface="+mn-lt"/>
        <a:ea typeface="+mn-ea"/>
        <a:cs typeface="+mn-cs"/>
      </a:defRPr>
    </a:lvl1pPr>
    <a:lvl2pPr marL="457143" algn="l" defTabSz="914286" rtl="0" eaLnBrk="1" latinLnBrk="0" hangingPunct="1">
      <a:defRPr sz="1900" kern="1200">
        <a:solidFill>
          <a:schemeClr val="tx1"/>
        </a:solidFill>
        <a:latin typeface="+mn-lt"/>
        <a:ea typeface="+mn-ea"/>
        <a:cs typeface="+mn-cs"/>
      </a:defRPr>
    </a:lvl2pPr>
    <a:lvl3pPr marL="914286" algn="l" defTabSz="914286" rtl="0" eaLnBrk="1" latinLnBrk="0" hangingPunct="1">
      <a:defRPr sz="1900" kern="1200">
        <a:solidFill>
          <a:schemeClr val="tx1"/>
        </a:solidFill>
        <a:latin typeface="+mn-lt"/>
        <a:ea typeface="+mn-ea"/>
        <a:cs typeface="+mn-cs"/>
      </a:defRPr>
    </a:lvl3pPr>
    <a:lvl4pPr marL="1371430" algn="l" defTabSz="914286" rtl="0" eaLnBrk="1" latinLnBrk="0" hangingPunct="1">
      <a:defRPr sz="1900" kern="1200">
        <a:solidFill>
          <a:schemeClr val="tx1"/>
        </a:solidFill>
        <a:latin typeface="+mn-lt"/>
        <a:ea typeface="+mn-ea"/>
        <a:cs typeface="+mn-cs"/>
      </a:defRPr>
    </a:lvl4pPr>
    <a:lvl5pPr marL="1828573" algn="l" defTabSz="914286" rtl="0" eaLnBrk="1" latinLnBrk="0" hangingPunct="1">
      <a:defRPr sz="1900" kern="1200">
        <a:solidFill>
          <a:schemeClr val="tx1"/>
        </a:solidFill>
        <a:latin typeface="+mn-lt"/>
        <a:ea typeface="+mn-ea"/>
        <a:cs typeface="+mn-cs"/>
      </a:defRPr>
    </a:lvl5pPr>
    <a:lvl6pPr marL="2285718" algn="l" defTabSz="914286" rtl="0" eaLnBrk="1" latinLnBrk="0" hangingPunct="1">
      <a:defRPr sz="1900" kern="1200">
        <a:solidFill>
          <a:schemeClr val="tx1"/>
        </a:solidFill>
        <a:latin typeface="+mn-lt"/>
        <a:ea typeface="+mn-ea"/>
        <a:cs typeface="+mn-cs"/>
      </a:defRPr>
    </a:lvl6pPr>
    <a:lvl7pPr marL="2742858" algn="l" defTabSz="914286" rtl="0" eaLnBrk="1" latinLnBrk="0" hangingPunct="1">
      <a:defRPr sz="1900" kern="1200">
        <a:solidFill>
          <a:schemeClr val="tx1"/>
        </a:solidFill>
        <a:latin typeface="+mn-lt"/>
        <a:ea typeface="+mn-ea"/>
        <a:cs typeface="+mn-cs"/>
      </a:defRPr>
    </a:lvl7pPr>
    <a:lvl8pPr marL="3200000" algn="l" defTabSz="914286" rtl="0" eaLnBrk="1" latinLnBrk="0" hangingPunct="1">
      <a:defRPr sz="1900" kern="1200">
        <a:solidFill>
          <a:schemeClr val="tx1"/>
        </a:solidFill>
        <a:latin typeface="+mn-lt"/>
        <a:ea typeface="+mn-ea"/>
        <a:cs typeface="+mn-cs"/>
      </a:defRPr>
    </a:lvl8pPr>
    <a:lvl9pPr marL="3657143" algn="l" defTabSz="914286"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2C5FF"/>
    <a:srgbClr val="DBB7FF"/>
    <a:srgbClr val="CC99FF"/>
    <a:srgbClr val="3399FF"/>
    <a:srgbClr val="FFCC99"/>
    <a:srgbClr val="CC66FF"/>
    <a:srgbClr val="FF9966"/>
    <a:srgbClr val="CC33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2362" autoAdjust="0"/>
  </p:normalViewPr>
  <p:slideViewPr>
    <p:cSldViewPr snapToGrid="0">
      <p:cViewPr varScale="1">
        <p:scale>
          <a:sx n="68" d="100"/>
          <a:sy n="68" d="100"/>
        </p:scale>
        <p:origin x="816"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A90CD3-6576-4B46-8C1A-6A91C4A33F26}" type="datetimeFigureOut">
              <a:rPr lang="en-US" smtClean="0"/>
              <a:t>09/01/2023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55B1C9-8EEC-4DF4-A574-462BDB3CB63E}" type="slidenum">
              <a:rPr lang="en-US" smtClean="0"/>
              <a:t>‹#›</a:t>
            </a:fld>
            <a:endParaRPr lang="en-US"/>
          </a:p>
        </p:txBody>
      </p:sp>
    </p:spTree>
    <p:extLst>
      <p:ext uri="{BB962C8B-B14F-4D97-AF65-F5344CB8AC3E}">
        <p14:creationId xmlns:p14="http://schemas.microsoft.com/office/powerpoint/2010/main" val="1872643331"/>
      </p:ext>
    </p:extLst>
  </p:cSld>
  <p:clrMap bg1="lt1" tx1="dk1" bg2="lt2" tx2="dk2" accent1="accent1" accent2="accent2" accent3="accent3" accent4="accent4" accent5="accent5" accent6="accent6" hlink="hlink" folHlink="folHlink"/>
  <p:notesStyle>
    <a:lvl1pPr marL="0" algn="l" defTabSz="914286" rtl="0" eaLnBrk="1" latinLnBrk="0" hangingPunct="1">
      <a:defRPr sz="1200" kern="1200">
        <a:solidFill>
          <a:schemeClr val="tx1"/>
        </a:solidFill>
        <a:latin typeface="+mn-lt"/>
        <a:ea typeface="+mn-ea"/>
        <a:cs typeface="+mn-cs"/>
      </a:defRPr>
    </a:lvl1pPr>
    <a:lvl2pPr marL="457143" algn="l" defTabSz="914286" rtl="0" eaLnBrk="1" latinLnBrk="0" hangingPunct="1">
      <a:defRPr sz="1200" kern="1200">
        <a:solidFill>
          <a:schemeClr val="tx1"/>
        </a:solidFill>
        <a:latin typeface="+mn-lt"/>
        <a:ea typeface="+mn-ea"/>
        <a:cs typeface="+mn-cs"/>
      </a:defRPr>
    </a:lvl2pPr>
    <a:lvl3pPr marL="914286" algn="l" defTabSz="914286" rtl="0" eaLnBrk="1" latinLnBrk="0" hangingPunct="1">
      <a:defRPr sz="1200" kern="1200">
        <a:solidFill>
          <a:schemeClr val="tx1"/>
        </a:solidFill>
        <a:latin typeface="+mn-lt"/>
        <a:ea typeface="+mn-ea"/>
        <a:cs typeface="+mn-cs"/>
      </a:defRPr>
    </a:lvl3pPr>
    <a:lvl4pPr marL="1371430" algn="l" defTabSz="914286" rtl="0" eaLnBrk="1" latinLnBrk="0" hangingPunct="1">
      <a:defRPr sz="1200" kern="1200">
        <a:solidFill>
          <a:schemeClr val="tx1"/>
        </a:solidFill>
        <a:latin typeface="+mn-lt"/>
        <a:ea typeface="+mn-ea"/>
        <a:cs typeface="+mn-cs"/>
      </a:defRPr>
    </a:lvl4pPr>
    <a:lvl5pPr marL="1828573" algn="l" defTabSz="914286" rtl="0" eaLnBrk="1" latinLnBrk="0" hangingPunct="1">
      <a:defRPr sz="1200" kern="1200">
        <a:solidFill>
          <a:schemeClr val="tx1"/>
        </a:solidFill>
        <a:latin typeface="+mn-lt"/>
        <a:ea typeface="+mn-ea"/>
        <a:cs typeface="+mn-cs"/>
      </a:defRPr>
    </a:lvl5pPr>
    <a:lvl6pPr marL="2285718" algn="l" defTabSz="914286" rtl="0" eaLnBrk="1" latinLnBrk="0" hangingPunct="1">
      <a:defRPr sz="1200" kern="1200">
        <a:solidFill>
          <a:schemeClr val="tx1"/>
        </a:solidFill>
        <a:latin typeface="+mn-lt"/>
        <a:ea typeface="+mn-ea"/>
        <a:cs typeface="+mn-cs"/>
      </a:defRPr>
    </a:lvl6pPr>
    <a:lvl7pPr marL="2742858" algn="l" defTabSz="914286" rtl="0" eaLnBrk="1" latinLnBrk="0" hangingPunct="1">
      <a:defRPr sz="1200" kern="1200">
        <a:solidFill>
          <a:schemeClr val="tx1"/>
        </a:solidFill>
        <a:latin typeface="+mn-lt"/>
        <a:ea typeface="+mn-ea"/>
        <a:cs typeface="+mn-cs"/>
      </a:defRPr>
    </a:lvl7pPr>
    <a:lvl8pPr marL="3200000" algn="l" defTabSz="914286" rtl="0" eaLnBrk="1" latinLnBrk="0" hangingPunct="1">
      <a:defRPr sz="1200" kern="1200">
        <a:solidFill>
          <a:schemeClr val="tx1"/>
        </a:solidFill>
        <a:latin typeface="+mn-lt"/>
        <a:ea typeface="+mn-ea"/>
        <a:cs typeface="+mn-cs"/>
      </a:defRPr>
    </a:lvl8pPr>
    <a:lvl9pPr marL="3657143" algn="l" defTabSz="9142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a:t>
            </a:fld>
            <a:endParaRPr lang="en-US"/>
          </a:p>
        </p:txBody>
      </p:sp>
    </p:spTree>
    <p:extLst>
      <p:ext uri="{BB962C8B-B14F-4D97-AF65-F5344CB8AC3E}">
        <p14:creationId xmlns:p14="http://schemas.microsoft.com/office/powerpoint/2010/main" val="2524050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10</a:t>
            </a:fld>
            <a:endParaRPr lang="en-US"/>
          </a:p>
        </p:txBody>
      </p:sp>
    </p:spTree>
    <p:extLst>
      <p:ext uri="{BB962C8B-B14F-4D97-AF65-F5344CB8AC3E}">
        <p14:creationId xmlns:p14="http://schemas.microsoft.com/office/powerpoint/2010/main" val="1803634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p:txBody>
      </p:sp>
      <p:sp>
        <p:nvSpPr>
          <p:cNvPr id="4" name="Slide Number Placeholder 3"/>
          <p:cNvSpPr>
            <a:spLocks noGrp="1"/>
          </p:cNvSpPr>
          <p:nvPr>
            <p:ph type="sldNum" sz="quarter" idx="10"/>
          </p:nvPr>
        </p:nvSpPr>
        <p:spPr/>
        <p:txBody>
          <a:bodyPr/>
          <a:lstStyle/>
          <a:p>
            <a:fld id="{6555B1C9-8EEC-4DF4-A574-462BDB3CB63E}" type="slidenum">
              <a:rPr lang="en-US" smtClean="0"/>
              <a:t>11</a:t>
            </a:fld>
            <a:endParaRPr lang="en-US"/>
          </a:p>
        </p:txBody>
      </p:sp>
    </p:spTree>
    <p:extLst>
      <p:ext uri="{BB962C8B-B14F-4D97-AF65-F5344CB8AC3E}">
        <p14:creationId xmlns:p14="http://schemas.microsoft.com/office/powerpoint/2010/main" val="2552684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12</a:t>
            </a:fld>
            <a:endParaRPr lang="en-US"/>
          </a:p>
        </p:txBody>
      </p:sp>
    </p:spTree>
    <p:extLst>
      <p:ext uri="{BB962C8B-B14F-4D97-AF65-F5344CB8AC3E}">
        <p14:creationId xmlns:p14="http://schemas.microsoft.com/office/powerpoint/2010/main" val="456516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13</a:t>
            </a:fld>
            <a:endParaRPr lang="en-US"/>
          </a:p>
        </p:txBody>
      </p:sp>
    </p:spTree>
    <p:extLst>
      <p:ext uri="{BB962C8B-B14F-4D97-AF65-F5344CB8AC3E}">
        <p14:creationId xmlns:p14="http://schemas.microsoft.com/office/powerpoint/2010/main" val="2933929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14</a:t>
            </a:fld>
            <a:endParaRPr lang="en-US"/>
          </a:p>
        </p:txBody>
      </p:sp>
    </p:spTree>
    <p:extLst>
      <p:ext uri="{BB962C8B-B14F-4D97-AF65-F5344CB8AC3E}">
        <p14:creationId xmlns:p14="http://schemas.microsoft.com/office/powerpoint/2010/main" val="1973292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15</a:t>
            </a:fld>
            <a:endParaRPr lang="en-US"/>
          </a:p>
        </p:txBody>
      </p:sp>
    </p:spTree>
    <p:extLst>
      <p:ext uri="{BB962C8B-B14F-4D97-AF65-F5344CB8AC3E}">
        <p14:creationId xmlns:p14="http://schemas.microsoft.com/office/powerpoint/2010/main" val="3763010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16</a:t>
            </a:fld>
            <a:endParaRPr lang="en-US"/>
          </a:p>
        </p:txBody>
      </p:sp>
    </p:spTree>
    <p:extLst>
      <p:ext uri="{BB962C8B-B14F-4D97-AF65-F5344CB8AC3E}">
        <p14:creationId xmlns:p14="http://schemas.microsoft.com/office/powerpoint/2010/main" val="1687353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17</a:t>
            </a:fld>
            <a:endParaRPr lang="en-US"/>
          </a:p>
        </p:txBody>
      </p:sp>
    </p:spTree>
    <p:extLst>
      <p:ext uri="{BB962C8B-B14F-4D97-AF65-F5344CB8AC3E}">
        <p14:creationId xmlns:p14="http://schemas.microsoft.com/office/powerpoint/2010/main" val="2838973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18</a:t>
            </a:fld>
            <a:endParaRPr lang="en-US"/>
          </a:p>
        </p:txBody>
      </p:sp>
    </p:spTree>
    <p:extLst>
      <p:ext uri="{BB962C8B-B14F-4D97-AF65-F5344CB8AC3E}">
        <p14:creationId xmlns:p14="http://schemas.microsoft.com/office/powerpoint/2010/main" val="1987470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19</a:t>
            </a:fld>
            <a:endParaRPr lang="en-US"/>
          </a:p>
        </p:txBody>
      </p:sp>
    </p:spTree>
    <p:extLst>
      <p:ext uri="{BB962C8B-B14F-4D97-AF65-F5344CB8AC3E}">
        <p14:creationId xmlns:p14="http://schemas.microsoft.com/office/powerpoint/2010/main" val="3763180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17C54AE5-79EF-4ADB-B158-B471E62E83E1}" type="slidenum">
              <a:rPr lang="en-US">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284112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20</a:t>
            </a:fld>
            <a:endParaRPr lang="en-US"/>
          </a:p>
        </p:txBody>
      </p:sp>
    </p:spTree>
    <p:extLst>
      <p:ext uri="{BB962C8B-B14F-4D97-AF65-F5344CB8AC3E}">
        <p14:creationId xmlns:p14="http://schemas.microsoft.com/office/powerpoint/2010/main" val="29339292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Thầy</a:t>
            </a:r>
            <a:r>
              <a:rPr lang="en-US" baseline="0" dirty="0" smtClean="0"/>
              <a:t> </a:t>
            </a:r>
            <a:r>
              <a:rPr lang="en-US" baseline="0" dirty="0" err="1" smtClean="0"/>
              <a:t>cô</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từng</a:t>
            </a:r>
            <a:r>
              <a:rPr lang="en-US" baseline="0" dirty="0" smtClean="0"/>
              <a:t> </a:t>
            </a:r>
            <a:r>
              <a:rPr lang="en-US" baseline="0" dirty="0" err="1" smtClean="0"/>
              <a:t>từ</a:t>
            </a:r>
            <a:r>
              <a:rPr lang="en-US" baseline="0" dirty="0" smtClean="0"/>
              <a:t> </a:t>
            </a:r>
            <a:r>
              <a:rPr lang="en-US" baseline="0" dirty="0" err="1" smtClean="0"/>
              <a:t>để</a:t>
            </a:r>
            <a:r>
              <a:rPr lang="en-US" baseline="0" dirty="0" smtClean="0"/>
              <a:t> </a:t>
            </a:r>
            <a:r>
              <a:rPr lang="en-US" baseline="0" dirty="0" err="1" smtClean="0"/>
              <a:t>kiểm</a:t>
            </a:r>
            <a:r>
              <a:rPr lang="en-US" baseline="0" dirty="0" smtClean="0"/>
              <a:t> </a:t>
            </a:r>
            <a:r>
              <a:rPr lang="en-US" baseline="0" dirty="0" err="1" smtClean="0"/>
              <a:t>tra</a:t>
            </a:r>
            <a:r>
              <a:rPr lang="en-US" baseline="0" dirty="0" smtClean="0"/>
              <a:t> </a:t>
            </a:r>
            <a:r>
              <a:rPr lang="en-US" baseline="0" dirty="0" err="1" smtClean="0"/>
              <a:t>đáp</a:t>
            </a:r>
            <a:r>
              <a:rPr lang="en-US" baseline="0" dirty="0" smtClean="0"/>
              <a:t> </a:t>
            </a:r>
            <a:r>
              <a:rPr lang="en-US" baseline="0" smtClean="0"/>
              <a:t>án</a:t>
            </a:r>
            <a:endParaRPr lang="en-US" dirty="0" smtClean="0"/>
          </a:p>
        </p:txBody>
      </p:sp>
      <p:sp>
        <p:nvSpPr>
          <p:cNvPr id="4" name="Slide Number Placeholder 3"/>
          <p:cNvSpPr>
            <a:spLocks noGrp="1"/>
          </p:cNvSpPr>
          <p:nvPr>
            <p:ph type="sldNum" sz="quarter" idx="10"/>
          </p:nvPr>
        </p:nvSpPr>
        <p:spPr/>
        <p:txBody>
          <a:bodyPr/>
          <a:lstStyle/>
          <a:p>
            <a:fld id="{6555B1C9-8EEC-4DF4-A574-462BDB3CB63E}" type="slidenum">
              <a:rPr lang="en-US" smtClean="0"/>
              <a:t>21</a:t>
            </a:fld>
            <a:endParaRPr lang="en-US"/>
          </a:p>
        </p:txBody>
      </p:sp>
    </p:spTree>
    <p:extLst>
      <p:ext uri="{BB962C8B-B14F-4D97-AF65-F5344CB8AC3E}">
        <p14:creationId xmlns:p14="http://schemas.microsoft.com/office/powerpoint/2010/main" val="667273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22</a:t>
            </a:fld>
            <a:endParaRPr lang="en-US"/>
          </a:p>
        </p:txBody>
      </p:sp>
    </p:spTree>
    <p:extLst>
      <p:ext uri="{BB962C8B-B14F-4D97-AF65-F5344CB8AC3E}">
        <p14:creationId xmlns:p14="http://schemas.microsoft.com/office/powerpoint/2010/main" val="20135171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a:p>
        </p:txBody>
      </p:sp>
      <p:sp>
        <p:nvSpPr>
          <p:cNvPr id="4" name="灯片编号占位符 3"/>
          <p:cNvSpPr>
            <a:spLocks noGrp="1"/>
          </p:cNvSpPr>
          <p:nvPr>
            <p:ph type="sldNum" sz="quarter" idx="5"/>
          </p:nvPr>
        </p:nvSpPr>
        <p:spPr/>
        <p:txBody>
          <a:bodyPr/>
          <a:lstStyle/>
          <a:p>
            <a:fld id="{275FA89B-D4C9-486B-8D57-38656ABF38C4}" type="slidenum">
              <a:rPr lang="zh-CN" altLang="en-US" smtClean="0"/>
              <a:pPr/>
              <a:t>23</a:t>
            </a:fld>
            <a:endParaRPr lang="zh-CN" altLang="en-US" dirty="0"/>
          </a:p>
        </p:txBody>
      </p:sp>
    </p:spTree>
    <p:extLst>
      <p:ext uri="{BB962C8B-B14F-4D97-AF65-F5344CB8AC3E}">
        <p14:creationId xmlns:p14="http://schemas.microsoft.com/office/powerpoint/2010/main" val="23571307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24</a:t>
            </a:fld>
            <a:endParaRPr lang="en-US"/>
          </a:p>
        </p:txBody>
      </p:sp>
    </p:spTree>
    <p:extLst>
      <p:ext uri="{BB962C8B-B14F-4D97-AF65-F5344CB8AC3E}">
        <p14:creationId xmlns:p14="http://schemas.microsoft.com/office/powerpoint/2010/main" val="3947253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3</a:t>
            </a:fld>
            <a:endParaRPr lang="en-US"/>
          </a:p>
        </p:txBody>
      </p:sp>
    </p:spTree>
    <p:extLst>
      <p:ext uri="{BB962C8B-B14F-4D97-AF65-F5344CB8AC3E}">
        <p14:creationId xmlns:p14="http://schemas.microsoft.com/office/powerpoint/2010/main" val="2543074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4</a:t>
            </a:fld>
            <a:endParaRPr lang="en-US"/>
          </a:p>
        </p:txBody>
      </p:sp>
    </p:spTree>
    <p:extLst>
      <p:ext uri="{BB962C8B-B14F-4D97-AF65-F5344CB8AC3E}">
        <p14:creationId xmlns:p14="http://schemas.microsoft.com/office/powerpoint/2010/main" val="4052189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5</a:t>
            </a:fld>
            <a:endParaRPr lang="en-US"/>
          </a:p>
        </p:txBody>
      </p:sp>
    </p:spTree>
    <p:extLst>
      <p:ext uri="{BB962C8B-B14F-4D97-AF65-F5344CB8AC3E}">
        <p14:creationId xmlns:p14="http://schemas.microsoft.com/office/powerpoint/2010/main" val="4288045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p:txBody>
      </p:sp>
      <p:sp>
        <p:nvSpPr>
          <p:cNvPr id="4" name="Slide Number Placeholder 3"/>
          <p:cNvSpPr>
            <a:spLocks noGrp="1"/>
          </p:cNvSpPr>
          <p:nvPr>
            <p:ph type="sldNum" sz="quarter" idx="10"/>
          </p:nvPr>
        </p:nvSpPr>
        <p:spPr/>
        <p:txBody>
          <a:bodyPr/>
          <a:lstStyle/>
          <a:p>
            <a:fld id="{6555B1C9-8EEC-4DF4-A574-462BDB3CB63E}" type="slidenum">
              <a:rPr lang="en-US" smtClean="0"/>
              <a:t>6</a:t>
            </a:fld>
            <a:endParaRPr lang="en-US"/>
          </a:p>
        </p:txBody>
      </p:sp>
    </p:spTree>
    <p:extLst>
      <p:ext uri="{BB962C8B-B14F-4D97-AF65-F5344CB8AC3E}">
        <p14:creationId xmlns:p14="http://schemas.microsoft.com/office/powerpoint/2010/main" val="1160501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7</a:t>
            </a:fld>
            <a:endParaRPr lang="en-US"/>
          </a:p>
        </p:txBody>
      </p:sp>
    </p:spTree>
    <p:extLst>
      <p:ext uri="{BB962C8B-B14F-4D97-AF65-F5344CB8AC3E}">
        <p14:creationId xmlns:p14="http://schemas.microsoft.com/office/powerpoint/2010/main" val="1970687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p:txBody>
      </p:sp>
      <p:sp>
        <p:nvSpPr>
          <p:cNvPr id="158724" name="灯片编号占位符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627BF79-B0DF-49B9-8D94-DC863B2169F7}" type="slidenum">
              <a:rPr lang="zh-CN" altLang="en-US">
                <a:solidFill>
                  <a:srgbClr val="000000"/>
                </a:solidFill>
                <a:latin typeface="Calibri" panose="020F0502020204030204" pitchFamily="34" charset="0"/>
                <a:ea typeface="SimSun" panose="02010600030101010101" pitchFamily="2" charset="-122"/>
              </a:rPr>
              <a:pPr/>
              <a:t>8</a:t>
            </a:fld>
            <a:endParaRPr lang="zh-CN" altLang="en-US">
              <a:solidFill>
                <a:srgbClr val="000000"/>
              </a:solidFill>
              <a:latin typeface="Calibri" panose="020F0502020204030204" pitchFamily="34" charset="0"/>
              <a:ea typeface="SimSun" panose="02010600030101010101" pitchFamily="2" charset="-122"/>
            </a:endParaRPr>
          </a:p>
        </p:txBody>
      </p:sp>
    </p:spTree>
    <p:extLst>
      <p:ext uri="{BB962C8B-B14F-4D97-AF65-F5344CB8AC3E}">
        <p14:creationId xmlns:p14="http://schemas.microsoft.com/office/powerpoint/2010/main" val="3410954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9</a:t>
            </a:fld>
            <a:endParaRPr lang="en-US"/>
          </a:p>
        </p:txBody>
      </p:sp>
    </p:spTree>
    <p:extLst>
      <p:ext uri="{BB962C8B-B14F-4D97-AF65-F5344CB8AC3E}">
        <p14:creationId xmlns:p14="http://schemas.microsoft.com/office/powerpoint/2010/main" val="370097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0254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a:xfrm>
            <a:off x="838200" y="365125"/>
            <a:ext cx="10515600" cy="1325563"/>
          </a:xfrm>
          <a:prstGeom prst="rect">
            <a:avLst/>
          </a:prstGeom>
        </p:spPr>
        <p:txBody>
          <a:bodyPr lIns="91430" tIns="45718" rIns="91430" bIns="45718"/>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a:xfrm>
            <a:off x="838200" y="6356352"/>
            <a:ext cx="2743200" cy="365125"/>
          </a:xfrm>
          <a:prstGeom prst="rect">
            <a:avLst/>
          </a:prstGeom>
        </p:spPr>
        <p:txBody>
          <a:bodyPr lIns="91430" tIns="45718" rIns="91430" bIns="45718"/>
          <a:lstStyle/>
          <a:p>
            <a:fld id="{570635D2-1FD4-42FB-A3A0-B9DFEF7C7F90}" type="datetimeFigureOut">
              <a:rPr lang="en-US" smtClean="0"/>
              <a:t>09/01/2023</a:t>
            </a:fld>
            <a:endParaRPr lang="en-US"/>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a:xfrm>
            <a:off x="4080933" y="6356352"/>
            <a:ext cx="4114800" cy="365125"/>
          </a:xfrm>
          <a:prstGeom prst="rect">
            <a:avLst/>
          </a:prstGeom>
        </p:spPr>
        <p:txBody>
          <a:bodyPr lIns="91430" tIns="45718" rIns="91430" bIns="45718"/>
          <a:lstStyle/>
          <a:p>
            <a:endParaRPr lang="en-US"/>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a:xfrm>
            <a:off x="8610600" y="6356352"/>
            <a:ext cx="2743200" cy="365125"/>
          </a:xfrm>
          <a:prstGeom prst="rect">
            <a:avLst/>
          </a:prstGeom>
        </p:spPr>
        <p:txBody>
          <a:bodyPr lIns="91430" tIns="45718" rIns="91430" bIns="45718"/>
          <a:lstStyle/>
          <a:p>
            <a:fld id="{CC8A4EFB-0D95-4D66-8DB7-7B35D2AA263F}" type="slidenum">
              <a:rPr lang="en-US" smtClean="0"/>
              <a:t>‹#›</a:t>
            </a:fld>
            <a:endParaRPr lang="en-US"/>
          </a:p>
        </p:txBody>
      </p:sp>
    </p:spTree>
    <p:extLst>
      <p:ext uri="{BB962C8B-B14F-4D97-AF65-F5344CB8AC3E}">
        <p14:creationId xmlns:p14="http://schemas.microsoft.com/office/powerpoint/2010/main" val="42814269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a:xfrm>
            <a:off x="838200" y="6356352"/>
            <a:ext cx="2743200" cy="365125"/>
          </a:xfrm>
          <a:prstGeom prst="rect">
            <a:avLst/>
          </a:prstGeom>
        </p:spPr>
        <p:txBody>
          <a:bodyPr lIns="91430" tIns="45718" rIns="91430" bIns="45718"/>
          <a:lstStyle/>
          <a:p>
            <a:fld id="{570635D2-1FD4-42FB-A3A0-B9DFEF7C7F90}" type="datetimeFigureOut">
              <a:rPr lang="en-US" smtClean="0"/>
              <a:t>09/01/2023</a:t>
            </a:fld>
            <a:endParaRPr lang="en-US"/>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a:xfrm>
            <a:off x="4080933" y="6356352"/>
            <a:ext cx="4114800" cy="365125"/>
          </a:xfrm>
          <a:prstGeom prst="rect">
            <a:avLst/>
          </a:prstGeom>
        </p:spPr>
        <p:txBody>
          <a:bodyPr lIns="91430" tIns="45718" rIns="91430" bIns="45718"/>
          <a:lstStyle/>
          <a:p>
            <a:endParaRPr lang="en-US"/>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a:xfrm>
            <a:off x="8610600" y="6356352"/>
            <a:ext cx="2743200" cy="365125"/>
          </a:xfrm>
          <a:prstGeom prst="rect">
            <a:avLst/>
          </a:prstGeom>
        </p:spPr>
        <p:txBody>
          <a:bodyPr lIns="91430" tIns="45718" rIns="91430" bIns="45718"/>
          <a:lstStyle/>
          <a:p>
            <a:fld id="{CC8A4EFB-0D95-4D66-8DB7-7B35D2AA263F}" type="slidenum">
              <a:rPr lang="en-US" smtClean="0"/>
              <a:t>‹#›</a:t>
            </a:fld>
            <a:endParaRPr lang="en-US"/>
          </a:p>
        </p:txBody>
      </p:sp>
    </p:spTree>
    <p:extLst>
      <p:ext uri="{BB962C8B-B14F-4D97-AF65-F5344CB8AC3E}">
        <p14:creationId xmlns:p14="http://schemas.microsoft.com/office/powerpoint/2010/main" val="22622221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839788" y="457200"/>
            <a:ext cx="3932237" cy="1600200"/>
          </a:xfrm>
          <a:prstGeom prst="rect">
            <a:avLst/>
          </a:prstGeom>
        </p:spPr>
        <p:txBody>
          <a:bodyPr lIns="91430" tIns="45718" rIns="91430" bIns="45718"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5183188" y="987432"/>
            <a:ext cx="6172200" cy="4873625"/>
          </a:xfrm>
          <a:prstGeom prst="rect">
            <a:avLst/>
          </a:prstGeom>
        </p:spPr>
        <p:txBody>
          <a:bodyPr lIns="91430" tIns="45718" rIns="91430" bIns="4571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839788" y="2057403"/>
            <a:ext cx="3932237" cy="3811588"/>
          </a:xfrm>
          <a:prstGeom prst="rect">
            <a:avLst/>
          </a:prstGeom>
        </p:spPr>
        <p:txBody>
          <a:bodyPr lIns="91430" tIns="45718" rIns="91430" bIns="45718"/>
          <a:lstStyle>
            <a:lvl1pPr marL="0" indent="0">
              <a:buNone/>
              <a:defRPr sz="1600"/>
            </a:lvl1pPr>
            <a:lvl2pPr marL="457143" indent="0">
              <a:buNone/>
              <a:defRPr sz="1500"/>
            </a:lvl2pPr>
            <a:lvl3pPr marL="914286" indent="0">
              <a:buNone/>
              <a:defRPr sz="1200"/>
            </a:lvl3pPr>
            <a:lvl4pPr marL="1371430" indent="0">
              <a:buNone/>
              <a:defRPr sz="1100"/>
            </a:lvl4pPr>
            <a:lvl5pPr marL="1828573" indent="0">
              <a:buNone/>
              <a:defRPr sz="1100"/>
            </a:lvl5pPr>
            <a:lvl6pPr marL="2285718" indent="0">
              <a:buNone/>
              <a:defRPr sz="1100"/>
            </a:lvl6pPr>
            <a:lvl7pPr marL="2742858" indent="0">
              <a:buNone/>
              <a:defRPr sz="1100"/>
            </a:lvl7pPr>
            <a:lvl8pPr marL="3200000" indent="0">
              <a:buNone/>
              <a:defRPr sz="1100"/>
            </a:lvl8pPr>
            <a:lvl9pPr marL="3657143"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a:xfrm>
            <a:off x="838200" y="6356352"/>
            <a:ext cx="2743200" cy="365125"/>
          </a:xfrm>
          <a:prstGeom prst="rect">
            <a:avLst/>
          </a:prstGeom>
        </p:spPr>
        <p:txBody>
          <a:bodyPr lIns="91430" tIns="45718" rIns="91430" bIns="45718"/>
          <a:lstStyle/>
          <a:p>
            <a:fld id="{570635D2-1FD4-42FB-A3A0-B9DFEF7C7F90}" type="datetimeFigureOut">
              <a:rPr lang="en-US" smtClean="0"/>
              <a:t>09/01/2023</a:t>
            </a:fld>
            <a:endParaRPr lang="en-US"/>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a:xfrm>
            <a:off x="4080933" y="6356352"/>
            <a:ext cx="4114800" cy="365125"/>
          </a:xfrm>
          <a:prstGeom prst="rect">
            <a:avLst/>
          </a:prstGeom>
        </p:spPr>
        <p:txBody>
          <a:bodyPr lIns="91430" tIns="45718" rIns="91430" bIns="45718"/>
          <a:lstStyle/>
          <a:p>
            <a:endParaRPr lang="en-US"/>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a:xfrm>
            <a:off x="8610600" y="6356352"/>
            <a:ext cx="2743200" cy="365125"/>
          </a:xfrm>
          <a:prstGeom prst="rect">
            <a:avLst/>
          </a:prstGeom>
        </p:spPr>
        <p:txBody>
          <a:bodyPr lIns="91430" tIns="45718" rIns="91430" bIns="45718"/>
          <a:lstStyle/>
          <a:p>
            <a:fld id="{CC8A4EFB-0D95-4D66-8DB7-7B35D2AA263F}" type="slidenum">
              <a:rPr lang="en-US" smtClean="0"/>
              <a:t>‹#›</a:t>
            </a:fld>
            <a:endParaRPr lang="en-US"/>
          </a:p>
        </p:txBody>
      </p:sp>
    </p:spTree>
    <p:extLst>
      <p:ext uri="{BB962C8B-B14F-4D97-AF65-F5344CB8AC3E}">
        <p14:creationId xmlns:p14="http://schemas.microsoft.com/office/powerpoint/2010/main" val="39315019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839788" y="457200"/>
            <a:ext cx="3932237" cy="1600200"/>
          </a:xfrm>
          <a:prstGeom prst="rect">
            <a:avLst/>
          </a:prstGeom>
        </p:spPr>
        <p:txBody>
          <a:bodyPr lIns="91430" tIns="45718" rIns="91430" bIns="45718"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5183188" y="987432"/>
            <a:ext cx="6172200" cy="4873625"/>
          </a:xfrm>
          <a:prstGeom prst="rect">
            <a:avLst/>
          </a:prstGeom>
        </p:spPr>
        <p:txBody>
          <a:bodyPr lIns="91430" tIns="45718" rIns="91430" bIns="45718"/>
          <a:lstStyle>
            <a:lvl1pPr marL="0" indent="0">
              <a:buNone/>
              <a:defRPr sz="3200"/>
            </a:lvl1pPr>
            <a:lvl2pPr marL="457143" indent="0">
              <a:buNone/>
              <a:defRPr sz="2800"/>
            </a:lvl2pPr>
            <a:lvl3pPr marL="914286" indent="0">
              <a:buNone/>
              <a:defRPr sz="2400"/>
            </a:lvl3pPr>
            <a:lvl4pPr marL="1371430" indent="0">
              <a:buNone/>
              <a:defRPr sz="2000"/>
            </a:lvl4pPr>
            <a:lvl5pPr marL="1828573" indent="0">
              <a:buNone/>
              <a:defRPr sz="2000"/>
            </a:lvl5pPr>
            <a:lvl6pPr marL="2285718" indent="0">
              <a:buNone/>
              <a:defRPr sz="2000"/>
            </a:lvl6pPr>
            <a:lvl7pPr marL="2742858" indent="0">
              <a:buNone/>
              <a:defRPr sz="2000"/>
            </a:lvl7pPr>
            <a:lvl8pPr marL="3200000" indent="0">
              <a:buNone/>
              <a:defRPr sz="2000"/>
            </a:lvl8pPr>
            <a:lvl9pPr marL="3657143" indent="0">
              <a:buNone/>
              <a:defRPr sz="20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839788" y="2057403"/>
            <a:ext cx="3932237" cy="3811588"/>
          </a:xfrm>
          <a:prstGeom prst="rect">
            <a:avLst/>
          </a:prstGeom>
        </p:spPr>
        <p:txBody>
          <a:bodyPr lIns="91430" tIns="45718" rIns="91430" bIns="45718"/>
          <a:lstStyle>
            <a:lvl1pPr marL="0" indent="0">
              <a:buNone/>
              <a:defRPr sz="1600"/>
            </a:lvl1pPr>
            <a:lvl2pPr marL="457143" indent="0">
              <a:buNone/>
              <a:defRPr sz="1500"/>
            </a:lvl2pPr>
            <a:lvl3pPr marL="914286" indent="0">
              <a:buNone/>
              <a:defRPr sz="1200"/>
            </a:lvl3pPr>
            <a:lvl4pPr marL="1371430" indent="0">
              <a:buNone/>
              <a:defRPr sz="1100"/>
            </a:lvl4pPr>
            <a:lvl5pPr marL="1828573" indent="0">
              <a:buNone/>
              <a:defRPr sz="1100"/>
            </a:lvl5pPr>
            <a:lvl6pPr marL="2285718" indent="0">
              <a:buNone/>
              <a:defRPr sz="1100"/>
            </a:lvl6pPr>
            <a:lvl7pPr marL="2742858" indent="0">
              <a:buNone/>
              <a:defRPr sz="1100"/>
            </a:lvl7pPr>
            <a:lvl8pPr marL="3200000" indent="0">
              <a:buNone/>
              <a:defRPr sz="1100"/>
            </a:lvl8pPr>
            <a:lvl9pPr marL="3657143"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a:xfrm>
            <a:off x="838200" y="6356352"/>
            <a:ext cx="2743200" cy="365125"/>
          </a:xfrm>
          <a:prstGeom prst="rect">
            <a:avLst/>
          </a:prstGeom>
        </p:spPr>
        <p:txBody>
          <a:bodyPr lIns="91430" tIns="45718" rIns="91430" bIns="45718"/>
          <a:lstStyle/>
          <a:p>
            <a:fld id="{570635D2-1FD4-42FB-A3A0-B9DFEF7C7F90}" type="datetimeFigureOut">
              <a:rPr lang="en-US" smtClean="0"/>
              <a:t>09/01/2023</a:t>
            </a:fld>
            <a:endParaRPr lang="en-US"/>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a:xfrm>
            <a:off x="4080933" y="6356352"/>
            <a:ext cx="4114800" cy="365125"/>
          </a:xfrm>
          <a:prstGeom prst="rect">
            <a:avLst/>
          </a:prstGeom>
        </p:spPr>
        <p:txBody>
          <a:bodyPr lIns="91430" tIns="45718" rIns="91430" bIns="45718"/>
          <a:lstStyle/>
          <a:p>
            <a:endParaRPr lang="en-US"/>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a:xfrm>
            <a:off x="8610600" y="6356352"/>
            <a:ext cx="2743200" cy="365125"/>
          </a:xfrm>
          <a:prstGeom prst="rect">
            <a:avLst/>
          </a:prstGeom>
        </p:spPr>
        <p:txBody>
          <a:bodyPr lIns="91430" tIns="45718" rIns="91430" bIns="45718"/>
          <a:lstStyle/>
          <a:p>
            <a:fld id="{CC8A4EFB-0D95-4D66-8DB7-7B35D2AA263F}" type="slidenum">
              <a:rPr lang="en-US" smtClean="0"/>
              <a:t>‹#›</a:t>
            </a:fld>
            <a:endParaRPr lang="en-US"/>
          </a:p>
        </p:txBody>
      </p:sp>
    </p:spTree>
    <p:extLst>
      <p:ext uri="{BB962C8B-B14F-4D97-AF65-F5344CB8AC3E}">
        <p14:creationId xmlns:p14="http://schemas.microsoft.com/office/powerpoint/2010/main" val="19366078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a:xfrm>
            <a:off x="838200" y="365125"/>
            <a:ext cx="10515600" cy="1325563"/>
          </a:xfrm>
          <a:prstGeom prst="rect">
            <a:avLst/>
          </a:prstGeom>
        </p:spPr>
        <p:txBody>
          <a:bodyPr lIns="91430" tIns="45718" rIns="91430" bIns="45718"/>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a:xfrm>
            <a:off x="838200" y="1825625"/>
            <a:ext cx="10515600" cy="4351339"/>
          </a:xfrm>
          <a:prstGeom prst="rect">
            <a:avLst/>
          </a:prstGeom>
        </p:spPr>
        <p:txBody>
          <a:bodyPr vert="eaVert" lIns="91430" tIns="45718" rIns="91430" bIns="45718"/>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a:xfrm>
            <a:off x="838200" y="6356352"/>
            <a:ext cx="2743200" cy="365125"/>
          </a:xfrm>
          <a:prstGeom prst="rect">
            <a:avLst/>
          </a:prstGeom>
        </p:spPr>
        <p:txBody>
          <a:bodyPr lIns="91430" tIns="45718" rIns="91430" bIns="45718"/>
          <a:lstStyle/>
          <a:p>
            <a:fld id="{570635D2-1FD4-42FB-A3A0-B9DFEF7C7F90}" type="datetimeFigureOut">
              <a:rPr lang="en-US" smtClean="0"/>
              <a:t>09/01/2023</a:t>
            </a:fld>
            <a:endParaRPr lang="en-US"/>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a:xfrm>
            <a:off x="4080933" y="6356352"/>
            <a:ext cx="4114800" cy="365125"/>
          </a:xfrm>
          <a:prstGeom prst="rect">
            <a:avLst/>
          </a:prstGeom>
        </p:spPr>
        <p:txBody>
          <a:bodyPr lIns="91430" tIns="45718" rIns="91430" bIns="45718"/>
          <a:lstStyle/>
          <a:p>
            <a:endParaRPr lang="en-US"/>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a:xfrm>
            <a:off x="8610600" y="6356352"/>
            <a:ext cx="2743200" cy="365125"/>
          </a:xfrm>
          <a:prstGeom prst="rect">
            <a:avLst/>
          </a:prstGeom>
        </p:spPr>
        <p:txBody>
          <a:bodyPr lIns="91430" tIns="45718" rIns="91430" bIns="45718"/>
          <a:lstStyle/>
          <a:p>
            <a:fld id="{CC8A4EFB-0D95-4D66-8DB7-7B35D2AA263F}" type="slidenum">
              <a:rPr lang="en-US" smtClean="0"/>
              <a:t>‹#›</a:t>
            </a:fld>
            <a:endParaRPr lang="en-US"/>
          </a:p>
        </p:txBody>
      </p:sp>
    </p:spTree>
    <p:extLst>
      <p:ext uri="{BB962C8B-B14F-4D97-AF65-F5344CB8AC3E}">
        <p14:creationId xmlns:p14="http://schemas.microsoft.com/office/powerpoint/2010/main" val="13694588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8724902" y="365131"/>
            <a:ext cx="2628900" cy="5811839"/>
          </a:xfrm>
          <a:prstGeom prst="rect">
            <a:avLst/>
          </a:prstGeom>
        </p:spPr>
        <p:txBody>
          <a:bodyPr vert="eaVert" lIns="91430" tIns="45718" rIns="91430" bIns="45718"/>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838203" y="365131"/>
            <a:ext cx="7734300" cy="5811839"/>
          </a:xfrm>
          <a:prstGeom prst="rect">
            <a:avLst/>
          </a:prstGeom>
        </p:spPr>
        <p:txBody>
          <a:bodyPr vert="eaVert" lIns="91430" tIns="45718" rIns="91430" bIns="45718"/>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a:xfrm>
            <a:off x="838200" y="6356352"/>
            <a:ext cx="2743200" cy="365125"/>
          </a:xfrm>
          <a:prstGeom prst="rect">
            <a:avLst/>
          </a:prstGeom>
        </p:spPr>
        <p:txBody>
          <a:bodyPr lIns="91430" tIns="45718" rIns="91430" bIns="45718"/>
          <a:lstStyle/>
          <a:p>
            <a:fld id="{570635D2-1FD4-42FB-A3A0-B9DFEF7C7F90}" type="datetimeFigureOut">
              <a:rPr lang="en-US" smtClean="0"/>
              <a:t>09/01/2023</a:t>
            </a:fld>
            <a:endParaRPr lang="en-US"/>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a:xfrm>
            <a:off x="4080933" y="6356352"/>
            <a:ext cx="4114800" cy="365125"/>
          </a:xfrm>
          <a:prstGeom prst="rect">
            <a:avLst/>
          </a:prstGeom>
        </p:spPr>
        <p:txBody>
          <a:bodyPr lIns="91430" tIns="45718" rIns="91430" bIns="45718"/>
          <a:lstStyle/>
          <a:p>
            <a:endParaRPr lang="en-US"/>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a:xfrm>
            <a:off x="8610600" y="6356352"/>
            <a:ext cx="2743200" cy="365125"/>
          </a:xfrm>
          <a:prstGeom prst="rect">
            <a:avLst/>
          </a:prstGeom>
        </p:spPr>
        <p:txBody>
          <a:bodyPr lIns="91430" tIns="45718" rIns="91430" bIns="45718"/>
          <a:lstStyle/>
          <a:p>
            <a:fld id="{CC8A4EFB-0D95-4D66-8DB7-7B35D2AA263F}" type="slidenum">
              <a:rPr lang="en-US" smtClean="0"/>
              <a:t>‹#›</a:t>
            </a:fld>
            <a:endParaRPr lang="en-US"/>
          </a:p>
        </p:txBody>
      </p:sp>
    </p:spTree>
    <p:extLst>
      <p:ext uri="{BB962C8B-B14F-4D97-AF65-F5344CB8AC3E}">
        <p14:creationId xmlns:p14="http://schemas.microsoft.com/office/powerpoint/2010/main" val="882033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91430" tIns="45718" rIns="91430" bIns="45718"/>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91430" tIns="45718" rIns="91430"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91430" tIns="45718" rIns="91430" bIns="45718"/>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0" y="6356352"/>
            <a:ext cx="4114800" cy="365125"/>
          </a:xfrm>
          <a:prstGeom prst="rect">
            <a:avLst/>
          </a:prstGeom>
        </p:spPr>
        <p:txBody>
          <a:bodyPr lIns="91430" tIns="45718" rIns="91430" bIns="45718"/>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91430" tIns="45718" rIns="91430" bIns="45718"/>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91430" tIns="45718" rIns="91430" bIns="45718"/>
          <a:lstStyle/>
          <a:p>
            <a:endParaRPr lang="en-US"/>
          </a:p>
        </p:txBody>
      </p:sp>
    </p:spTree>
    <p:extLst>
      <p:ext uri="{BB962C8B-B14F-4D97-AF65-F5344CB8AC3E}">
        <p14:creationId xmlns:p14="http://schemas.microsoft.com/office/powerpoint/2010/main" val="42232253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91430" tIns="45718" rIns="91430" bIns="45718"/>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91430" tIns="45718" rIns="91430"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91430" tIns="45718" rIns="91430" bIns="45718"/>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0" y="6356352"/>
            <a:ext cx="4114800" cy="365125"/>
          </a:xfrm>
          <a:prstGeom prst="rect">
            <a:avLst/>
          </a:prstGeom>
        </p:spPr>
        <p:txBody>
          <a:bodyPr lIns="91430" tIns="45718" rIns="91430" bIns="45718"/>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91430" tIns="45718" rIns="91430" bIns="45718"/>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91430" tIns="45718" rIns="91430" bIns="45718"/>
          <a:lstStyle/>
          <a:p>
            <a:endParaRPr lang="en-US"/>
          </a:p>
        </p:txBody>
      </p:sp>
    </p:spTree>
    <p:extLst>
      <p:ext uri="{BB962C8B-B14F-4D97-AF65-F5344CB8AC3E}">
        <p14:creationId xmlns:p14="http://schemas.microsoft.com/office/powerpoint/2010/main" val="22265312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91430" tIns="45718" rIns="91430" bIns="45718"/>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91430" tIns="45718" rIns="91430"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91430" tIns="45718" rIns="91430" bIns="45718"/>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0" y="6356352"/>
            <a:ext cx="4114800" cy="365125"/>
          </a:xfrm>
          <a:prstGeom prst="rect">
            <a:avLst/>
          </a:prstGeom>
        </p:spPr>
        <p:txBody>
          <a:bodyPr lIns="91430" tIns="45718" rIns="91430" bIns="45718"/>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91430" tIns="45718" rIns="91430" bIns="45718"/>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91430" tIns="45718" rIns="91430" bIns="45718"/>
          <a:lstStyle/>
          <a:p>
            <a:endParaRPr lang="en-US"/>
          </a:p>
        </p:txBody>
      </p:sp>
    </p:spTree>
    <p:extLst>
      <p:ext uri="{BB962C8B-B14F-4D97-AF65-F5344CB8AC3E}">
        <p14:creationId xmlns:p14="http://schemas.microsoft.com/office/powerpoint/2010/main" val="11391870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91430" tIns="45718" rIns="91430" bIns="45718"/>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91430" tIns="45718" rIns="91430"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91430" tIns="45718" rIns="91430" bIns="45718"/>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0" y="6356352"/>
            <a:ext cx="4114800" cy="365125"/>
          </a:xfrm>
          <a:prstGeom prst="rect">
            <a:avLst/>
          </a:prstGeom>
        </p:spPr>
        <p:txBody>
          <a:bodyPr lIns="91430" tIns="45718" rIns="91430" bIns="45718"/>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91430" tIns="45718" rIns="91430" bIns="45718"/>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91430" tIns="45718" rIns="91430" bIns="45718"/>
          <a:lstStyle/>
          <a:p>
            <a:endParaRPr lang="en-US"/>
          </a:p>
        </p:txBody>
      </p:sp>
    </p:spTree>
    <p:extLst>
      <p:ext uri="{BB962C8B-B14F-4D97-AF65-F5344CB8AC3E}">
        <p14:creationId xmlns:p14="http://schemas.microsoft.com/office/powerpoint/2010/main" val="21187003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lIns="91430" tIns="45718" rIns="91430" bIns="45718">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lIns="91430" tIns="45718" rIns="91430" bIns="45718"/>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30" tIns="45718" rIns="91430" bIns="45718" numCol="1" anchor="t" anchorCtr="0" compatLnSpc="1"/>
          <a:lstStyle/>
          <a:p>
            <a:pPr>
              <a:defRPr/>
            </a:pPr>
            <a:fld id="{BB962C8B-B14F-4D97-AF65-F5344CB8AC3E}" type="datetimeFigureOut">
              <a:rPr lang="en-US" altLang="x-none" smtClean="0">
                <a:solidFill>
                  <a:prstClr val="black"/>
                </a:solidFill>
                <a:latin typeface="Calibri" panose="020F0502020204030204" charset="0"/>
              </a:rPr>
              <a:pPr>
                <a:defRPr/>
              </a:pPr>
              <a:t>09/01/2023</a:t>
            </a:fld>
            <a:endParaRPr lang="en-US" altLang="x-none" dirty="0">
              <a:solidFill>
                <a:prstClr val="black"/>
              </a:solidFill>
              <a:latin typeface="Calibri" panose="020F0502020204030204" charset="0"/>
            </a:endParaRPr>
          </a:p>
        </p:txBody>
      </p:sp>
      <p:sp>
        <p:nvSpPr>
          <p:cNvPr id="5" name="Footer Placeholder 4"/>
          <p:cNvSpPr>
            <a:spLocks noGrp="1"/>
          </p:cNvSpPr>
          <p:nvPr>
            <p:ph type="ftr" sz="quarter" idx="3"/>
          </p:nvPr>
        </p:nvSpPr>
        <p:spPr>
          <a:xfrm>
            <a:off x="0" y="0"/>
            <a:ext cx="0" cy="0"/>
          </a:xfrm>
        </p:spPr>
        <p:txBody>
          <a:bodyPr vert="horz" wrap="square" lIns="91430" tIns="45718" rIns="91430" bIns="45718" numCol="1" anchor="t" anchorCtr="0" compatLnSpc="1"/>
          <a:lstStyle/>
          <a:p>
            <a:pPr>
              <a:defRPr/>
            </a:pPr>
            <a:endParaRPr lang="en-US" altLang="x-none" dirty="0">
              <a:solidFill>
                <a:prstClr val="black"/>
              </a:solidFill>
              <a:latin typeface="Calibri" panose="020F0502020204030204" charset="0"/>
            </a:endParaRPr>
          </a:p>
        </p:txBody>
      </p:sp>
      <p:sp>
        <p:nvSpPr>
          <p:cNvPr id="6" name="Slide Number Placeholder 5"/>
          <p:cNvSpPr>
            <a:spLocks noGrp="1"/>
          </p:cNvSpPr>
          <p:nvPr>
            <p:ph type="sldNum" sz="quarter" idx="4"/>
          </p:nvPr>
        </p:nvSpPr>
        <p:spPr>
          <a:xfrm>
            <a:off x="0" y="0"/>
            <a:ext cx="0" cy="0"/>
          </a:xfrm>
        </p:spPr>
        <p:txBody>
          <a:bodyPr vert="horz" wrap="square" lIns="91430" tIns="45718" rIns="91430" bIns="45718" numCol="1" anchor="t" anchorCtr="0" compatLnSpc="1"/>
          <a:lstStyle/>
          <a:p>
            <a:pPr>
              <a:defRPr/>
            </a:pPr>
            <a:fld id="{9A0DB2DC-4C9A-4742-B13C-FB6460FD3503}" type="slidenum">
              <a:rPr lang="en-US" altLang="x-none" smtClean="0">
                <a:solidFill>
                  <a:prstClr val="black"/>
                </a:solidFill>
                <a:latin typeface="Calibri" panose="020F0502020204030204" charset="0"/>
              </a:rPr>
              <a:pPr>
                <a:defRPr/>
              </a:pPr>
              <a:t>‹#›</a:t>
            </a:fld>
            <a:endParaRPr lang="en-US" altLang="x-none" dirty="0">
              <a:solidFill>
                <a:prstClr val="black"/>
              </a:solidFill>
              <a:latin typeface="Calibri" panose="020F0502020204030204" charset="0"/>
            </a:endParaRPr>
          </a:p>
        </p:txBody>
      </p:sp>
    </p:spTree>
    <p:extLst>
      <p:ext uri="{BB962C8B-B14F-4D97-AF65-F5344CB8AC3E}">
        <p14:creationId xmlns:p14="http://schemas.microsoft.com/office/powerpoint/2010/main" val="15867512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91430" tIns="45718" rIns="91430" bIns="45718"/>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91430" tIns="45718" rIns="91430"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91430" tIns="45718" rIns="91430" bIns="45718"/>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0" y="6356352"/>
            <a:ext cx="4114800" cy="365125"/>
          </a:xfrm>
          <a:prstGeom prst="rect">
            <a:avLst/>
          </a:prstGeom>
        </p:spPr>
        <p:txBody>
          <a:bodyPr lIns="91430" tIns="45718" rIns="91430" bIns="45718"/>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91430" tIns="45718" rIns="91430" bIns="45718"/>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91430" tIns="45718" rIns="91430" bIns="45718"/>
          <a:lstStyle/>
          <a:p>
            <a:endParaRPr lang="en-US"/>
          </a:p>
        </p:txBody>
      </p:sp>
    </p:spTree>
    <p:extLst>
      <p:ext uri="{BB962C8B-B14F-4D97-AF65-F5344CB8AC3E}">
        <p14:creationId xmlns:p14="http://schemas.microsoft.com/office/powerpoint/2010/main" val="40888461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9657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14" tIns="91414" rIns="91414" bIns="91414"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14" tIns="91414" rIns="91414" bIns="91414"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3910093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3" y="1122365"/>
            <a:ext cx="10363200" cy="2387600"/>
          </a:xfrm>
        </p:spPr>
        <p:txBody>
          <a:bodyPr anchor="b"/>
          <a:lstStyle>
            <a:lvl1pPr algn="ctr">
              <a:defRPr sz="5200"/>
            </a:lvl1pPr>
          </a:lstStyle>
          <a:p>
            <a:r>
              <a:rPr lang="en-US"/>
              <a:t>Click to edit Master title style</a:t>
            </a:r>
            <a:endParaRPr lang="en-US" dirty="0"/>
          </a:p>
        </p:txBody>
      </p:sp>
      <p:sp>
        <p:nvSpPr>
          <p:cNvPr id="3" name="Subtitle 2"/>
          <p:cNvSpPr>
            <a:spLocks noGrp="1"/>
          </p:cNvSpPr>
          <p:nvPr>
            <p:ph type="subTitle" idx="1"/>
          </p:nvPr>
        </p:nvSpPr>
        <p:spPr>
          <a:xfrm>
            <a:off x="1524001" y="3602045"/>
            <a:ext cx="9144000" cy="1655761"/>
          </a:xfrm>
        </p:spPr>
        <p:txBody>
          <a:bodyPr/>
          <a:lstStyle>
            <a:lvl1pPr marL="0" indent="0" algn="ctr">
              <a:buNone/>
              <a:defRPr sz="2100"/>
            </a:lvl1pPr>
            <a:lvl2pPr marL="396263" indent="0" algn="ctr">
              <a:buNone/>
              <a:defRPr sz="1700"/>
            </a:lvl2pPr>
            <a:lvl3pPr marL="792524" indent="0" algn="ctr">
              <a:buNone/>
              <a:defRPr sz="1500"/>
            </a:lvl3pPr>
            <a:lvl4pPr marL="1188785" indent="0" algn="ctr">
              <a:buNone/>
              <a:defRPr sz="1500"/>
            </a:lvl4pPr>
            <a:lvl5pPr marL="1585047" indent="0" algn="ctr">
              <a:buNone/>
              <a:defRPr sz="1500"/>
            </a:lvl5pPr>
            <a:lvl6pPr marL="1981310" indent="0" algn="ctr">
              <a:buNone/>
              <a:defRPr sz="1500"/>
            </a:lvl6pPr>
            <a:lvl7pPr marL="2377571" indent="0" algn="ctr">
              <a:buNone/>
              <a:defRPr sz="1500"/>
            </a:lvl7pPr>
            <a:lvl8pPr marL="2773832" indent="0" algn="ctr">
              <a:buNone/>
              <a:defRPr sz="1500"/>
            </a:lvl8pPr>
            <a:lvl9pPr marL="3170094"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4437780"/>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092685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6"/>
          </a:xfrm>
        </p:spPr>
        <p:txBody>
          <a:bodyPr anchor="b"/>
          <a:lstStyle>
            <a:lvl1pPr>
              <a:defRPr sz="5200"/>
            </a:lvl1pPr>
          </a:lstStyle>
          <a:p>
            <a:r>
              <a:rPr lang="en-US"/>
              <a:t>Click to edit Master title style</a:t>
            </a:r>
            <a:endParaRPr lang="en-US" dirty="0"/>
          </a:p>
        </p:txBody>
      </p:sp>
      <p:sp>
        <p:nvSpPr>
          <p:cNvPr id="3" name="Text Placeholder 2"/>
          <p:cNvSpPr>
            <a:spLocks noGrp="1"/>
          </p:cNvSpPr>
          <p:nvPr>
            <p:ph type="body" idx="1"/>
          </p:nvPr>
        </p:nvSpPr>
        <p:spPr>
          <a:xfrm>
            <a:off x="831851" y="4589469"/>
            <a:ext cx="10515600" cy="1500187"/>
          </a:xfrm>
        </p:spPr>
        <p:txBody>
          <a:bodyPr/>
          <a:lstStyle>
            <a:lvl1pPr marL="0" indent="0">
              <a:buNone/>
              <a:defRPr sz="2100">
                <a:solidFill>
                  <a:schemeClr val="tx1"/>
                </a:solidFill>
              </a:defRPr>
            </a:lvl1pPr>
            <a:lvl2pPr marL="396263" indent="0">
              <a:buNone/>
              <a:defRPr sz="1700">
                <a:solidFill>
                  <a:schemeClr val="tx1">
                    <a:tint val="75000"/>
                  </a:schemeClr>
                </a:solidFill>
              </a:defRPr>
            </a:lvl2pPr>
            <a:lvl3pPr marL="792524" indent="0">
              <a:buNone/>
              <a:defRPr sz="1500">
                <a:solidFill>
                  <a:schemeClr val="tx1">
                    <a:tint val="75000"/>
                  </a:schemeClr>
                </a:solidFill>
              </a:defRPr>
            </a:lvl3pPr>
            <a:lvl4pPr marL="1188785" indent="0">
              <a:buNone/>
              <a:defRPr sz="1500">
                <a:solidFill>
                  <a:schemeClr val="tx1">
                    <a:tint val="75000"/>
                  </a:schemeClr>
                </a:solidFill>
              </a:defRPr>
            </a:lvl4pPr>
            <a:lvl5pPr marL="1585047" indent="0">
              <a:buNone/>
              <a:defRPr sz="1500">
                <a:solidFill>
                  <a:schemeClr val="tx1">
                    <a:tint val="75000"/>
                  </a:schemeClr>
                </a:solidFill>
              </a:defRPr>
            </a:lvl5pPr>
            <a:lvl6pPr marL="1981310" indent="0">
              <a:buNone/>
              <a:defRPr sz="1500">
                <a:solidFill>
                  <a:schemeClr val="tx1">
                    <a:tint val="75000"/>
                  </a:schemeClr>
                </a:solidFill>
              </a:defRPr>
            </a:lvl6pPr>
            <a:lvl7pPr marL="2377571" indent="0">
              <a:buNone/>
              <a:defRPr sz="1500">
                <a:solidFill>
                  <a:schemeClr val="tx1">
                    <a:tint val="75000"/>
                  </a:schemeClr>
                </a:solidFill>
              </a:defRPr>
            </a:lvl7pPr>
            <a:lvl8pPr marL="2773832" indent="0">
              <a:buNone/>
              <a:defRPr sz="1500">
                <a:solidFill>
                  <a:schemeClr val="tx1">
                    <a:tint val="75000"/>
                  </a:schemeClr>
                </a:solidFill>
              </a:defRPr>
            </a:lvl8pPr>
            <a:lvl9pPr marL="3170094"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747004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29"/>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9"/>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09/01/2023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4198992"/>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31"/>
            <a:ext cx="10515600" cy="1325564"/>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3" y="1681168"/>
            <a:ext cx="5157787" cy="823912"/>
          </a:xfrm>
        </p:spPr>
        <p:txBody>
          <a:bodyPr anchor="b"/>
          <a:lstStyle>
            <a:lvl1pPr marL="0" indent="0">
              <a:buNone/>
              <a:defRPr sz="2100" b="1"/>
            </a:lvl1pPr>
            <a:lvl2pPr marL="396263" indent="0">
              <a:buNone/>
              <a:defRPr sz="1700" b="1"/>
            </a:lvl2pPr>
            <a:lvl3pPr marL="792524" indent="0">
              <a:buNone/>
              <a:defRPr sz="1500" b="1"/>
            </a:lvl3pPr>
            <a:lvl4pPr marL="1188785" indent="0">
              <a:buNone/>
              <a:defRPr sz="1500" b="1"/>
            </a:lvl4pPr>
            <a:lvl5pPr marL="1585047" indent="0">
              <a:buNone/>
              <a:defRPr sz="1500" b="1"/>
            </a:lvl5pPr>
            <a:lvl6pPr marL="1981310" indent="0">
              <a:buNone/>
              <a:defRPr sz="1500" b="1"/>
            </a:lvl6pPr>
            <a:lvl7pPr marL="2377571" indent="0">
              <a:buNone/>
              <a:defRPr sz="1500" b="1"/>
            </a:lvl7pPr>
            <a:lvl8pPr marL="2773832" indent="0">
              <a:buNone/>
              <a:defRPr sz="1500" b="1"/>
            </a:lvl8pPr>
            <a:lvl9pPr marL="3170094" indent="0">
              <a:buNone/>
              <a:defRPr sz="1500" b="1"/>
            </a:lvl9pPr>
          </a:lstStyle>
          <a:p>
            <a:pPr lvl="0"/>
            <a:r>
              <a:rPr lang="en-US"/>
              <a:t>Click to edit Master text styles</a:t>
            </a:r>
          </a:p>
        </p:txBody>
      </p:sp>
      <p:sp>
        <p:nvSpPr>
          <p:cNvPr id="4" name="Content Placeholder 3"/>
          <p:cNvSpPr>
            <a:spLocks noGrp="1"/>
          </p:cNvSpPr>
          <p:nvPr>
            <p:ph sz="half" idx="2"/>
          </p:nvPr>
        </p:nvSpPr>
        <p:spPr>
          <a:xfrm>
            <a:off x="839793" y="250507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8"/>
            <a:ext cx="5183189" cy="823912"/>
          </a:xfrm>
        </p:spPr>
        <p:txBody>
          <a:bodyPr anchor="b"/>
          <a:lstStyle>
            <a:lvl1pPr marL="0" indent="0">
              <a:buNone/>
              <a:defRPr sz="2100" b="1"/>
            </a:lvl1pPr>
            <a:lvl2pPr marL="396263" indent="0">
              <a:buNone/>
              <a:defRPr sz="1700" b="1"/>
            </a:lvl2pPr>
            <a:lvl3pPr marL="792524" indent="0">
              <a:buNone/>
              <a:defRPr sz="1500" b="1"/>
            </a:lvl3pPr>
            <a:lvl4pPr marL="1188785" indent="0">
              <a:buNone/>
              <a:defRPr sz="1500" b="1"/>
            </a:lvl4pPr>
            <a:lvl5pPr marL="1585047" indent="0">
              <a:buNone/>
              <a:defRPr sz="1500" b="1"/>
            </a:lvl5pPr>
            <a:lvl6pPr marL="1981310" indent="0">
              <a:buNone/>
              <a:defRPr sz="1500" b="1"/>
            </a:lvl6pPr>
            <a:lvl7pPr marL="2377571" indent="0">
              <a:buNone/>
              <a:defRPr sz="1500" b="1"/>
            </a:lvl7pPr>
            <a:lvl8pPr marL="2773832" indent="0">
              <a:buNone/>
              <a:defRPr sz="1500" b="1"/>
            </a:lvl8pPr>
            <a:lvl9pPr marL="3170094"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72203" y="2505079"/>
            <a:ext cx="518318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solidFill>
                  <a:prstClr val="black">
                    <a:tint val="75000"/>
                  </a:prstClr>
                </a:solidFill>
              </a:rPr>
              <a:pPr/>
              <a:t>09/01/2023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6946664"/>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solidFill>
                  <a:prstClr val="black">
                    <a:tint val="75000"/>
                  </a:prstClr>
                </a:solidFill>
              </a:rPr>
              <a:pPr/>
              <a:t>09/01/2023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478390"/>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solidFill>
                  <a:prstClr val="black">
                    <a:tint val="75000"/>
                  </a:prstClr>
                </a:solidFill>
              </a:rPr>
              <a:pPr/>
              <a:t>09/01/2023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036695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73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4" y="457200"/>
            <a:ext cx="3932236" cy="1600200"/>
          </a:xfrm>
        </p:spPr>
        <p:txBody>
          <a:bodyPr anchor="b"/>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183189" y="987433"/>
            <a:ext cx="6172200" cy="4873625"/>
          </a:xfrm>
        </p:spPr>
        <p:txBody>
          <a:bodyPr/>
          <a:lstStyle>
            <a:lvl1pPr>
              <a:defRPr sz="2800"/>
            </a:lvl1pPr>
            <a:lvl2pPr>
              <a:defRPr sz="2400"/>
            </a:lvl2pPr>
            <a:lvl3pPr>
              <a:defRPr sz="21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4" y="2057403"/>
            <a:ext cx="3932236" cy="3811588"/>
          </a:xfrm>
        </p:spPr>
        <p:txBody>
          <a:bodyPr/>
          <a:lstStyle>
            <a:lvl1pPr marL="0" indent="0">
              <a:buNone/>
              <a:defRPr sz="1500"/>
            </a:lvl1pPr>
            <a:lvl2pPr marL="396263" indent="0">
              <a:buNone/>
              <a:defRPr sz="1200"/>
            </a:lvl2pPr>
            <a:lvl3pPr marL="792524" indent="0">
              <a:buNone/>
              <a:defRPr sz="1100"/>
            </a:lvl3pPr>
            <a:lvl4pPr marL="1188785" indent="0">
              <a:buNone/>
              <a:defRPr sz="900"/>
            </a:lvl4pPr>
            <a:lvl5pPr marL="1585047" indent="0">
              <a:buNone/>
              <a:defRPr sz="900"/>
            </a:lvl5pPr>
            <a:lvl6pPr marL="1981310" indent="0">
              <a:buNone/>
              <a:defRPr sz="900"/>
            </a:lvl6pPr>
            <a:lvl7pPr marL="2377571" indent="0">
              <a:buNone/>
              <a:defRPr sz="900"/>
            </a:lvl7pPr>
            <a:lvl8pPr marL="2773832" indent="0">
              <a:buNone/>
              <a:defRPr sz="900"/>
            </a:lvl8pPr>
            <a:lvl9pPr marL="317009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09/01/2023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563481"/>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4" y="457200"/>
            <a:ext cx="3932236" cy="1600200"/>
          </a:xfrm>
        </p:spPr>
        <p:txBody>
          <a:bodyPr anchor="b"/>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9" y="987433"/>
            <a:ext cx="6172200" cy="4873625"/>
          </a:xfrm>
        </p:spPr>
        <p:txBody>
          <a:bodyPr anchor="t"/>
          <a:lstStyle>
            <a:lvl1pPr marL="0" indent="0">
              <a:buNone/>
              <a:defRPr sz="2800"/>
            </a:lvl1pPr>
            <a:lvl2pPr marL="396263" indent="0">
              <a:buNone/>
              <a:defRPr sz="2400"/>
            </a:lvl2pPr>
            <a:lvl3pPr marL="792524" indent="0">
              <a:buNone/>
              <a:defRPr sz="2100"/>
            </a:lvl3pPr>
            <a:lvl4pPr marL="1188785" indent="0">
              <a:buNone/>
              <a:defRPr sz="1700"/>
            </a:lvl4pPr>
            <a:lvl5pPr marL="1585047" indent="0">
              <a:buNone/>
              <a:defRPr sz="1700"/>
            </a:lvl5pPr>
            <a:lvl6pPr marL="1981310" indent="0">
              <a:buNone/>
              <a:defRPr sz="1700"/>
            </a:lvl6pPr>
            <a:lvl7pPr marL="2377571" indent="0">
              <a:buNone/>
              <a:defRPr sz="1700"/>
            </a:lvl7pPr>
            <a:lvl8pPr marL="2773832" indent="0">
              <a:buNone/>
              <a:defRPr sz="1700"/>
            </a:lvl8pPr>
            <a:lvl9pPr marL="3170094"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839794" y="2057403"/>
            <a:ext cx="3932236" cy="3811588"/>
          </a:xfrm>
        </p:spPr>
        <p:txBody>
          <a:bodyPr/>
          <a:lstStyle>
            <a:lvl1pPr marL="0" indent="0">
              <a:buNone/>
              <a:defRPr sz="1500"/>
            </a:lvl1pPr>
            <a:lvl2pPr marL="396263" indent="0">
              <a:buNone/>
              <a:defRPr sz="1200"/>
            </a:lvl2pPr>
            <a:lvl3pPr marL="792524" indent="0">
              <a:buNone/>
              <a:defRPr sz="1100"/>
            </a:lvl3pPr>
            <a:lvl4pPr marL="1188785" indent="0">
              <a:buNone/>
              <a:defRPr sz="900"/>
            </a:lvl4pPr>
            <a:lvl5pPr marL="1585047" indent="0">
              <a:buNone/>
              <a:defRPr sz="900"/>
            </a:lvl5pPr>
            <a:lvl6pPr marL="1981310" indent="0">
              <a:buNone/>
              <a:defRPr sz="900"/>
            </a:lvl6pPr>
            <a:lvl7pPr marL="2377571" indent="0">
              <a:buNone/>
              <a:defRPr sz="900"/>
            </a:lvl7pPr>
            <a:lvl8pPr marL="2773832" indent="0">
              <a:buNone/>
              <a:defRPr sz="900"/>
            </a:lvl8pPr>
            <a:lvl9pPr marL="317009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09/01/2023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3438784"/>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9671055"/>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32"/>
            <a:ext cx="2628900" cy="581183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6" y="365132"/>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9659777"/>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0747568"/>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8" y="600201"/>
            <a:ext cx="8490400" cy="5454400"/>
          </a:xfrm>
          <a:prstGeom prst="rect">
            <a:avLst/>
          </a:prstGeom>
        </p:spPr>
        <p:txBody>
          <a:bodyPr spcFirstLastPara="1" wrap="square" lIns="79241" tIns="79241" rIns="79241" bIns="79241" anchor="ctr" anchorCtr="0">
            <a:noAutofit/>
          </a:bodyPr>
          <a:lstStyle>
            <a:lvl1pPr lvl="0">
              <a:spcBef>
                <a:spcPts val="0"/>
              </a:spcBef>
              <a:spcAft>
                <a:spcPts val="0"/>
              </a:spcAft>
              <a:buSzPts val="4800"/>
              <a:buNone/>
              <a:defRPr sz="5600"/>
            </a:lvl1pPr>
            <a:lvl2pPr lvl="1">
              <a:spcBef>
                <a:spcPts val="0"/>
              </a:spcBef>
              <a:spcAft>
                <a:spcPts val="0"/>
              </a:spcAft>
              <a:buSzPts val="4800"/>
              <a:buNone/>
              <a:defRPr sz="5600"/>
            </a:lvl2pPr>
            <a:lvl3pPr lvl="2">
              <a:spcBef>
                <a:spcPts val="0"/>
              </a:spcBef>
              <a:spcAft>
                <a:spcPts val="0"/>
              </a:spcAft>
              <a:buSzPts val="4800"/>
              <a:buNone/>
              <a:defRPr sz="5600"/>
            </a:lvl3pPr>
            <a:lvl4pPr lvl="3">
              <a:spcBef>
                <a:spcPts val="0"/>
              </a:spcBef>
              <a:spcAft>
                <a:spcPts val="0"/>
              </a:spcAft>
              <a:buSzPts val="4800"/>
              <a:buNone/>
              <a:defRPr sz="5600"/>
            </a:lvl4pPr>
            <a:lvl5pPr lvl="4">
              <a:spcBef>
                <a:spcPts val="0"/>
              </a:spcBef>
              <a:spcAft>
                <a:spcPts val="0"/>
              </a:spcAft>
              <a:buSzPts val="4800"/>
              <a:buNone/>
              <a:defRPr sz="5600"/>
            </a:lvl5pPr>
            <a:lvl6pPr lvl="5">
              <a:spcBef>
                <a:spcPts val="0"/>
              </a:spcBef>
              <a:spcAft>
                <a:spcPts val="0"/>
              </a:spcAft>
              <a:buSzPts val="4800"/>
              <a:buNone/>
              <a:defRPr sz="5600"/>
            </a:lvl6pPr>
            <a:lvl7pPr lvl="6">
              <a:spcBef>
                <a:spcPts val="0"/>
              </a:spcBef>
              <a:spcAft>
                <a:spcPts val="0"/>
              </a:spcAft>
              <a:buSzPts val="4800"/>
              <a:buNone/>
              <a:defRPr sz="5600"/>
            </a:lvl7pPr>
            <a:lvl8pPr lvl="7">
              <a:spcBef>
                <a:spcPts val="0"/>
              </a:spcBef>
              <a:spcAft>
                <a:spcPts val="0"/>
              </a:spcAft>
              <a:buSzPts val="4800"/>
              <a:buNone/>
              <a:defRPr sz="5600"/>
            </a:lvl8pPr>
            <a:lvl9pPr lvl="8">
              <a:spcBef>
                <a:spcPts val="0"/>
              </a:spcBef>
              <a:spcAft>
                <a:spcPts val="0"/>
              </a:spcAft>
              <a:buSzPts val="4800"/>
              <a:buNone/>
              <a:defRPr sz="5600"/>
            </a:lvl9pPr>
          </a:lstStyle>
          <a:p>
            <a:endParaRPr/>
          </a:p>
        </p:txBody>
      </p:sp>
      <p:sp>
        <p:nvSpPr>
          <p:cNvPr id="34" name="Google Shape;34;p8"/>
          <p:cNvSpPr txBox="1">
            <a:spLocks noGrp="1"/>
          </p:cNvSpPr>
          <p:nvPr>
            <p:ph type="sldNum" idx="12"/>
          </p:nvPr>
        </p:nvSpPr>
        <p:spPr>
          <a:xfrm>
            <a:off x="11296612" y="6217624"/>
            <a:ext cx="731600" cy="524800"/>
          </a:xfrm>
          <a:prstGeom prst="rect">
            <a:avLst/>
          </a:prstGeom>
        </p:spPr>
        <p:txBody>
          <a:bodyPr spcFirstLastPara="1" wrap="square" lIns="79241" tIns="79241" rIns="79241" bIns="79241"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57445736"/>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56"/>
            <a:ext cx="2743200" cy="365125"/>
          </a:xfrm>
          <a:prstGeom prst="rect">
            <a:avLst/>
          </a:prstGeom>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6"/>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56"/>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200873251"/>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56"/>
            <a:ext cx="2743200" cy="365125"/>
          </a:xfrm>
          <a:prstGeom prst="rect">
            <a:avLst/>
          </a:prstGeom>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6"/>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56"/>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1975480495"/>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56"/>
            <a:ext cx="2743200" cy="365125"/>
          </a:xfrm>
          <a:prstGeom prst="rect">
            <a:avLst/>
          </a:prstGeom>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6"/>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56"/>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4016166301"/>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56"/>
            <a:ext cx="2743200" cy="365125"/>
          </a:xfrm>
          <a:prstGeom prst="rect">
            <a:avLst/>
          </a:prstGeom>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6"/>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56"/>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152032684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3"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2" y="6021389"/>
            <a:ext cx="2400300" cy="958851"/>
          </a:xfrm>
          <a:prstGeom prst="rect">
            <a:avLst/>
          </a:prstGeom>
          <a:noFill/>
          <a:ln w="9525">
            <a:noFill/>
          </a:ln>
        </p:spPr>
      </p:pic>
    </p:spTree>
    <p:extLst>
      <p:ext uri="{BB962C8B-B14F-4D97-AF65-F5344CB8AC3E}">
        <p14:creationId xmlns:p14="http://schemas.microsoft.com/office/powerpoint/2010/main" val="36481476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1" y="365131"/>
            <a:ext cx="10515600" cy="132556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1" y="1847853"/>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3" y="6356356"/>
            <a:ext cx="2743200" cy="365125"/>
          </a:xfrm>
          <a:prstGeom prst="rect">
            <a:avLst/>
          </a:prstGeom>
        </p:spPr>
        <p:txBody>
          <a:bodyPr/>
          <a:lstStyle/>
          <a:p>
            <a:fld id="{A3C39D9B-1707-4BC2-A8DF-A9A95A2D1DDF}" type="datetimeFigureOut">
              <a:rPr lang="en-US" smtClean="0">
                <a:solidFill>
                  <a:prstClr val="black">
                    <a:tint val="75000"/>
                  </a:prstClr>
                </a:solidFill>
              </a:rPr>
              <a:pPr/>
              <a:t>09/01/2023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1" y="6356356"/>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3" y="6356356"/>
            <a:ext cx="2743200"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5"/>
            <a:ext cx="914400" cy="914400"/>
          </a:xfrm>
          <a:prstGeom prst="rect">
            <a:avLst/>
          </a:prstGeom>
        </p:spPr>
        <p:txBody>
          <a:bodyPr/>
          <a:lstStyle/>
          <a:p>
            <a:endParaRPr lang="en-US"/>
          </a:p>
        </p:txBody>
      </p:sp>
    </p:spTree>
    <p:extLst>
      <p:ext uri="{BB962C8B-B14F-4D97-AF65-F5344CB8AC3E}">
        <p14:creationId xmlns:p14="http://schemas.microsoft.com/office/powerpoint/2010/main" val="1626285645"/>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内容">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2"/>
          <a:stretch>
            <a:fillRect/>
          </a:stretch>
        </p:blipFill>
        <p:spPr>
          <a:xfrm>
            <a:off x="-2322509" y="-836612"/>
            <a:ext cx="13314361" cy="1577976"/>
          </a:xfrm>
          <a:prstGeom prst="rect">
            <a:avLst/>
          </a:prstGeom>
          <a:noFill/>
          <a:ln w="9525">
            <a:noFill/>
          </a:ln>
        </p:spPr>
      </p:pic>
      <p:pic>
        <p:nvPicPr>
          <p:cNvPr id="8195" name="图片 12"/>
          <p:cNvPicPr>
            <a:picLocks noChangeAspect="1"/>
          </p:cNvPicPr>
          <p:nvPr userDrawn="1"/>
        </p:nvPicPr>
        <p:blipFill>
          <a:blip r:embed="rId3"/>
          <a:stretch>
            <a:fillRect/>
          </a:stretch>
        </p:blipFill>
        <p:spPr>
          <a:xfrm>
            <a:off x="9791706" y="6021393"/>
            <a:ext cx="2400300" cy="958851"/>
          </a:xfrm>
          <a:prstGeom prst="rect">
            <a:avLst/>
          </a:prstGeom>
          <a:noFill/>
          <a:ln w="9525">
            <a:noFill/>
          </a:ln>
        </p:spPr>
      </p:pic>
    </p:spTree>
    <p:extLst>
      <p:ext uri="{BB962C8B-B14F-4D97-AF65-F5344CB8AC3E}">
        <p14:creationId xmlns:p14="http://schemas.microsoft.com/office/powerpoint/2010/main" val="2739216226"/>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200"/>
            <a:ext cx="9144000" cy="1655763"/>
          </a:xfrm>
        </p:spPr>
        <p:txBody>
          <a:bodyPr lIns="91438" tIns="45719" rIns="91438" bIns="45719"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7"/>
            <a:ext cx="9144000" cy="1655763"/>
          </a:xfrm>
        </p:spPr>
        <p:txBody>
          <a:bodyPr lIns="91438" tIns="45719" rIns="91438" bIns="45719">
            <a:normAutofit/>
          </a:bodyPr>
          <a:lstStyle>
            <a:lvl1pPr marL="0" indent="0" algn="ctr">
              <a:buNone/>
              <a:defRPr sz="19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1"/>
            <a:ext cx="2743200" cy="365125"/>
          </a:xfrm>
        </p:spPr>
        <p:txBody>
          <a:bodyPr lIns="91438" tIns="45719" rIns="91438" bIns="45719"/>
          <a:lstStyle/>
          <a:p>
            <a:pPr defTabSz="914377"/>
            <a:fld id="{D997B5FA-0921-464F-AAE1-844C04324D75}" type="datetimeFigureOut">
              <a:rPr lang="zh-CN" altLang="en-US" smtClean="0">
                <a:solidFill>
                  <a:srgbClr val="000000"/>
                </a:solidFill>
              </a:rPr>
              <a:pPr defTabSz="914377"/>
              <a:t>2023/1/9</a:t>
            </a:fld>
            <a:endParaRPr lang="zh-CN" altLang="en-US" dirty="0">
              <a:solidFill>
                <a:srgbClr val="000000"/>
              </a:solidFill>
            </a:endParaRPr>
          </a:p>
        </p:txBody>
      </p:sp>
      <p:sp>
        <p:nvSpPr>
          <p:cNvPr id="5" name="页脚占位符 4"/>
          <p:cNvSpPr>
            <a:spLocks noGrp="1"/>
          </p:cNvSpPr>
          <p:nvPr>
            <p:ph type="ftr" sz="quarter" idx="11"/>
          </p:nvPr>
        </p:nvSpPr>
        <p:spPr>
          <a:xfrm>
            <a:off x="4038600" y="6356351"/>
            <a:ext cx="4114800" cy="365125"/>
          </a:xfrm>
        </p:spPr>
        <p:txBody>
          <a:bodyPr lIns="91438" tIns="45719" rIns="91438" bIns="45719"/>
          <a:lstStyle/>
          <a:p>
            <a:pPr defTabSz="914377"/>
            <a:endParaRPr lang="zh-CN" altLang="en-US">
              <a:solidFill>
                <a:srgbClr val="000000"/>
              </a:solidFill>
            </a:endParaRPr>
          </a:p>
        </p:txBody>
      </p:sp>
      <p:sp>
        <p:nvSpPr>
          <p:cNvPr id="6" name="灯片编号占位符 5"/>
          <p:cNvSpPr>
            <a:spLocks noGrp="1"/>
          </p:cNvSpPr>
          <p:nvPr>
            <p:ph type="sldNum" sz="quarter" idx="12"/>
          </p:nvPr>
        </p:nvSpPr>
        <p:spPr>
          <a:xfrm>
            <a:off x="8610600" y="6356351"/>
            <a:ext cx="2743200" cy="365125"/>
          </a:xfrm>
        </p:spPr>
        <p:txBody>
          <a:bodyPr lIns="91438" tIns="45719" rIns="91438" bIns="45719"/>
          <a:lstStyle/>
          <a:p>
            <a:pPr defTabSz="914377"/>
            <a:fld id="{565CE74E-AB26-4998-AD42-012C4C1AD076}" type="slidenum">
              <a:rPr lang="zh-CN" altLang="en-US" smtClean="0">
                <a:solidFill>
                  <a:srgbClr val="000000"/>
                </a:solidFill>
              </a:rPr>
              <a:pPr defTabSz="914377"/>
              <a:t>‹#›</a:t>
            </a:fld>
            <a:endParaRPr lang="zh-CN" altLang="en-US">
              <a:solidFill>
                <a:srgbClr val="000000"/>
              </a:solidFill>
            </a:endParaRPr>
          </a:p>
        </p:txBody>
      </p:sp>
    </p:spTree>
    <p:extLst>
      <p:ext uri="{BB962C8B-B14F-4D97-AF65-F5344CB8AC3E}">
        <p14:creationId xmlns:p14="http://schemas.microsoft.com/office/powerpoint/2010/main" val="3720081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lIns="91438" tIns="45719" rIns="91438" bIns="45719"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9"/>
          </a:xfrm>
        </p:spPr>
        <p:txBody>
          <a:bodyPr lIns="91438" tIns="45719" rIns="91438" bIns="45719"/>
          <a:lstStyle>
            <a:lvl1pPr>
              <a:defRPr sz="2400"/>
            </a:lvl1pPr>
            <a:lvl2pPr>
              <a:defRPr sz="2000"/>
            </a:lvl2pPr>
            <a:lvl3pPr>
              <a:defRPr sz="1900"/>
            </a:lvl3pPr>
            <a:lvl4pPr>
              <a:defRPr sz="1900"/>
            </a:lvl4pPr>
            <a:lvl5pPr>
              <a:defRPr sz="19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1"/>
            <a:ext cx="2743200" cy="365125"/>
          </a:xfrm>
        </p:spPr>
        <p:txBody>
          <a:bodyPr lIns="91438" tIns="45719" rIns="91438" bIns="45719"/>
          <a:lstStyle/>
          <a:p>
            <a:pPr defTabSz="914377"/>
            <a:fld id="{760FBDFE-C587-4B4C-A407-44438C67B59E}" type="datetimeFigureOut">
              <a:rPr lang="zh-CN" altLang="en-US" smtClean="0">
                <a:solidFill>
                  <a:srgbClr val="000000"/>
                </a:solidFill>
              </a:rPr>
              <a:pPr defTabSz="914377"/>
              <a:t>2023/1/9</a:t>
            </a:fld>
            <a:endParaRPr lang="zh-CN" altLang="en-US" dirty="0">
              <a:solidFill>
                <a:srgbClr val="000000"/>
              </a:solidFill>
            </a:endParaRPr>
          </a:p>
        </p:txBody>
      </p:sp>
      <p:sp>
        <p:nvSpPr>
          <p:cNvPr id="5" name="页脚占位符 4"/>
          <p:cNvSpPr>
            <a:spLocks noGrp="1"/>
          </p:cNvSpPr>
          <p:nvPr>
            <p:ph type="ftr" sz="quarter" idx="11"/>
          </p:nvPr>
        </p:nvSpPr>
        <p:spPr>
          <a:xfrm>
            <a:off x="4038600" y="6356351"/>
            <a:ext cx="4114800" cy="365125"/>
          </a:xfrm>
        </p:spPr>
        <p:txBody>
          <a:bodyPr lIns="91438" tIns="45719" rIns="91438" bIns="45719"/>
          <a:lstStyle/>
          <a:p>
            <a:pPr defTabSz="914377"/>
            <a:endParaRPr lang="zh-CN" altLang="en-US" dirty="0">
              <a:solidFill>
                <a:srgbClr val="000000"/>
              </a:solidFill>
            </a:endParaRPr>
          </a:p>
        </p:txBody>
      </p:sp>
      <p:sp>
        <p:nvSpPr>
          <p:cNvPr id="6" name="灯片编号占位符 5"/>
          <p:cNvSpPr>
            <a:spLocks noGrp="1"/>
          </p:cNvSpPr>
          <p:nvPr>
            <p:ph type="sldNum" sz="quarter" idx="12"/>
          </p:nvPr>
        </p:nvSpPr>
        <p:spPr>
          <a:xfrm>
            <a:off x="8610600" y="6356351"/>
            <a:ext cx="2743200" cy="365125"/>
          </a:xfrm>
        </p:spPr>
        <p:txBody>
          <a:bodyPr lIns="91438" tIns="45719" rIns="91438" bIns="45719"/>
          <a:lstStyle/>
          <a:p>
            <a:pPr defTabSz="914377"/>
            <a:fld id="{49AE70B2-8BF9-45C0-BB95-33D1B9D3A854}" type="slidenum">
              <a:rPr lang="zh-CN" altLang="en-US" smtClean="0">
                <a:solidFill>
                  <a:srgbClr val="000000"/>
                </a:solidFill>
              </a:rPr>
              <a:pPr defTabSz="914377"/>
              <a:t>‹#›</a:t>
            </a:fld>
            <a:endParaRPr lang="zh-CN" altLang="en-US">
              <a:solidFill>
                <a:srgbClr val="000000"/>
              </a:solidFill>
            </a:endParaRPr>
          </a:p>
        </p:txBody>
      </p:sp>
    </p:spTree>
    <p:extLst>
      <p:ext uri="{BB962C8B-B14F-4D97-AF65-F5344CB8AC3E}">
        <p14:creationId xmlns:p14="http://schemas.microsoft.com/office/powerpoint/2010/main" val="2611175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p:spPr>
        <p:txBody>
          <a:bodyPr lIns="91438" tIns="45719" rIns="91438" bIns="45719"/>
          <a:lstStyle/>
          <a:p>
            <a:pPr defTabSz="914377"/>
            <a:fld id="{20DD7636-5BE1-44BC-BB5F-15739D9E18E1}" type="datetimeFigureOut">
              <a:rPr lang="zh-CN" altLang="en-US" smtClean="0">
                <a:solidFill>
                  <a:srgbClr val="000000"/>
                </a:solidFill>
              </a:rPr>
              <a:pPr defTabSz="914377"/>
              <a:t>2023/1/9</a:t>
            </a:fld>
            <a:endParaRPr lang="zh-CN" altLang="en-US">
              <a:solidFill>
                <a:srgbClr val="000000"/>
              </a:solidFill>
            </a:endParaRPr>
          </a:p>
        </p:txBody>
      </p:sp>
      <p:sp>
        <p:nvSpPr>
          <p:cNvPr id="3" name="页脚占位符 2"/>
          <p:cNvSpPr>
            <a:spLocks noGrp="1"/>
          </p:cNvSpPr>
          <p:nvPr>
            <p:ph type="ftr" sz="quarter" idx="11"/>
          </p:nvPr>
        </p:nvSpPr>
        <p:spPr>
          <a:xfrm>
            <a:off x="4038600" y="6356351"/>
            <a:ext cx="4114800" cy="365125"/>
          </a:xfrm>
        </p:spPr>
        <p:txBody>
          <a:bodyPr lIns="91438" tIns="45719" rIns="91438" bIns="45719"/>
          <a:lstStyle/>
          <a:p>
            <a:pPr defTabSz="914377"/>
            <a:endParaRPr lang="zh-CN" altLang="en-US">
              <a:solidFill>
                <a:srgbClr val="000000"/>
              </a:solidFill>
            </a:endParaRPr>
          </a:p>
        </p:txBody>
      </p:sp>
      <p:sp>
        <p:nvSpPr>
          <p:cNvPr id="4" name="灯片编号占位符 3"/>
          <p:cNvSpPr>
            <a:spLocks noGrp="1"/>
          </p:cNvSpPr>
          <p:nvPr>
            <p:ph type="sldNum" sz="quarter" idx="12"/>
          </p:nvPr>
        </p:nvSpPr>
        <p:spPr>
          <a:xfrm>
            <a:off x="8610600" y="6356351"/>
            <a:ext cx="2743200" cy="365125"/>
          </a:xfrm>
        </p:spPr>
        <p:txBody>
          <a:bodyPr lIns="91438" tIns="45719" rIns="91438" bIns="45719"/>
          <a:lstStyle/>
          <a:p>
            <a:pPr defTabSz="914377"/>
            <a:fld id="{E87C0E1D-24C4-406F-9615-DBDA8D2D1F93}" type="slidenum">
              <a:rPr lang="zh-CN" altLang="en-US" smtClean="0">
                <a:solidFill>
                  <a:srgbClr val="000000"/>
                </a:solidFill>
              </a:rPr>
              <a:pPr defTabSz="914377"/>
              <a:t>‹#›</a:t>
            </a:fld>
            <a:endParaRPr lang="zh-CN" altLang="en-US">
              <a:solidFill>
                <a:srgbClr val="000000"/>
              </a:solidFill>
            </a:endParaRPr>
          </a:p>
        </p:txBody>
      </p:sp>
      <p:sp>
        <p:nvSpPr>
          <p:cNvPr id="5" name="标题 4"/>
          <p:cNvSpPr>
            <a:spLocks noGrp="1"/>
          </p:cNvSpPr>
          <p:nvPr>
            <p:ph type="title" hasCustomPrompt="1"/>
          </p:nvPr>
        </p:nvSpPr>
        <p:spPr>
          <a:xfrm>
            <a:off x="838200" y="2187444"/>
            <a:ext cx="10515600" cy="2483115"/>
          </a:xfrm>
        </p:spPr>
        <p:txBody>
          <a:bodyPr lIns="91438" tIns="45719" rIns="91438" bIns="45719">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3942004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lIns="91438" tIns="45719" rIns="91438" bIns="45719"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lIns="91438" tIns="45719" rIns="91438" bIns="4571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9"/>
          </a:xfrm>
        </p:spPr>
        <p:txBody>
          <a:bodyPr lIns="91438" tIns="45719" rIns="91438" bIns="4571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1"/>
            <a:ext cx="2743200" cy="365125"/>
          </a:xfrm>
        </p:spPr>
        <p:txBody>
          <a:bodyPr lIns="91438" tIns="45719" rIns="91438" bIns="45719"/>
          <a:lstStyle/>
          <a:p>
            <a:pPr defTabSz="914377"/>
            <a:fld id="{760FBDFE-C587-4B4C-A407-44438C67B59E}" type="datetimeFigureOut">
              <a:rPr lang="zh-CN" altLang="en-US" smtClean="0">
                <a:solidFill>
                  <a:srgbClr val="000000"/>
                </a:solidFill>
              </a:rPr>
              <a:pPr defTabSz="914377"/>
              <a:t>2023/1/9</a:t>
            </a:fld>
            <a:endParaRPr lang="zh-CN" altLang="en-US">
              <a:solidFill>
                <a:srgbClr val="000000"/>
              </a:solidFill>
            </a:endParaRPr>
          </a:p>
        </p:txBody>
      </p:sp>
      <p:sp>
        <p:nvSpPr>
          <p:cNvPr id="6" name="页脚占位符 5"/>
          <p:cNvSpPr>
            <a:spLocks noGrp="1"/>
          </p:cNvSpPr>
          <p:nvPr>
            <p:ph type="ftr" sz="quarter" idx="11"/>
          </p:nvPr>
        </p:nvSpPr>
        <p:spPr>
          <a:xfrm>
            <a:off x="4038600" y="6356351"/>
            <a:ext cx="4114800" cy="365125"/>
          </a:xfrm>
        </p:spPr>
        <p:txBody>
          <a:bodyPr lIns="91438" tIns="45719" rIns="91438" bIns="45719"/>
          <a:lstStyle/>
          <a:p>
            <a:pPr defTabSz="914377"/>
            <a:endParaRPr lang="zh-CN" altLang="en-US">
              <a:solidFill>
                <a:srgbClr val="000000"/>
              </a:solidFill>
            </a:endParaRPr>
          </a:p>
        </p:txBody>
      </p:sp>
      <p:sp>
        <p:nvSpPr>
          <p:cNvPr id="7" name="灯片编号占位符 6"/>
          <p:cNvSpPr>
            <a:spLocks noGrp="1"/>
          </p:cNvSpPr>
          <p:nvPr>
            <p:ph type="sldNum" sz="quarter" idx="12"/>
          </p:nvPr>
        </p:nvSpPr>
        <p:spPr>
          <a:xfrm>
            <a:off x="8610600" y="6356351"/>
            <a:ext cx="2743200" cy="365125"/>
          </a:xfrm>
        </p:spPr>
        <p:txBody>
          <a:bodyPr lIns="91438" tIns="45719" rIns="91438" bIns="45719"/>
          <a:lstStyle/>
          <a:p>
            <a:pPr defTabSz="914377"/>
            <a:fld id="{49AE70B2-8BF9-45C0-BB95-33D1B9D3A854}" type="slidenum">
              <a:rPr lang="zh-CN" altLang="en-US" smtClean="0">
                <a:solidFill>
                  <a:srgbClr val="000000"/>
                </a:solidFill>
              </a:rPr>
              <a:pPr defTabSz="914377"/>
              <a:t>‹#›</a:t>
            </a:fld>
            <a:endParaRPr lang="zh-CN" altLang="en-US">
              <a:solidFill>
                <a:srgbClr val="000000"/>
              </a:solidFill>
            </a:endParaRPr>
          </a:p>
        </p:txBody>
      </p:sp>
    </p:spTree>
    <p:extLst>
      <p:ext uri="{BB962C8B-B14F-4D97-AF65-F5344CB8AC3E}">
        <p14:creationId xmlns:p14="http://schemas.microsoft.com/office/powerpoint/2010/main" val="3472413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lIns="91438" tIns="45719" rIns="91438" bIns="45719" anchor="ctr" anchorCtr="0"/>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10"/>
            <a:ext cx="5157787" cy="3574055"/>
          </a:xfrm>
        </p:spPr>
        <p:txBody>
          <a:bodyPr lIns="91438" tIns="45719" rIns="91438" bIns="4571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1" y="1744961"/>
            <a:ext cx="5183188" cy="823912"/>
          </a:xfr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1" y="2615610"/>
            <a:ext cx="5183188" cy="3574055"/>
          </a:xfrm>
        </p:spPr>
        <p:txBody>
          <a:bodyPr lIns="91438" tIns="45719" rIns="91438" bIns="4571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1"/>
            <a:ext cx="2743200" cy="365125"/>
          </a:xfrm>
        </p:spPr>
        <p:txBody>
          <a:bodyPr lIns="91438" tIns="45719" rIns="91438" bIns="45719"/>
          <a:lstStyle/>
          <a:p>
            <a:pPr defTabSz="914377"/>
            <a:fld id="{760FBDFE-C587-4B4C-A407-44438C67B59E}" type="datetimeFigureOut">
              <a:rPr lang="zh-CN" altLang="en-US" smtClean="0">
                <a:solidFill>
                  <a:srgbClr val="000000"/>
                </a:solidFill>
              </a:rPr>
              <a:pPr defTabSz="914377"/>
              <a:t>2023/1/9</a:t>
            </a:fld>
            <a:endParaRPr lang="zh-CN" altLang="en-US">
              <a:solidFill>
                <a:srgbClr val="000000"/>
              </a:solidFill>
            </a:endParaRPr>
          </a:p>
        </p:txBody>
      </p:sp>
      <p:sp>
        <p:nvSpPr>
          <p:cNvPr id="8" name="页脚占位符 7"/>
          <p:cNvSpPr>
            <a:spLocks noGrp="1"/>
          </p:cNvSpPr>
          <p:nvPr>
            <p:ph type="ftr" sz="quarter" idx="11"/>
          </p:nvPr>
        </p:nvSpPr>
        <p:spPr>
          <a:xfrm>
            <a:off x="4038600" y="6356351"/>
            <a:ext cx="4114800" cy="365125"/>
          </a:xfrm>
        </p:spPr>
        <p:txBody>
          <a:bodyPr lIns="91438" tIns="45719" rIns="91438" bIns="45719"/>
          <a:lstStyle/>
          <a:p>
            <a:pPr defTabSz="914377"/>
            <a:endParaRPr lang="zh-CN" altLang="en-US">
              <a:solidFill>
                <a:srgbClr val="000000"/>
              </a:solidFill>
            </a:endParaRPr>
          </a:p>
        </p:txBody>
      </p:sp>
      <p:sp>
        <p:nvSpPr>
          <p:cNvPr id="9" name="灯片编号占位符 8"/>
          <p:cNvSpPr>
            <a:spLocks noGrp="1"/>
          </p:cNvSpPr>
          <p:nvPr>
            <p:ph type="sldNum" sz="quarter" idx="12"/>
          </p:nvPr>
        </p:nvSpPr>
        <p:spPr>
          <a:xfrm>
            <a:off x="8610600" y="6356351"/>
            <a:ext cx="2743200" cy="365125"/>
          </a:xfrm>
        </p:spPr>
        <p:txBody>
          <a:bodyPr lIns="91438" tIns="45719" rIns="91438" bIns="45719"/>
          <a:lstStyle/>
          <a:p>
            <a:pPr defTabSz="914377"/>
            <a:fld id="{49AE70B2-8BF9-45C0-BB95-33D1B9D3A854}" type="slidenum">
              <a:rPr lang="zh-CN" altLang="en-US" smtClean="0">
                <a:solidFill>
                  <a:srgbClr val="000000"/>
                </a:solidFill>
              </a:rPr>
              <a:pPr defTabSz="914377"/>
              <a:t>‹#›</a:t>
            </a:fld>
            <a:endParaRPr lang="zh-CN" altLang="en-US">
              <a:solidFill>
                <a:srgbClr val="000000"/>
              </a:solidFill>
            </a:endParaRPr>
          </a:p>
        </p:txBody>
      </p:sp>
    </p:spTree>
    <p:extLst>
      <p:ext uri="{BB962C8B-B14F-4D97-AF65-F5344CB8AC3E}">
        <p14:creationId xmlns:p14="http://schemas.microsoft.com/office/powerpoint/2010/main" val="3343807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1"/>
          </a:xfrm>
        </p:spPr>
        <p:txBody>
          <a:bodyPr lIns="91438" tIns="45719" rIns="91438" bIns="45719"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1"/>
            <a:ext cx="2743200" cy="365125"/>
          </a:xfrm>
        </p:spPr>
        <p:txBody>
          <a:bodyPr lIns="91438" tIns="45719" rIns="91438" bIns="45719"/>
          <a:lstStyle/>
          <a:p>
            <a:pPr defTabSz="914377"/>
            <a:fld id="{20DD7636-5BE1-44BC-BB5F-15739D9E18E1}" type="datetimeFigureOut">
              <a:rPr lang="zh-CN" altLang="en-US" smtClean="0">
                <a:solidFill>
                  <a:srgbClr val="000000"/>
                </a:solidFill>
              </a:rPr>
              <a:pPr defTabSz="914377"/>
              <a:t>2023/1/9</a:t>
            </a:fld>
            <a:endParaRPr lang="zh-CN" altLang="en-US">
              <a:solidFill>
                <a:srgbClr val="000000"/>
              </a:solidFill>
            </a:endParaRPr>
          </a:p>
        </p:txBody>
      </p:sp>
      <p:sp>
        <p:nvSpPr>
          <p:cNvPr id="4" name="页脚占位符 3"/>
          <p:cNvSpPr>
            <a:spLocks noGrp="1"/>
          </p:cNvSpPr>
          <p:nvPr>
            <p:ph type="ftr" sz="quarter" idx="11"/>
          </p:nvPr>
        </p:nvSpPr>
        <p:spPr>
          <a:xfrm>
            <a:off x="4038600" y="6356351"/>
            <a:ext cx="4114800" cy="365125"/>
          </a:xfrm>
        </p:spPr>
        <p:txBody>
          <a:bodyPr lIns="91438" tIns="45719" rIns="91438" bIns="45719"/>
          <a:lstStyle/>
          <a:p>
            <a:pPr defTabSz="914377"/>
            <a:endParaRPr lang="zh-CN" altLang="en-US">
              <a:solidFill>
                <a:srgbClr val="000000"/>
              </a:solidFill>
            </a:endParaRPr>
          </a:p>
        </p:txBody>
      </p:sp>
      <p:sp>
        <p:nvSpPr>
          <p:cNvPr id="5" name="灯片编号占位符 4"/>
          <p:cNvSpPr>
            <a:spLocks noGrp="1"/>
          </p:cNvSpPr>
          <p:nvPr>
            <p:ph type="sldNum" sz="quarter" idx="12"/>
          </p:nvPr>
        </p:nvSpPr>
        <p:spPr>
          <a:xfrm>
            <a:off x="8610600" y="6356351"/>
            <a:ext cx="2743200" cy="365125"/>
          </a:xfrm>
        </p:spPr>
        <p:txBody>
          <a:bodyPr lIns="91438" tIns="45719" rIns="91438" bIns="45719"/>
          <a:lstStyle/>
          <a:p>
            <a:pPr defTabSz="914377"/>
            <a:fld id="{E87C0E1D-24C4-406F-9615-DBDA8D2D1F93}" type="slidenum">
              <a:rPr lang="zh-CN" altLang="en-US" smtClean="0">
                <a:solidFill>
                  <a:srgbClr val="000000"/>
                </a:solidFill>
              </a:rPr>
              <a:pPr defTabSz="914377"/>
              <a:t>‹#›</a:t>
            </a:fld>
            <a:endParaRPr lang="zh-CN" altLang="en-US">
              <a:solidFill>
                <a:srgbClr val="000000"/>
              </a:solidFill>
            </a:endParaRPr>
          </a:p>
        </p:txBody>
      </p:sp>
      <p:sp>
        <p:nvSpPr>
          <p:cNvPr id="37" name="内容占位符 36"/>
          <p:cNvSpPr>
            <a:spLocks noGrp="1"/>
          </p:cNvSpPr>
          <p:nvPr>
            <p:ph sz="quarter" idx="13" hasCustomPrompt="1"/>
          </p:nvPr>
        </p:nvSpPr>
        <p:spPr>
          <a:xfrm>
            <a:off x="3238500" y="3733202"/>
            <a:ext cx="5715000" cy="1185937"/>
          </a:xfrm>
        </p:spPr>
        <p:txBody>
          <a:bodyPr lIns="91438" tIns="45719" rIns="91438" bIns="45719">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92116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p:spPr>
        <p:txBody>
          <a:bodyPr lIns="91438" tIns="45719" rIns="91438" bIns="45719"/>
          <a:lstStyle/>
          <a:p>
            <a:pPr defTabSz="914377"/>
            <a:fld id="{760FBDFE-C587-4B4C-A407-44438C67B59E}" type="datetimeFigureOut">
              <a:rPr lang="zh-CN" altLang="en-US" smtClean="0">
                <a:solidFill>
                  <a:srgbClr val="000000"/>
                </a:solidFill>
              </a:rPr>
              <a:pPr defTabSz="914377"/>
              <a:t>2023/1/9</a:t>
            </a:fld>
            <a:endParaRPr lang="zh-CN" altLang="en-US">
              <a:solidFill>
                <a:srgbClr val="000000"/>
              </a:solidFill>
            </a:endParaRPr>
          </a:p>
        </p:txBody>
      </p:sp>
      <p:sp>
        <p:nvSpPr>
          <p:cNvPr id="3" name="页脚占位符 2"/>
          <p:cNvSpPr>
            <a:spLocks noGrp="1"/>
          </p:cNvSpPr>
          <p:nvPr>
            <p:ph type="ftr" sz="quarter" idx="11"/>
          </p:nvPr>
        </p:nvSpPr>
        <p:spPr>
          <a:xfrm>
            <a:off x="4038600" y="6356351"/>
            <a:ext cx="4114800" cy="365125"/>
          </a:xfrm>
        </p:spPr>
        <p:txBody>
          <a:bodyPr lIns="91438" tIns="45719" rIns="91438" bIns="45719"/>
          <a:lstStyle/>
          <a:p>
            <a:pPr defTabSz="914377"/>
            <a:endParaRPr lang="zh-CN" altLang="en-US">
              <a:solidFill>
                <a:srgbClr val="000000"/>
              </a:solidFill>
            </a:endParaRPr>
          </a:p>
        </p:txBody>
      </p:sp>
      <p:sp>
        <p:nvSpPr>
          <p:cNvPr id="4" name="灯片编号占位符 3"/>
          <p:cNvSpPr>
            <a:spLocks noGrp="1"/>
          </p:cNvSpPr>
          <p:nvPr>
            <p:ph type="sldNum" sz="quarter" idx="12"/>
          </p:nvPr>
        </p:nvSpPr>
        <p:spPr>
          <a:xfrm>
            <a:off x="8610600" y="6356351"/>
            <a:ext cx="2743200" cy="365125"/>
          </a:xfrm>
        </p:spPr>
        <p:txBody>
          <a:bodyPr lIns="91438" tIns="45719" rIns="91438" bIns="45719"/>
          <a:lstStyle/>
          <a:p>
            <a:pPr defTabSz="914377"/>
            <a:fld id="{49AE70B2-8BF9-45C0-BB95-33D1B9D3A854}" type="slidenum">
              <a:rPr lang="zh-CN" altLang="en-US" smtClean="0">
                <a:solidFill>
                  <a:srgbClr val="000000"/>
                </a:solidFill>
              </a:rPr>
              <a:pPr defTabSz="914377"/>
              <a:t>‹#›</a:t>
            </a:fld>
            <a:endParaRPr lang="zh-CN" altLang="en-US">
              <a:solidFill>
                <a:srgbClr val="000000"/>
              </a:solidFill>
            </a:endParaRPr>
          </a:p>
        </p:txBody>
      </p:sp>
    </p:spTree>
    <p:extLst>
      <p:ext uri="{BB962C8B-B14F-4D97-AF65-F5344CB8AC3E}">
        <p14:creationId xmlns:p14="http://schemas.microsoft.com/office/powerpoint/2010/main" val="2578098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1" y="713674"/>
            <a:ext cx="4681655" cy="1428161"/>
          </a:xfrm>
        </p:spPr>
        <p:txBody>
          <a:bodyPr lIns="91438" tIns="45719" rIns="91438" bIns="45719"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3" cy="5403600"/>
          </a:xfrm>
        </p:spPr>
        <p:txBody>
          <a:bodyPr lIns="91438" tIns="45719" rIns="91438" bIns="45719"/>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dirty="0"/>
          </a:p>
        </p:txBody>
      </p:sp>
      <p:sp>
        <p:nvSpPr>
          <p:cNvPr id="4" name="文本占位符 3"/>
          <p:cNvSpPr>
            <a:spLocks noGrp="1"/>
          </p:cNvSpPr>
          <p:nvPr>
            <p:ph type="body" sz="half" idx="2"/>
          </p:nvPr>
        </p:nvSpPr>
        <p:spPr>
          <a:xfrm>
            <a:off x="838201" y="2313874"/>
            <a:ext cx="4681655" cy="3811588"/>
          </a:xfrm>
        </p:spPr>
        <p:txBody>
          <a:bodyPr lIns="91438" tIns="45719" rIns="91438" bIns="45719">
            <a:normAutofit/>
          </a:bodyPr>
          <a:lstStyle>
            <a:lvl1pPr marL="0" indent="0">
              <a:buNone/>
              <a:defRPr sz="19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1"/>
            <a:ext cx="2743200" cy="365125"/>
          </a:xfrm>
        </p:spPr>
        <p:txBody>
          <a:bodyPr lIns="91438" tIns="45719" rIns="91438" bIns="45719"/>
          <a:lstStyle/>
          <a:p>
            <a:pPr defTabSz="914377"/>
            <a:fld id="{9EFD9D74-47D9-4702-A33C-335B63B48DBF}" type="datetimeFigureOut">
              <a:rPr lang="zh-CN" altLang="en-US" smtClean="0">
                <a:solidFill>
                  <a:srgbClr val="000000"/>
                </a:solidFill>
              </a:rPr>
              <a:pPr defTabSz="914377"/>
              <a:t>2023/1/9</a:t>
            </a:fld>
            <a:endParaRPr lang="zh-CN" altLang="en-US" dirty="0">
              <a:solidFill>
                <a:srgbClr val="000000"/>
              </a:solidFill>
            </a:endParaRPr>
          </a:p>
        </p:txBody>
      </p:sp>
      <p:sp>
        <p:nvSpPr>
          <p:cNvPr id="6" name="页脚占位符 5"/>
          <p:cNvSpPr>
            <a:spLocks noGrp="1"/>
          </p:cNvSpPr>
          <p:nvPr>
            <p:ph type="ftr" sz="quarter" idx="11"/>
          </p:nvPr>
        </p:nvSpPr>
        <p:spPr>
          <a:xfrm>
            <a:off x="4038600" y="6356351"/>
            <a:ext cx="4114800" cy="365125"/>
          </a:xfrm>
        </p:spPr>
        <p:txBody>
          <a:bodyPr lIns="91438" tIns="45719" rIns="91438" bIns="45719"/>
          <a:lstStyle/>
          <a:p>
            <a:pPr defTabSz="914377"/>
            <a:endParaRPr lang="zh-CN" altLang="en-US" dirty="0">
              <a:solidFill>
                <a:srgbClr val="000000"/>
              </a:solidFill>
            </a:endParaRPr>
          </a:p>
        </p:txBody>
      </p:sp>
      <p:sp>
        <p:nvSpPr>
          <p:cNvPr id="7" name="灯片编号占位符 6"/>
          <p:cNvSpPr>
            <a:spLocks noGrp="1"/>
          </p:cNvSpPr>
          <p:nvPr>
            <p:ph type="sldNum" sz="quarter" idx="12"/>
          </p:nvPr>
        </p:nvSpPr>
        <p:spPr>
          <a:xfrm>
            <a:off x="8610600" y="6356351"/>
            <a:ext cx="2743200" cy="365125"/>
          </a:xfrm>
        </p:spPr>
        <p:txBody>
          <a:bodyPr lIns="91438" tIns="45719" rIns="91438" bIns="45719"/>
          <a:lstStyle/>
          <a:p>
            <a:pPr defTabSz="914377"/>
            <a:fld id="{FABC47A4-756D-490B-A52F-7D9E2C9FC05F}" type="slidenum">
              <a:rPr lang="zh-CN" altLang="en-US" smtClean="0">
                <a:solidFill>
                  <a:srgbClr val="000000"/>
                </a:solidFill>
              </a:rPr>
              <a:pPr defTabSz="914377"/>
              <a:t>‹#›</a:t>
            </a:fld>
            <a:endParaRPr lang="zh-CN" altLang="en-US">
              <a:solidFill>
                <a:srgbClr val="000000"/>
              </a:solidFill>
            </a:endParaRPr>
          </a:p>
        </p:txBody>
      </p:sp>
    </p:spTree>
    <p:extLst>
      <p:ext uri="{BB962C8B-B14F-4D97-AF65-F5344CB8AC3E}">
        <p14:creationId xmlns:p14="http://schemas.microsoft.com/office/powerpoint/2010/main" val="2163183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a:prstGeom prst="rect">
            <a:avLst/>
          </a:prstGeom>
        </p:spPr>
        <p:txBody>
          <a:bodyPr lIns="91430" tIns="45718" rIns="91430" bIns="45718"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7"/>
            <a:ext cx="9144000" cy="1655763"/>
          </a:xfrm>
          <a:prstGeom prst="rect">
            <a:avLst/>
          </a:prstGeom>
        </p:spPr>
        <p:txBody>
          <a:bodyPr lIns="91430" tIns="45718" rIns="91430" bIns="45718"/>
          <a:lstStyle>
            <a:lvl1pPr marL="0" indent="0" algn="ctr">
              <a:buNone/>
              <a:defRPr sz="2400"/>
            </a:lvl1pPr>
            <a:lvl2pPr marL="457143" indent="0" algn="ctr">
              <a:buNone/>
              <a:defRPr sz="2000"/>
            </a:lvl2pPr>
            <a:lvl3pPr marL="914286" indent="0" algn="ctr">
              <a:buNone/>
              <a:defRPr sz="19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a:xfrm>
            <a:off x="838200" y="6356352"/>
            <a:ext cx="2743200" cy="365125"/>
          </a:xfrm>
          <a:prstGeom prst="rect">
            <a:avLst/>
          </a:prstGeom>
        </p:spPr>
        <p:txBody>
          <a:bodyPr lIns="91430" tIns="45718" rIns="91430" bIns="45718"/>
          <a:lstStyle/>
          <a:p>
            <a:fld id="{570635D2-1FD4-42FB-A3A0-B9DFEF7C7F90}" type="datetimeFigureOut">
              <a:rPr lang="en-US" smtClean="0"/>
              <a:t>09/01/2023</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a:xfrm>
            <a:off x="4080933" y="6356352"/>
            <a:ext cx="4114800" cy="365125"/>
          </a:xfrm>
          <a:prstGeom prst="rect">
            <a:avLst/>
          </a:prstGeom>
        </p:spPr>
        <p:txBody>
          <a:bodyPr lIns="91430" tIns="45718" rIns="91430" bIns="45718"/>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a:xfrm>
            <a:off x="8610600" y="6356352"/>
            <a:ext cx="2743200" cy="365125"/>
          </a:xfrm>
          <a:prstGeom prst="rect">
            <a:avLst/>
          </a:prstGeom>
        </p:spPr>
        <p:txBody>
          <a:bodyPr lIns="91430" tIns="45718" rIns="91430" bIns="45718"/>
          <a:lstStyle/>
          <a:p>
            <a:fld id="{CC8A4EFB-0D95-4D66-8DB7-7B35D2AA263F}" type="slidenum">
              <a:rPr lang="en-US" smtClean="0"/>
              <a:t>‹#›</a:t>
            </a:fld>
            <a:endParaRPr lang="en-US"/>
          </a:p>
        </p:txBody>
      </p:sp>
    </p:spTree>
    <p:extLst>
      <p:ext uri="{BB962C8B-B14F-4D97-AF65-F5344CB8AC3E}">
        <p14:creationId xmlns:p14="http://schemas.microsoft.com/office/powerpoint/2010/main" val="11973208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9" y="365126"/>
            <a:ext cx="908901" cy="5811839"/>
          </a:xfrm>
        </p:spPr>
        <p:txBody>
          <a:bodyPr vert="eaVert" lIns="91438" tIns="45719" rIns="91438" bIns="45719">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200" y="365126"/>
            <a:ext cx="9446443" cy="5811839"/>
          </a:xfrm>
        </p:spPr>
        <p:txBody>
          <a:bodyPr vert="eaVert" lIns="91438" tIns="45719" rIns="91438" bIns="4571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1"/>
            <a:ext cx="2743200" cy="365125"/>
          </a:xfrm>
        </p:spPr>
        <p:txBody>
          <a:bodyPr lIns="91438" tIns="45719" rIns="91438" bIns="45719"/>
          <a:lstStyle/>
          <a:p>
            <a:pPr defTabSz="914377"/>
            <a:fld id="{760FBDFE-C587-4B4C-A407-44438C67B59E}" type="datetimeFigureOut">
              <a:rPr lang="zh-CN" altLang="en-US" smtClean="0">
                <a:solidFill>
                  <a:srgbClr val="000000"/>
                </a:solidFill>
              </a:rPr>
              <a:pPr defTabSz="914377"/>
              <a:t>2023/1/9</a:t>
            </a:fld>
            <a:endParaRPr lang="zh-CN" altLang="en-US">
              <a:solidFill>
                <a:srgbClr val="000000"/>
              </a:solidFill>
            </a:endParaRPr>
          </a:p>
        </p:txBody>
      </p:sp>
      <p:sp>
        <p:nvSpPr>
          <p:cNvPr id="5" name="页脚占位符 4"/>
          <p:cNvSpPr>
            <a:spLocks noGrp="1"/>
          </p:cNvSpPr>
          <p:nvPr>
            <p:ph type="ftr" sz="quarter" idx="11"/>
          </p:nvPr>
        </p:nvSpPr>
        <p:spPr>
          <a:xfrm>
            <a:off x="4038600" y="6356351"/>
            <a:ext cx="4114800" cy="365125"/>
          </a:xfrm>
        </p:spPr>
        <p:txBody>
          <a:bodyPr lIns="91438" tIns="45719" rIns="91438" bIns="45719"/>
          <a:lstStyle/>
          <a:p>
            <a:pPr defTabSz="914377"/>
            <a:endParaRPr lang="zh-CN" altLang="en-US">
              <a:solidFill>
                <a:srgbClr val="000000"/>
              </a:solidFill>
            </a:endParaRPr>
          </a:p>
        </p:txBody>
      </p:sp>
      <p:sp>
        <p:nvSpPr>
          <p:cNvPr id="6" name="灯片编号占位符 5"/>
          <p:cNvSpPr>
            <a:spLocks noGrp="1"/>
          </p:cNvSpPr>
          <p:nvPr>
            <p:ph type="sldNum" sz="quarter" idx="12"/>
          </p:nvPr>
        </p:nvSpPr>
        <p:spPr>
          <a:xfrm>
            <a:off x="8610600" y="6356351"/>
            <a:ext cx="2743200" cy="365125"/>
          </a:xfrm>
        </p:spPr>
        <p:txBody>
          <a:bodyPr lIns="91438" tIns="45719" rIns="91438" bIns="45719"/>
          <a:lstStyle/>
          <a:p>
            <a:pPr defTabSz="914377"/>
            <a:fld id="{49AE70B2-8BF9-45C0-BB95-33D1B9D3A854}" type="slidenum">
              <a:rPr lang="zh-CN" altLang="en-US" smtClean="0">
                <a:solidFill>
                  <a:srgbClr val="000000"/>
                </a:solidFill>
              </a:rPr>
              <a:pPr defTabSz="914377"/>
              <a:t>‹#›</a:t>
            </a:fld>
            <a:endParaRPr lang="zh-CN" altLang="en-US">
              <a:solidFill>
                <a:srgbClr val="000000"/>
              </a:solidFill>
            </a:endParaRPr>
          </a:p>
        </p:txBody>
      </p:sp>
    </p:spTree>
    <p:extLst>
      <p:ext uri="{BB962C8B-B14F-4D97-AF65-F5344CB8AC3E}">
        <p14:creationId xmlns:p14="http://schemas.microsoft.com/office/powerpoint/2010/main" val="2590026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p:spPr>
        <p:txBody>
          <a:bodyPr lIns="91438" tIns="45719" rIns="91438" bIns="45719"/>
          <a:lstStyle/>
          <a:p>
            <a:pPr defTabSz="914377"/>
            <a:fld id="{760FBDFE-C587-4B4C-A407-44438C67B59E}" type="datetimeFigureOut">
              <a:rPr lang="zh-CN" altLang="en-US" smtClean="0">
                <a:solidFill>
                  <a:srgbClr val="000000"/>
                </a:solidFill>
              </a:rPr>
              <a:pPr defTabSz="914377"/>
              <a:t>2023/1/9</a:t>
            </a:fld>
            <a:endParaRPr lang="zh-CN" altLang="en-US">
              <a:solidFill>
                <a:srgbClr val="000000"/>
              </a:solidFill>
            </a:endParaRPr>
          </a:p>
        </p:txBody>
      </p:sp>
      <p:sp>
        <p:nvSpPr>
          <p:cNvPr id="4" name="页脚占位符 3"/>
          <p:cNvSpPr>
            <a:spLocks noGrp="1"/>
          </p:cNvSpPr>
          <p:nvPr>
            <p:ph type="ftr" sz="quarter" idx="11"/>
          </p:nvPr>
        </p:nvSpPr>
        <p:spPr>
          <a:xfrm>
            <a:off x="4038600" y="6356351"/>
            <a:ext cx="4114800" cy="365125"/>
          </a:xfrm>
        </p:spPr>
        <p:txBody>
          <a:bodyPr lIns="91438" tIns="45719" rIns="91438" bIns="45719"/>
          <a:lstStyle/>
          <a:p>
            <a:pPr defTabSz="914377"/>
            <a:endParaRPr lang="zh-CN" altLang="en-US">
              <a:solidFill>
                <a:srgbClr val="000000"/>
              </a:solidFill>
            </a:endParaRPr>
          </a:p>
        </p:txBody>
      </p:sp>
      <p:sp>
        <p:nvSpPr>
          <p:cNvPr id="5" name="灯片编号占位符 4"/>
          <p:cNvSpPr>
            <a:spLocks noGrp="1"/>
          </p:cNvSpPr>
          <p:nvPr>
            <p:ph type="sldNum" sz="quarter" idx="12"/>
          </p:nvPr>
        </p:nvSpPr>
        <p:spPr>
          <a:xfrm>
            <a:off x="8610600" y="6356351"/>
            <a:ext cx="2743200" cy="365125"/>
          </a:xfrm>
        </p:spPr>
        <p:txBody>
          <a:bodyPr lIns="91438" tIns="45719" rIns="91438" bIns="45719"/>
          <a:lstStyle/>
          <a:p>
            <a:pPr defTabSz="914377"/>
            <a:fld id="{49AE70B2-8BF9-45C0-BB95-33D1B9D3A854}" type="slidenum">
              <a:rPr lang="zh-CN" altLang="en-US" smtClean="0">
                <a:solidFill>
                  <a:srgbClr val="000000"/>
                </a:solidFill>
              </a:rPr>
              <a:pPr defTabSz="914377"/>
              <a:t>‹#›</a:t>
            </a:fld>
            <a:endParaRPr lang="zh-CN" altLang="en-US">
              <a:solidFill>
                <a:srgbClr val="000000"/>
              </a:solidFill>
            </a:endParaRPr>
          </a:p>
        </p:txBody>
      </p:sp>
      <p:sp>
        <p:nvSpPr>
          <p:cNvPr id="7" name="内容占位符 6"/>
          <p:cNvSpPr>
            <a:spLocks noGrp="1"/>
          </p:cNvSpPr>
          <p:nvPr>
            <p:ph sz="quarter" idx="13"/>
          </p:nvPr>
        </p:nvSpPr>
        <p:spPr>
          <a:xfrm>
            <a:off x="838200" y="551544"/>
            <a:ext cx="10515600" cy="5558971"/>
          </a:xfrm>
        </p:spPr>
        <p:txBody>
          <a:bodyPr lIns="91438" tIns="45719" rIns="91438" bIns="4571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588169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a:xfrm>
            <a:off x="838200" y="365125"/>
            <a:ext cx="10515600" cy="1325563"/>
          </a:xfrm>
          <a:prstGeom prst="rect">
            <a:avLst/>
          </a:prstGeom>
        </p:spPr>
        <p:txBody>
          <a:bodyPr lIns="91430" tIns="45718" rIns="91430" bIns="45718"/>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a:xfrm>
            <a:off x="838200" y="1825625"/>
            <a:ext cx="10515600" cy="4351339"/>
          </a:xfrm>
          <a:prstGeom prst="rect">
            <a:avLst/>
          </a:prstGeom>
        </p:spPr>
        <p:txBody>
          <a:bodyPr lIns="91430" tIns="45718" rIns="91430" bIns="45718"/>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a:xfrm>
            <a:off x="838200" y="6356352"/>
            <a:ext cx="2743200" cy="365125"/>
          </a:xfrm>
          <a:prstGeom prst="rect">
            <a:avLst/>
          </a:prstGeom>
        </p:spPr>
        <p:txBody>
          <a:bodyPr lIns="91430" tIns="45718" rIns="91430" bIns="45718"/>
          <a:lstStyle/>
          <a:p>
            <a:fld id="{570635D2-1FD4-42FB-A3A0-B9DFEF7C7F90}" type="datetimeFigureOut">
              <a:rPr lang="en-US" smtClean="0"/>
              <a:t>09/01/2023</a:t>
            </a:fld>
            <a:endParaRPr lang="en-US"/>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a:xfrm>
            <a:off x="4080933" y="6356352"/>
            <a:ext cx="4114800" cy="365125"/>
          </a:xfrm>
          <a:prstGeom prst="rect">
            <a:avLst/>
          </a:prstGeom>
        </p:spPr>
        <p:txBody>
          <a:bodyPr lIns="91430" tIns="45718" rIns="91430" bIns="45718"/>
          <a:lstStyle/>
          <a:p>
            <a:endParaRPr lang="en-US"/>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a:xfrm>
            <a:off x="8610600" y="6356352"/>
            <a:ext cx="2743200" cy="365125"/>
          </a:xfrm>
          <a:prstGeom prst="rect">
            <a:avLst/>
          </a:prstGeom>
        </p:spPr>
        <p:txBody>
          <a:bodyPr lIns="91430" tIns="45718" rIns="91430" bIns="45718"/>
          <a:lstStyle/>
          <a:p>
            <a:fld id="{CC8A4EFB-0D95-4D66-8DB7-7B35D2AA263F}" type="slidenum">
              <a:rPr lang="en-US" smtClean="0"/>
              <a:t>‹#›</a:t>
            </a:fld>
            <a:endParaRPr lang="en-US"/>
          </a:p>
        </p:txBody>
      </p:sp>
    </p:spTree>
    <p:extLst>
      <p:ext uri="{BB962C8B-B14F-4D97-AF65-F5344CB8AC3E}">
        <p14:creationId xmlns:p14="http://schemas.microsoft.com/office/powerpoint/2010/main" val="23723889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831851" y="1709745"/>
            <a:ext cx="10515600" cy="2852737"/>
          </a:xfrm>
          <a:prstGeom prst="rect">
            <a:avLst/>
          </a:prstGeom>
        </p:spPr>
        <p:txBody>
          <a:bodyPr lIns="91430" tIns="45718" rIns="91430" bIns="45718"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831851" y="4589465"/>
            <a:ext cx="10515600" cy="1500187"/>
          </a:xfrm>
          <a:prstGeom prst="rect">
            <a:avLst/>
          </a:prstGeom>
        </p:spPr>
        <p:txBody>
          <a:bodyPr lIns="91430" tIns="45718" rIns="91430" bIns="45718"/>
          <a:lstStyle>
            <a:lvl1pPr marL="0" indent="0">
              <a:buNone/>
              <a:defRPr sz="2400">
                <a:solidFill>
                  <a:schemeClr val="tx1">
                    <a:tint val="75000"/>
                  </a:schemeClr>
                </a:solidFill>
              </a:defRPr>
            </a:lvl1pPr>
            <a:lvl2pPr marL="457143" indent="0">
              <a:buNone/>
              <a:defRPr sz="2000">
                <a:solidFill>
                  <a:schemeClr val="tx1">
                    <a:tint val="75000"/>
                  </a:schemeClr>
                </a:solidFill>
              </a:defRPr>
            </a:lvl2pPr>
            <a:lvl3pPr marL="914286" indent="0">
              <a:buNone/>
              <a:defRPr sz="1900">
                <a:solidFill>
                  <a:schemeClr val="tx1">
                    <a:tint val="75000"/>
                  </a:schemeClr>
                </a:solidFill>
              </a:defRPr>
            </a:lvl3pPr>
            <a:lvl4pPr marL="1371430" indent="0">
              <a:buNone/>
              <a:defRPr sz="1600">
                <a:solidFill>
                  <a:schemeClr val="tx1">
                    <a:tint val="75000"/>
                  </a:schemeClr>
                </a:solidFill>
              </a:defRPr>
            </a:lvl4pPr>
            <a:lvl5pPr marL="1828573" indent="0">
              <a:buNone/>
              <a:defRPr sz="1600">
                <a:solidFill>
                  <a:schemeClr val="tx1">
                    <a:tint val="75000"/>
                  </a:schemeClr>
                </a:solidFill>
              </a:defRPr>
            </a:lvl5pPr>
            <a:lvl6pPr marL="2285718" indent="0">
              <a:buNone/>
              <a:defRPr sz="1600">
                <a:solidFill>
                  <a:schemeClr val="tx1">
                    <a:tint val="75000"/>
                  </a:schemeClr>
                </a:solidFill>
              </a:defRPr>
            </a:lvl6pPr>
            <a:lvl7pPr marL="2742858" indent="0">
              <a:buNone/>
              <a:defRPr sz="1600">
                <a:solidFill>
                  <a:schemeClr val="tx1">
                    <a:tint val="75000"/>
                  </a:schemeClr>
                </a:solidFill>
              </a:defRPr>
            </a:lvl7pPr>
            <a:lvl8pPr marL="3200000" indent="0">
              <a:buNone/>
              <a:defRPr sz="1600">
                <a:solidFill>
                  <a:schemeClr val="tx1">
                    <a:tint val="75000"/>
                  </a:schemeClr>
                </a:solidFill>
              </a:defRPr>
            </a:lvl8pPr>
            <a:lvl9pPr marL="3657143"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a:xfrm>
            <a:off x="838200" y="6356352"/>
            <a:ext cx="2743200" cy="365125"/>
          </a:xfrm>
          <a:prstGeom prst="rect">
            <a:avLst/>
          </a:prstGeom>
        </p:spPr>
        <p:txBody>
          <a:bodyPr lIns="91430" tIns="45718" rIns="91430" bIns="45718"/>
          <a:lstStyle/>
          <a:p>
            <a:fld id="{570635D2-1FD4-42FB-A3A0-B9DFEF7C7F90}" type="datetimeFigureOut">
              <a:rPr lang="en-US" smtClean="0"/>
              <a:t>09/01/2023</a:t>
            </a:fld>
            <a:endParaRPr lang="en-US"/>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a:xfrm>
            <a:off x="4080933" y="6356352"/>
            <a:ext cx="4114800" cy="365125"/>
          </a:xfrm>
          <a:prstGeom prst="rect">
            <a:avLst/>
          </a:prstGeom>
        </p:spPr>
        <p:txBody>
          <a:bodyPr lIns="91430" tIns="45718" rIns="91430" bIns="45718"/>
          <a:lstStyle/>
          <a:p>
            <a:endParaRPr lang="en-US"/>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a:xfrm>
            <a:off x="8610600" y="6356352"/>
            <a:ext cx="2743200" cy="365125"/>
          </a:xfrm>
          <a:prstGeom prst="rect">
            <a:avLst/>
          </a:prstGeom>
        </p:spPr>
        <p:txBody>
          <a:bodyPr lIns="91430" tIns="45718" rIns="91430" bIns="45718"/>
          <a:lstStyle/>
          <a:p>
            <a:fld id="{CC8A4EFB-0D95-4D66-8DB7-7B35D2AA263F}" type="slidenum">
              <a:rPr lang="en-US" smtClean="0"/>
              <a:t>‹#›</a:t>
            </a:fld>
            <a:endParaRPr lang="en-US"/>
          </a:p>
        </p:txBody>
      </p:sp>
    </p:spTree>
    <p:extLst>
      <p:ext uri="{BB962C8B-B14F-4D97-AF65-F5344CB8AC3E}">
        <p14:creationId xmlns:p14="http://schemas.microsoft.com/office/powerpoint/2010/main" val="29910943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a:xfrm>
            <a:off x="838200" y="365125"/>
            <a:ext cx="10515600" cy="1325563"/>
          </a:xfrm>
          <a:prstGeom prst="rect">
            <a:avLst/>
          </a:prstGeom>
        </p:spPr>
        <p:txBody>
          <a:bodyPr lIns="91430" tIns="45718" rIns="91430" bIns="45718"/>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838200" y="1825625"/>
            <a:ext cx="5181600" cy="4351339"/>
          </a:xfrm>
          <a:prstGeom prst="rect">
            <a:avLst/>
          </a:prstGeom>
        </p:spPr>
        <p:txBody>
          <a:bodyPr lIns="91430" tIns="45718" rIns="91430" bIns="45718"/>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6172200" y="1825625"/>
            <a:ext cx="5181600" cy="4351339"/>
          </a:xfrm>
          <a:prstGeom prst="rect">
            <a:avLst/>
          </a:prstGeom>
        </p:spPr>
        <p:txBody>
          <a:bodyPr lIns="91430" tIns="45718" rIns="91430" bIns="45718"/>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a:xfrm>
            <a:off x="838200" y="6356352"/>
            <a:ext cx="2743200" cy="365125"/>
          </a:xfrm>
          <a:prstGeom prst="rect">
            <a:avLst/>
          </a:prstGeom>
        </p:spPr>
        <p:txBody>
          <a:bodyPr lIns="91430" tIns="45718" rIns="91430" bIns="45718"/>
          <a:lstStyle/>
          <a:p>
            <a:fld id="{570635D2-1FD4-42FB-A3A0-B9DFEF7C7F90}" type="datetimeFigureOut">
              <a:rPr lang="en-US" smtClean="0"/>
              <a:t>09/01/2023</a:t>
            </a:fld>
            <a:endParaRPr lang="en-US"/>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a:xfrm>
            <a:off x="4080933" y="6356352"/>
            <a:ext cx="4114800" cy="365125"/>
          </a:xfrm>
          <a:prstGeom prst="rect">
            <a:avLst/>
          </a:prstGeom>
        </p:spPr>
        <p:txBody>
          <a:bodyPr lIns="91430" tIns="45718" rIns="91430" bIns="45718"/>
          <a:lstStyle/>
          <a:p>
            <a:endParaRPr lang="en-US"/>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a:xfrm>
            <a:off x="8610600" y="6356352"/>
            <a:ext cx="2743200" cy="365125"/>
          </a:xfrm>
          <a:prstGeom prst="rect">
            <a:avLst/>
          </a:prstGeom>
        </p:spPr>
        <p:txBody>
          <a:bodyPr lIns="91430" tIns="45718" rIns="91430" bIns="45718"/>
          <a:lstStyle/>
          <a:p>
            <a:fld id="{CC8A4EFB-0D95-4D66-8DB7-7B35D2AA263F}" type="slidenum">
              <a:rPr lang="en-US" smtClean="0"/>
              <a:t>‹#›</a:t>
            </a:fld>
            <a:endParaRPr lang="en-US"/>
          </a:p>
        </p:txBody>
      </p:sp>
    </p:spTree>
    <p:extLst>
      <p:ext uri="{BB962C8B-B14F-4D97-AF65-F5344CB8AC3E}">
        <p14:creationId xmlns:p14="http://schemas.microsoft.com/office/powerpoint/2010/main" val="34442142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839788" y="365125"/>
            <a:ext cx="10515600" cy="1325563"/>
          </a:xfrm>
          <a:prstGeom prst="rect">
            <a:avLst/>
          </a:prstGeom>
        </p:spPr>
        <p:txBody>
          <a:bodyPr lIns="91430" tIns="45718" rIns="91430" bIns="45718"/>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839789" y="1681163"/>
            <a:ext cx="5157787" cy="823912"/>
          </a:xfrm>
          <a:prstGeom prst="rect">
            <a:avLst/>
          </a:prstGeom>
        </p:spPr>
        <p:txBody>
          <a:bodyPr lIns="91430" tIns="45718" rIns="91430" bIns="45718" anchor="b"/>
          <a:lstStyle>
            <a:lvl1pPr marL="0" indent="0">
              <a:buNone/>
              <a:defRPr sz="2400" b="1"/>
            </a:lvl1pPr>
            <a:lvl2pPr marL="457143" indent="0">
              <a:buNone/>
              <a:defRPr sz="2000" b="1"/>
            </a:lvl2pPr>
            <a:lvl3pPr marL="914286" indent="0">
              <a:buNone/>
              <a:defRPr sz="19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839789" y="2505075"/>
            <a:ext cx="5157787" cy="3684588"/>
          </a:xfrm>
          <a:prstGeom prst="rect">
            <a:avLst/>
          </a:prstGeom>
        </p:spPr>
        <p:txBody>
          <a:bodyPr lIns="91430" tIns="45718" rIns="91430" bIns="45718"/>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6172203" y="1681163"/>
            <a:ext cx="5183188" cy="823912"/>
          </a:xfrm>
          <a:prstGeom prst="rect">
            <a:avLst/>
          </a:prstGeom>
        </p:spPr>
        <p:txBody>
          <a:bodyPr lIns="91430" tIns="45718" rIns="91430" bIns="45718" anchor="b"/>
          <a:lstStyle>
            <a:lvl1pPr marL="0" indent="0">
              <a:buNone/>
              <a:defRPr sz="2400" b="1"/>
            </a:lvl1pPr>
            <a:lvl2pPr marL="457143" indent="0">
              <a:buNone/>
              <a:defRPr sz="2000" b="1"/>
            </a:lvl2pPr>
            <a:lvl3pPr marL="914286" indent="0">
              <a:buNone/>
              <a:defRPr sz="19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6172203" y="2505075"/>
            <a:ext cx="5183188" cy="3684588"/>
          </a:xfrm>
          <a:prstGeom prst="rect">
            <a:avLst/>
          </a:prstGeom>
        </p:spPr>
        <p:txBody>
          <a:bodyPr lIns="91430" tIns="45718" rIns="91430" bIns="45718"/>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a:xfrm>
            <a:off x="838200" y="6356352"/>
            <a:ext cx="2743200" cy="365125"/>
          </a:xfrm>
          <a:prstGeom prst="rect">
            <a:avLst/>
          </a:prstGeom>
        </p:spPr>
        <p:txBody>
          <a:bodyPr lIns="91430" tIns="45718" rIns="91430" bIns="45718"/>
          <a:lstStyle/>
          <a:p>
            <a:fld id="{570635D2-1FD4-42FB-A3A0-B9DFEF7C7F90}" type="datetimeFigureOut">
              <a:rPr lang="en-US" smtClean="0"/>
              <a:t>09/01/2023</a:t>
            </a:fld>
            <a:endParaRPr lang="en-US"/>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a:xfrm>
            <a:off x="4080933" y="6356352"/>
            <a:ext cx="4114800" cy="365125"/>
          </a:xfrm>
          <a:prstGeom prst="rect">
            <a:avLst/>
          </a:prstGeom>
        </p:spPr>
        <p:txBody>
          <a:bodyPr lIns="91430" tIns="45718" rIns="91430" bIns="45718"/>
          <a:lstStyle/>
          <a:p>
            <a:endParaRPr lang="en-US"/>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a:xfrm>
            <a:off x="8610600" y="6356352"/>
            <a:ext cx="2743200" cy="365125"/>
          </a:xfrm>
          <a:prstGeom prst="rect">
            <a:avLst/>
          </a:prstGeom>
        </p:spPr>
        <p:txBody>
          <a:bodyPr lIns="91430" tIns="45718" rIns="91430" bIns="45718"/>
          <a:lstStyle/>
          <a:p>
            <a:fld id="{CC8A4EFB-0D95-4D66-8DB7-7B35D2AA263F}" type="slidenum">
              <a:rPr lang="en-US" smtClean="0"/>
              <a:t>‹#›</a:t>
            </a:fld>
            <a:endParaRPr lang="en-US"/>
          </a:p>
        </p:txBody>
      </p:sp>
    </p:spTree>
    <p:extLst>
      <p:ext uri="{BB962C8B-B14F-4D97-AF65-F5344CB8AC3E}">
        <p14:creationId xmlns:p14="http://schemas.microsoft.com/office/powerpoint/2010/main" val="33353403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19" Type="http://schemas.openxmlformats.org/officeDocument/2006/relationships/theme" Target="../theme/theme2.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image" Target="../media/image6.png"/><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ags" Target="../tags/tag1.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heme" Target="../theme/theme4.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6"/>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332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143"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286"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43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573"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573" indent="-228573"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718" indent="-228573"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2858" indent="-228573"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000" indent="-228573"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143" indent="-228573"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286"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286" rtl="0" eaLnBrk="1" latinLnBrk="0" hangingPunct="1">
        <a:defRPr sz="1900" kern="1200">
          <a:solidFill>
            <a:schemeClr val="tx1"/>
          </a:solidFill>
          <a:latin typeface="+mn-lt"/>
          <a:ea typeface="+mn-ea"/>
          <a:cs typeface="+mn-cs"/>
        </a:defRPr>
      </a:lvl1pPr>
      <a:lvl2pPr marL="457143" algn="l" defTabSz="914286" rtl="0" eaLnBrk="1" latinLnBrk="0" hangingPunct="1">
        <a:defRPr sz="1900" kern="1200">
          <a:solidFill>
            <a:schemeClr val="tx1"/>
          </a:solidFill>
          <a:latin typeface="+mn-lt"/>
          <a:ea typeface="+mn-ea"/>
          <a:cs typeface="+mn-cs"/>
        </a:defRPr>
      </a:lvl2pPr>
      <a:lvl3pPr marL="914286" algn="l" defTabSz="914286" rtl="0" eaLnBrk="1" latinLnBrk="0" hangingPunct="1">
        <a:defRPr sz="1900" kern="1200">
          <a:solidFill>
            <a:schemeClr val="tx1"/>
          </a:solidFill>
          <a:latin typeface="+mn-lt"/>
          <a:ea typeface="+mn-ea"/>
          <a:cs typeface="+mn-cs"/>
        </a:defRPr>
      </a:lvl3pPr>
      <a:lvl4pPr marL="1371430" algn="l" defTabSz="914286" rtl="0" eaLnBrk="1" latinLnBrk="0" hangingPunct="1">
        <a:defRPr sz="1900" kern="1200">
          <a:solidFill>
            <a:schemeClr val="tx1"/>
          </a:solidFill>
          <a:latin typeface="+mn-lt"/>
          <a:ea typeface="+mn-ea"/>
          <a:cs typeface="+mn-cs"/>
        </a:defRPr>
      </a:lvl4pPr>
      <a:lvl5pPr marL="1828573" algn="l" defTabSz="914286" rtl="0" eaLnBrk="1" latinLnBrk="0" hangingPunct="1">
        <a:defRPr sz="1900" kern="1200">
          <a:solidFill>
            <a:schemeClr val="tx1"/>
          </a:solidFill>
          <a:latin typeface="+mn-lt"/>
          <a:ea typeface="+mn-ea"/>
          <a:cs typeface="+mn-cs"/>
        </a:defRPr>
      </a:lvl5pPr>
      <a:lvl6pPr marL="2285718" algn="l" defTabSz="914286" rtl="0" eaLnBrk="1" latinLnBrk="0" hangingPunct="1">
        <a:defRPr sz="1900" kern="1200">
          <a:solidFill>
            <a:schemeClr val="tx1"/>
          </a:solidFill>
          <a:latin typeface="+mn-lt"/>
          <a:ea typeface="+mn-ea"/>
          <a:cs typeface="+mn-cs"/>
        </a:defRPr>
      </a:lvl6pPr>
      <a:lvl7pPr marL="2742858" algn="l" defTabSz="914286" rtl="0" eaLnBrk="1" latinLnBrk="0" hangingPunct="1">
        <a:defRPr sz="1900" kern="1200">
          <a:solidFill>
            <a:schemeClr val="tx1"/>
          </a:solidFill>
          <a:latin typeface="+mn-lt"/>
          <a:ea typeface="+mn-ea"/>
          <a:cs typeface="+mn-cs"/>
        </a:defRPr>
      </a:lvl7pPr>
      <a:lvl8pPr marL="3200000" algn="l" defTabSz="914286" rtl="0" eaLnBrk="1" latinLnBrk="0" hangingPunct="1">
        <a:defRPr sz="1900" kern="1200">
          <a:solidFill>
            <a:schemeClr val="tx1"/>
          </a:solidFill>
          <a:latin typeface="+mn-lt"/>
          <a:ea typeface="+mn-ea"/>
          <a:cs typeface="+mn-cs"/>
        </a:defRPr>
      </a:lvl8pPr>
      <a:lvl9pPr marL="3657143" algn="l" defTabSz="914286"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0"/>
          <a:stretch>
            <a:fillRect/>
          </a:stretch>
        </p:blipFill>
        <p:spPr>
          <a:xfrm>
            <a:off x="0" y="-1"/>
            <a:ext cx="12335069" cy="7072605"/>
          </a:xfrm>
          <a:prstGeom prst="rect">
            <a:avLst/>
          </a:prstGeom>
        </p:spPr>
      </p:pic>
    </p:spTree>
    <p:extLst>
      <p:ext uri="{BB962C8B-B14F-4D97-AF65-F5344CB8AC3E}">
        <p14:creationId xmlns:p14="http://schemas.microsoft.com/office/powerpoint/2010/main" val="399737085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793" r:id="rId12"/>
    <p:sldLayoutId id="2147483794" r:id="rId13"/>
    <p:sldLayoutId id="2147483795" r:id="rId14"/>
    <p:sldLayoutId id="2147483796" r:id="rId15"/>
    <p:sldLayoutId id="2147483797" r:id="rId16"/>
    <p:sldLayoutId id="2147483854" r:id="rId17"/>
    <p:sldLayoutId id="2147483855" r:id="rId18"/>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txStyles>
    <p:titleStyle>
      <a:lvl1pPr algn="l" defTabSz="91428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3" indent="-228573" algn="l" defTabSz="91428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18" indent="-228573" algn="l" defTabSz="91428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58" indent="-228573" algn="l" defTabSz="91428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00"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43"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286"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86" rtl="0" eaLnBrk="1" latinLnBrk="0" hangingPunct="1">
        <a:defRPr sz="1900" kern="1200">
          <a:solidFill>
            <a:schemeClr val="tx1"/>
          </a:solidFill>
          <a:latin typeface="+mn-lt"/>
          <a:ea typeface="+mn-ea"/>
          <a:cs typeface="+mn-cs"/>
        </a:defRPr>
      </a:lvl1pPr>
      <a:lvl2pPr marL="457143" algn="l" defTabSz="914286" rtl="0" eaLnBrk="1" latinLnBrk="0" hangingPunct="1">
        <a:defRPr sz="1900" kern="1200">
          <a:solidFill>
            <a:schemeClr val="tx1"/>
          </a:solidFill>
          <a:latin typeface="+mn-lt"/>
          <a:ea typeface="+mn-ea"/>
          <a:cs typeface="+mn-cs"/>
        </a:defRPr>
      </a:lvl2pPr>
      <a:lvl3pPr marL="914286" algn="l" defTabSz="914286" rtl="0" eaLnBrk="1" latinLnBrk="0" hangingPunct="1">
        <a:defRPr sz="1900" kern="1200">
          <a:solidFill>
            <a:schemeClr val="tx1"/>
          </a:solidFill>
          <a:latin typeface="+mn-lt"/>
          <a:ea typeface="+mn-ea"/>
          <a:cs typeface="+mn-cs"/>
        </a:defRPr>
      </a:lvl3pPr>
      <a:lvl4pPr marL="1371430" algn="l" defTabSz="914286" rtl="0" eaLnBrk="1" latinLnBrk="0" hangingPunct="1">
        <a:defRPr sz="1900" kern="1200">
          <a:solidFill>
            <a:schemeClr val="tx1"/>
          </a:solidFill>
          <a:latin typeface="+mn-lt"/>
          <a:ea typeface="+mn-ea"/>
          <a:cs typeface="+mn-cs"/>
        </a:defRPr>
      </a:lvl4pPr>
      <a:lvl5pPr marL="1828573" algn="l" defTabSz="914286" rtl="0" eaLnBrk="1" latinLnBrk="0" hangingPunct="1">
        <a:defRPr sz="1900" kern="1200">
          <a:solidFill>
            <a:schemeClr val="tx1"/>
          </a:solidFill>
          <a:latin typeface="+mn-lt"/>
          <a:ea typeface="+mn-ea"/>
          <a:cs typeface="+mn-cs"/>
        </a:defRPr>
      </a:lvl5pPr>
      <a:lvl6pPr marL="2285718" algn="l" defTabSz="914286" rtl="0" eaLnBrk="1" latinLnBrk="0" hangingPunct="1">
        <a:defRPr sz="1900" kern="1200">
          <a:solidFill>
            <a:schemeClr val="tx1"/>
          </a:solidFill>
          <a:latin typeface="+mn-lt"/>
          <a:ea typeface="+mn-ea"/>
          <a:cs typeface="+mn-cs"/>
        </a:defRPr>
      </a:lvl6pPr>
      <a:lvl7pPr marL="2742858" algn="l" defTabSz="914286" rtl="0" eaLnBrk="1" latinLnBrk="0" hangingPunct="1">
        <a:defRPr sz="1900" kern="1200">
          <a:solidFill>
            <a:schemeClr val="tx1"/>
          </a:solidFill>
          <a:latin typeface="+mn-lt"/>
          <a:ea typeface="+mn-ea"/>
          <a:cs typeface="+mn-cs"/>
        </a:defRPr>
      </a:lvl7pPr>
      <a:lvl8pPr marL="3200000" algn="l" defTabSz="914286" rtl="0" eaLnBrk="1" latinLnBrk="0" hangingPunct="1">
        <a:defRPr sz="1900" kern="1200">
          <a:solidFill>
            <a:schemeClr val="tx1"/>
          </a:solidFill>
          <a:latin typeface="+mn-lt"/>
          <a:ea typeface="+mn-ea"/>
          <a:cs typeface="+mn-cs"/>
        </a:defRPr>
      </a:lvl8pPr>
      <a:lvl9pPr marL="3657143" algn="l" defTabSz="914286"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31"/>
            <a:ext cx="10515600" cy="1325564"/>
          </a:xfrm>
          <a:prstGeom prst="rect">
            <a:avLst/>
          </a:prstGeom>
        </p:spPr>
        <p:txBody>
          <a:bodyPr vert="horz" lIns="79253" tIns="39626" rIns="79253" bIns="3962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9"/>
            <a:ext cx="10515600" cy="4351339"/>
          </a:xfrm>
          <a:prstGeom prst="rect">
            <a:avLst/>
          </a:prstGeom>
        </p:spPr>
        <p:txBody>
          <a:bodyPr vert="horz" lIns="79253" tIns="39626" rIns="79253" bIns="39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3" y="6356356"/>
            <a:ext cx="2743200" cy="365125"/>
          </a:xfrm>
          <a:prstGeom prst="rect">
            <a:avLst/>
          </a:prstGeom>
        </p:spPr>
        <p:txBody>
          <a:bodyPr vert="horz" lIns="79253" tIns="39626" rIns="79253" bIns="39626" rtlCol="0" anchor="ctr"/>
          <a:lstStyle>
            <a:lvl1pPr algn="l">
              <a:defRPr sz="1100">
                <a:solidFill>
                  <a:schemeClr val="tx1">
                    <a:tint val="75000"/>
                  </a:schemeClr>
                </a:solidFill>
              </a:defRPr>
            </a:lvl1pPr>
          </a:lstStyle>
          <a:p>
            <a:pPr defTabSz="792524"/>
            <a:fld id="{DA7268BB-C1B0-4A07-841E-B140DAEE97CE}" type="datetimeFigureOut">
              <a:rPr lang="en-US" smtClean="0">
                <a:solidFill>
                  <a:prstClr val="black">
                    <a:tint val="75000"/>
                  </a:prstClr>
                </a:solidFill>
              </a:rPr>
              <a:pPr defTabSz="792524"/>
              <a:t>09/01/2023</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6"/>
            <a:ext cx="4114800" cy="365125"/>
          </a:xfrm>
          <a:prstGeom prst="rect">
            <a:avLst/>
          </a:prstGeom>
        </p:spPr>
        <p:txBody>
          <a:bodyPr vert="horz" lIns="79253" tIns="39626" rIns="79253" bIns="39626" rtlCol="0" anchor="ctr"/>
          <a:lstStyle>
            <a:lvl1pPr algn="ctr">
              <a:defRPr sz="1100">
                <a:solidFill>
                  <a:schemeClr val="tx1">
                    <a:tint val="75000"/>
                  </a:schemeClr>
                </a:solidFill>
              </a:defRPr>
            </a:lvl1pPr>
          </a:lstStyle>
          <a:p>
            <a:pPr defTabSz="792524"/>
            <a:endParaRPr lang="en-US">
              <a:solidFill>
                <a:prstClr val="black">
                  <a:tint val="75000"/>
                </a:prstClr>
              </a:solidFill>
            </a:endParaRPr>
          </a:p>
        </p:txBody>
      </p:sp>
      <p:sp>
        <p:nvSpPr>
          <p:cNvPr id="6" name="Slide Number Placeholder 5"/>
          <p:cNvSpPr>
            <a:spLocks noGrp="1"/>
          </p:cNvSpPr>
          <p:nvPr>
            <p:ph type="sldNum" sz="quarter" idx="4"/>
          </p:nvPr>
        </p:nvSpPr>
        <p:spPr>
          <a:xfrm>
            <a:off x="8610603" y="6356356"/>
            <a:ext cx="2743200" cy="365125"/>
          </a:xfrm>
          <a:prstGeom prst="rect">
            <a:avLst/>
          </a:prstGeom>
        </p:spPr>
        <p:txBody>
          <a:bodyPr vert="horz" lIns="79253" tIns="39626" rIns="79253" bIns="39626" rtlCol="0" anchor="ctr"/>
          <a:lstStyle>
            <a:lvl1pPr algn="r">
              <a:defRPr sz="1100">
                <a:solidFill>
                  <a:schemeClr val="tx1">
                    <a:tint val="75000"/>
                  </a:schemeClr>
                </a:solidFill>
              </a:defRPr>
            </a:lvl1pPr>
          </a:lstStyle>
          <a:p>
            <a:pPr defTabSz="792524"/>
            <a:fld id="{9EDB716F-5A96-4A9A-BE33-5D9C969214D1}" type="slidenum">
              <a:rPr lang="en-US" smtClean="0">
                <a:solidFill>
                  <a:prstClr val="black">
                    <a:tint val="75000"/>
                  </a:prstClr>
                </a:solidFill>
              </a:rPr>
              <a:pPr defTabSz="792524"/>
              <a:t>‹#›</a:t>
            </a:fld>
            <a:endParaRPr lang="en-US">
              <a:solidFill>
                <a:prstClr val="black">
                  <a:tint val="75000"/>
                </a:prstClr>
              </a:solidFill>
            </a:endParaRPr>
          </a:p>
        </p:txBody>
      </p:sp>
      <p:pic>
        <p:nvPicPr>
          <p:cNvPr id="1026" name="Picture 2"/>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3"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2533516"/>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 id="2147483851" r:id="rId17"/>
    <p:sldLayoutId id="2147483852" r:id="rId18"/>
    <p:sldLayoutId id="2147483853" r:id="rId19"/>
  </p:sldLayoutIdLst>
  <p:transition spd="med"/>
  <p:txStyles>
    <p:titleStyle>
      <a:lvl1pPr algn="l" defTabSz="792524" rtl="0" eaLnBrk="1" latinLnBrk="0" hangingPunct="1">
        <a:lnSpc>
          <a:spcPct val="90000"/>
        </a:lnSpc>
        <a:spcBef>
          <a:spcPct val="0"/>
        </a:spcBef>
        <a:buNone/>
        <a:defRPr sz="3900" kern="1200">
          <a:solidFill>
            <a:schemeClr val="tx1"/>
          </a:solidFill>
          <a:latin typeface="+mj-lt"/>
          <a:ea typeface="+mj-ea"/>
          <a:cs typeface="+mj-cs"/>
        </a:defRPr>
      </a:lvl1pPr>
    </p:titleStyle>
    <p:bodyStyle>
      <a:lvl1pPr marL="198131" indent="-198131" algn="l" defTabSz="792524" rtl="0" eaLnBrk="1" latinLnBrk="0" hangingPunct="1">
        <a:lnSpc>
          <a:spcPct val="90000"/>
        </a:lnSpc>
        <a:spcBef>
          <a:spcPts val="867"/>
        </a:spcBef>
        <a:buFont typeface="Arial" panose="020B0604020202020204" pitchFamily="34" charset="0"/>
        <a:buChar char="•"/>
        <a:defRPr sz="2400" kern="1200">
          <a:solidFill>
            <a:schemeClr val="tx1"/>
          </a:solidFill>
          <a:latin typeface="+mn-lt"/>
          <a:ea typeface="+mn-ea"/>
          <a:cs typeface="+mn-cs"/>
        </a:defRPr>
      </a:lvl1pPr>
      <a:lvl2pPr marL="594393" indent="-198131" algn="l" defTabSz="792524" rtl="0" eaLnBrk="1" latinLnBrk="0" hangingPunct="1">
        <a:lnSpc>
          <a:spcPct val="90000"/>
        </a:lnSpc>
        <a:spcBef>
          <a:spcPts val="433"/>
        </a:spcBef>
        <a:buFont typeface="Arial" panose="020B0604020202020204" pitchFamily="34" charset="0"/>
        <a:buChar char="•"/>
        <a:defRPr sz="2100" kern="1200">
          <a:solidFill>
            <a:schemeClr val="tx1"/>
          </a:solidFill>
          <a:latin typeface="+mn-lt"/>
          <a:ea typeface="+mn-ea"/>
          <a:cs typeface="+mn-cs"/>
        </a:defRPr>
      </a:lvl2pPr>
      <a:lvl3pPr marL="990654" indent="-198131" algn="l" defTabSz="792524" rtl="0" eaLnBrk="1" latinLnBrk="0" hangingPunct="1">
        <a:lnSpc>
          <a:spcPct val="90000"/>
        </a:lnSpc>
        <a:spcBef>
          <a:spcPts val="433"/>
        </a:spcBef>
        <a:buFont typeface="Arial" panose="020B0604020202020204" pitchFamily="34" charset="0"/>
        <a:buChar char="•"/>
        <a:defRPr sz="1700" kern="1200">
          <a:solidFill>
            <a:schemeClr val="tx1"/>
          </a:solidFill>
          <a:latin typeface="+mn-lt"/>
          <a:ea typeface="+mn-ea"/>
          <a:cs typeface="+mn-cs"/>
        </a:defRPr>
      </a:lvl3pPr>
      <a:lvl4pPr marL="1386916" indent="-198131" algn="l" defTabSz="792524" rtl="0" eaLnBrk="1" latinLnBrk="0" hangingPunct="1">
        <a:lnSpc>
          <a:spcPct val="90000"/>
        </a:lnSpc>
        <a:spcBef>
          <a:spcPts val="433"/>
        </a:spcBef>
        <a:buFont typeface="Arial" panose="020B0604020202020204" pitchFamily="34" charset="0"/>
        <a:buChar char="•"/>
        <a:defRPr sz="1500" kern="1200">
          <a:solidFill>
            <a:schemeClr val="tx1"/>
          </a:solidFill>
          <a:latin typeface="+mn-lt"/>
          <a:ea typeface="+mn-ea"/>
          <a:cs typeface="+mn-cs"/>
        </a:defRPr>
      </a:lvl4pPr>
      <a:lvl5pPr marL="1783178" indent="-198131" algn="l" defTabSz="792524" rtl="0" eaLnBrk="1" latinLnBrk="0" hangingPunct="1">
        <a:lnSpc>
          <a:spcPct val="90000"/>
        </a:lnSpc>
        <a:spcBef>
          <a:spcPts val="433"/>
        </a:spcBef>
        <a:buFont typeface="Arial" panose="020B0604020202020204" pitchFamily="34" charset="0"/>
        <a:buChar char="•"/>
        <a:defRPr sz="1500" kern="1200">
          <a:solidFill>
            <a:schemeClr val="tx1"/>
          </a:solidFill>
          <a:latin typeface="+mn-lt"/>
          <a:ea typeface="+mn-ea"/>
          <a:cs typeface="+mn-cs"/>
        </a:defRPr>
      </a:lvl5pPr>
      <a:lvl6pPr marL="2179440" indent="-198131" algn="l" defTabSz="792524" rtl="0" eaLnBrk="1" latinLnBrk="0" hangingPunct="1">
        <a:lnSpc>
          <a:spcPct val="90000"/>
        </a:lnSpc>
        <a:spcBef>
          <a:spcPts val="433"/>
        </a:spcBef>
        <a:buFont typeface="Arial" panose="020B0604020202020204" pitchFamily="34" charset="0"/>
        <a:buChar char="•"/>
        <a:defRPr sz="1500" kern="1200">
          <a:solidFill>
            <a:schemeClr val="tx1"/>
          </a:solidFill>
          <a:latin typeface="+mn-lt"/>
          <a:ea typeface="+mn-ea"/>
          <a:cs typeface="+mn-cs"/>
        </a:defRPr>
      </a:lvl6pPr>
      <a:lvl7pPr marL="2575702" indent="-198131" algn="l" defTabSz="792524" rtl="0" eaLnBrk="1" latinLnBrk="0" hangingPunct="1">
        <a:lnSpc>
          <a:spcPct val="90000"/>
        </a:lnSpc>
        <a:spcBef>
          <a:spcPts val="433"/>
        </a:spcBef>
        <a:buFont typeface="Arial" panose="020B0604020202020204" pitchFamily="34" charset="0"/>
        <a:buChar char="•"/>
        <a:defRPr sz="1500" kern="1200">
          <a:solidFill>
            <a:schemeClr val="tx1"/>
          </a:solidFill>
          <a:latin typeface="+mn-lt"/>
          <a:ea typeface="+mn-ea"/>
          <a:cs typeface="+mn-cs"/>
        </a:defRPr>
      </a:lvl7pPr>
      <a:lvl8pPr marL="2971964" indent="-198131" algn="l" defTabSz="792524" rtl="0" eaLnBrk="1" latinLnBrk="0" hangingPunct="1">
        <a:lnSpc>
          <a:spcPct val="90000"/>
        </a:lnSpc>
        <a:spcBef>
          <a:spcPts val="433"/>
        </a:spcBef>
        <a:buFont typeface="Arial" panose="020B0604020202020204" pitchFamily="34" charset="0"/>
        <a:buChar char="•"/>
        <a:defRPr sz="1500" kern="1200">
          <a:solidFill>
            <a:schemeClr val="tx1"/>
          </a:solidFill>
          <a:latin typeface="+mn-lt"/>
          <a:ea typeface="+mn-ea"/>
          <a:cs typeface="+mn-cs"/>
        </a:defRPr>
      </a:lvl8pPr>
      <a:lvl9pPr marL="3368226" indent="-198131" algn="l" defTabSz="792524" rtl="0" eaLnBrk="1" latinLnBrk="0" hangingPunct="1">
        <a:lnSpc>
          <a:spcPct val="90000"/>
        </a:lnSpc>
        <a:spcBef>
          <a:spcPts val="433"/>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92524" rtl="0" eaLnBrk="1" latinLnBrk="0" hangingPunct="1">
        <a:defRPr sz="1500" kern="1200">
          <a:solidFill>
            <a:schemeClr val="tx1"/>
          </a:solidFill>
          <a:latin typeface="+mn-lt"/>
          <a:ea typeface="+mn-ea"/>
          <a:cs typeface="+mn-cs"/>
        </a:defRPr>
      </a:lvl1pPr>
      <a:lvl2pPr marL="396263" algn="l" defTabSz="792524" rtl="0" eaLnBrk="1" latinLnBrk="0" hangingPunct="1">
        <a:defRPr sz="1500" kern="1200">
          <a:solidFill>
            <a:schemeClr val="tx1"/>
          </a:solidFill>
          <a:latin typeface="+mn-lt"/>
          <a:ea typeface="+mn-ea"/>
          <a:cs typeface="+mn-cs"/>
        </a:defRPr>
      </a:lvl2pPr>
      <a:lvl3pPr marL="792524" algn="l" defTabSz="792524" rtl="0" eaLnBrk="1" latinLnBrk="0" hangingPunct="1">
        <a:defRPr sz="1500" kern="1200">
          <a:solidFill>
            <a:schemeClr val="tx1"/>
          </a:solidFill>
          <a:latin typeface="+mn-lt"/>
          <a:ea typeface="+mn-ea"/>
          <a:cs typeface="+mn-cs"/>
        </a:defRPr>
      </a:lvl3pPr>
      <a:lvl4pPr marL="1188785" algn="l" defTabSz="792524" rtl="0" eaLnBrk="1" latinLnBrk="0" hangingPunct="1">
        <a:defRPr sz="1500" kern="1200">
          <a:solidFill>
            <a:schemeClr val="tx1"/>
          </a:solidFill>
          <a:latin typeface="+mn-lt"/>
          <a:ea typeface="+mn-ea"/>
          <a:cs typeface="+mn-cs"/>
        </a:defRPr>
      </a:lvl4pPr>
      <a:lvl5pPr marL="1585047" algn="l" defTabSz="792524" rtl="0" eaLnBrk="1" latinLnBrk="0" hangingPunct="1">
        <a:defRPr sz="1500" kern="1200">
          <a:solidFill>
            <a:schemeClr val="tx1"/>
          </a:solidFill>
          <a:latin typeface="+mn-lt"/>
          <a:ea typeface="+mn-ea"/>
          <a:cs typeface="+mn-cs"/>
        </a:defRPr>
      </a:lvl5pPr>
      <a:lvl6pPr marL="1981310" algn="l" defTabSz="792524" rtl="0" eaLnBrk="1" latinLnBrk="0" hangingPunct="1">
        <a:defRPr sz="1500" kern="1200">
          <a:solidFill>
            <a:schemeClr val="tx1"/>
          </a:solidFill>
          <a:latin typeface="+mn-lt"/>
          <a:ea typeface="+mn-ea"/>
          <a:cs typeface="+mn-cs"/>
        </a:defRPr>
      </a:lvl6pPr>
      <a:lvl7pPr marL="2377571" algn="l" defTabSz="792524" rtl="0" eaLnBrk="1" latinLnBrk="0" hangingPunct="1">
        <a:defRPr sz="1500" kern="1200">
          <a:solidFill>
            <a:schemeClr val="tx1"/>
          </a:solidFill>
          <a:latin typeface="+mn-lt"/>
          <a:ea typeface="+mn-ea"/>
          <a:cs typeface="+mn-cs"/>
        </a:defRPr>
      </a:lvl7pPr>
      <a:lvl8pPr marL="2773832" algn="l" defTabSz="792524" rtl="0" eaLnBrk="1" latinLnBrk="0" hangingPunct="1">
        <a:defRPr sz="1500" kern="1200">
          <a:solidFill>
            <a:schemeClr val="tx1"/>
          </a:solidFill>
          <a:latin typeface="+mn-lt"/>
          <a:ea typeface="+mn-ea"/>
          <a:cs typeface="+mn-cs"/>
        </a:defRPr>
      </a:lvl8pPr>
      <a:lvl9pPr marL="3170094" algn="l" defTabSz="792524" rtl="0" eaLnBrk="1" latinLnBrk="0" hangingPunct="1">
        <a:defRPr sz="15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endParaRPr lang="zh-CN" altLang="en-US">
              <a:solidFill>
                <a:srgbClr val="FFFFFF"/>
              </a:solidFill>
            </a:endParaRPr>
          </a:p>
        </p:txBody>
      </p:sp>
      <p:sp>
        <p:nvSpPr>
          <p:cNvPr id="3" name="矩形: 圆角 1"/>
          <p:cNvSpPr/>
          <p:nvPr userDrawn="1"/>
        </p:nvSpPr>
        <p:spPr>
          <a:xfrm>
            <a:off x="353568" y="271019"/>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endParaRPr lang="zh-CN" altLang="en-US">
              <a:solidFill>
                <a:srgbClr val="FFFFFF"/>
              </a:solidFill>
            </a:endParaRPr>
          </a:p>
        </p:txBody>
      </p:sp>
      <p:sp>
        <p:nvSpPr>
          <p:cNvPr id="12" name="文本框 11"/>
          <p:cNvSpPr txBox="1"/>
          <p:nvPr userDrawn="1"/>
        </p:nvSpPr>
        <p:spPr>
          <a:xfrm>
            <a:off x="3964305" y="2352676"/>
            <a:ext cx="4730115" cy="1554270"/>
          </a:xfrm>
          <a:prstGeom prst="rect">
            <a:avLst/>
          </a:prstGeom>
          <a:noFill/>
        </p:spPr>
        <p:txBody>
          <a:bodyPr wrap="square" lIns="91438" tIns="45719" rIns="91438" bIns="45719" rtlCol="0" anchor="t">
            <a:spAutoFit/>
          </a:bodyPr>
          <a:lstStyle/>
          <a:p>
            <a:pPr defTabSz="914377"/>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914377"/>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914377"/>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914377"/>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914377"/>
            <a:r>
              <a:rPr lang="zh-CN" altLang="en-US"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Tree>
    <p:extLst>
      <p:ext uri="{BB962C8B-B14F-4D97-AF65-F5344CB8AC3E}">
        <p14:creationId xmlns:p14="http://schemas.microsoft.com/office/powerpoint/2010/main" val="683443569"/>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microsoft.com/office/2007/relationships/hdphoto" Target="../media/hdphoto8.wdp"/></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microsoft.com/office/2007/relationships/hdphoto" Target="../media/hdphoto10.wdp"/><Relationship Id="rId5" Type="http://schemas.openxmlformats.org/officeDocument/2006/relationships/image" Target="../media/image23.png"/><Relationship Id="rId4" Type="http://schemas.microsoft.com/office/2007/relationships/hdphoto" Target="../media/hdphoto9.wdp"/></Relationships>
</file>

<file path=ppt/slides/_rels/slide13.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24.png"/><Relationship Id="rId7" Type="http://schemas.openxmlformats.org/officeDocument/2006/relationships/image" Target="../media/image26.png"/><Relationship Id="rId12" Type="http://schemas.microsoft.com/office/2007/relationships/hdphoto" Target="../media/hdphoto3.wdp"/><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microsoft.com/office/2007/relationships/hdphoto" Target="../media/hdphoto12.wdp"/><Relationship Id="rId11" Type="http://schemas.openxmlformats.org/officeDocument/2006/relationships/image" Target="../media/image15.png"/><Relationship Id="rId5" Type="http://schemas.openxmlformats.org/officeDocument/2006/relationships/image" Target="../media/image25.png"/><Relationship Id="rId10" Type="http://schemas.microsoft.com/office/2007/relationships/hdphoto" Target="../media/hdphoto2.wdp"/><Relationship Id="rId4" Type="http://schemas.microsoft.com/office/2007/relationships/hdphoto" Target="../media/hdphoto11.wdp"/><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5.png"/><Relationship Id="rId7"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microsoft.com/office/2007/relationships/hdphoto" Target="../media/hdphoto13.wdp"/><Relationship Id="rId5" Type="http://schemas.openxmlformats.org/officeDocument/2006/relationships/image" Target="../media/image26.png"/><Relationship Id="rId10" Type="http://schemas.microsoft.com/office/2007/relationships/hdphoto" Target="../media/hdphoto3.wdp"/><Relationship Id="rId4" Type="http://schemas.microsoft.com/office/2007/relationships/hdphoto" Target="../media/hdphoto12.wdp"/><Relationship Id="rId9"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14.wdp"/><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audio" Target="../media/audio3.wav"/><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emf"/><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37.emf"/><Relationship Id="rId10" Type="http://schemas.openxmlformats.org/officeDocument/2006/relationships/image" Target="../media/image42.emf"/><Relationship Id="rId4" Type="http://schemas.openxmlformats.org/officeDocument/2006/relationships/image" Target="../media/image36.png"/><Relationship Id="rId9"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microsoft.com/office/2007/relationships/hdphoto" Target="../media/hdphoto3.wdp"/><Relationship Id="rId5" Type="http://schemas.openxmlformats.org/officeDocument/2006/relationships/image" Target="../media/image15.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microsoft.com/office/2007/relationships/hdphoto" Target="../media/hdphoto5.wdp"/><Relationship Id="rId5" Type="http://schemas.openxmlformats.org/officeDocument/2006/relationships/image" Target="../media/image17.pn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5244" b="10434"/>
          <a:stretch>
            <a:fillRect/>
          </a:stretch>
        </p:blipFill>
        <p:spPr bwMode="auto">
          <a:xfrm>
            <a:off x="1" y="0"/>
            <a:ext cx="1219993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rcRect t="35313" b="20813"/>
          <a:stretch>
            <a:fillRect/>
          </a:stretch>
        </p:blipFill>
        <p:spPr bwMode="auto">
          <a:xfrm>
            <a:off x="-7938" y="-136525"/>
            <a:ext cx="12207876"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a:spLocks noChangeArrowheads="1"/>
          </p:cNvSpPr>
          <p:nvPr/>
        </p:nvSpPr>
        <p:spPr bwMode="auto">
          <a:xfrm>
            <a:off x="527057" y="4214819"/>
            <a:ext cx="10602913" cy="120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8" rIns="91430" bIns="45718">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gn="ctr" eaLnBrk="1" hangingPunct="1"/>
            <a:r>
              <a:rPr lang="en-US" altLang="zh-CN" sz="7200" b="1" dirty="0" err="1">
                <a:latin typeface="HP001 4 hàng" panose="020B0603050302020204" pitchFamily="34" charset="0"/>
                <a:ea typeface="字魂17号-萌趣果冻体"/>
                <a:cs typeface="Times New Roman" panose="02020603050405020304" pitchFamily="18" charset="0"/>
              </a:rPr>
              <a:t>Xin</a:t>
            </a:r>
            <a:r>
              <a:rPr lang="en-US" altLang="zh-CN" sz="7200" b="1">
                <a:latin typeface="HP001 4 hàng" panose="020B0603050302020204" pitchFamily="34" charset="0"/>
                <a:ea typeface="字魂17号-萌趣果冻体"/>
                <a:cs typeface="Times New Roman" panose="02020603050405020304" pitchFamily="18" charset="0"/>
              </a:rPr>
              <a:t> chào tất cả các con!</a:t>
            </a:r>
            <a:endParaRPr lang="zh-CN" altLang="en-US" sz="7200" b="1">
              <a:latin typeface="HP001 4 hàng" panose="020B0603050302020204" pitchFamily="34" charset="0"/>
              <a:ea typeface="字魂17号-萌趣果冻体"/>
              <a:cs typeface="Times New Roman" panose="02020603050405020304" pitchFamily="18" charset="0"/>
            </a:endParaRPr>
          </a:p>
        </p:txBody>
      </p:sp>
    </p:spTree>
    <p:extLst>
      <p:ext uri="{BB962C8B-B14F-4D97-AF65-F5344CB8AC3E}">
        <p14:creationId xmlns:p14="http://schemas.microsoft.com/office/powerpoint/2010/main" val="38235307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027152" y="102422"/>
            <a:ext cx="3021965" cy="661716"/>
          </a:xfrm>
          <a:prstGeom prst="rect">
            <a:avLst/>
          </a:prstGeom>
          <a:noFill/>
        </p:spPr>
        <p:txBody>
          <a:bodyPr wrap="none" lIns="91430" tIns="45718" rIns="91430" bIns="45718" rtlCol="0">
            <a:spAutoFit/>
          </a:bodyPr>
          <a:lstStyle/>
          <a:p>
            <a:r>
              <a:rPr lang="en-US" sz="3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Mùa</a:t>
            </a:r>
            <a:r>
              <a:rPr lang="en-US" sz="3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3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nổi</a:t>
            </a:r>
            <a:r>
              <a:rPr lang="en-US" sz="3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F3DD3406-2712-834B-AB0F-2A570271E8D5}"/>
              </a:ext>
            </a:extLst>
          </p:cNvPr>
          <p:cNvGrpSpPr/>
          <p:nvPr/>
        </p:nvGrpSpPr>
        <p:grpSpPr>
          <a:xfrm>
            <a:off x="187880" y="169055"/>
            <a:ext cx="1395893" cy="555217"/>
            <a:chOff x="635794" y="386605"/>
            <a:chExt cx="1395893" cy="555217"/>
          </a:xfrm>
        </p:grpSpPr>
        <p:sp>
          <p:nvSpPr>
            <p:cNvPr id="10" name="TextBox 9">
              <a:extLst>
                <a:ext uri="{FF2B5EF4-FFF2-40B4-BE49-F238E27FC236}">
                  <a16:creationId xmlns:a16="http://schemas.microsoft.com/office/drawing/2014/main" id="{C07B3502-F58A-46C0-88F8-3DE26F98CD3F}"/>
                </a:ext>
              </a:extLst>
            </p:cNvPr>
            <p:cNvSpPr txBox="1"/>
            <p:nvPr/>
          </p:nvSpPr>
          <p:spPr>
            <a:xfrm>
              <a:off x="1218102" y="386605"/>
              <a:ext cx="813585" cy="530915"/>
            </a:xfrm>
            <a:prstGeom prst="rect">
              <a:avLst/>
            </a:prstGeom>
            <a:noFill/>
          </p:spPr>
          <p:txBody>
            <a:bodyPr wrap="square" rtlCol="0">
              <a:spAutoFit/>
            </a:bodyPr>
            <a:lstStyle/>
            <a:p>
              <a:pPr algn="ctr" defTabSz="914377">
                <a:lnSpc>
                  <a:spcPct val="150000"/>
                </a:lnSpc>
                <a:buClr>
                  <a:srgbClr val="000000"/>
                </a:buClr>
                <a:defRPr/>
              </a:pPr>
              <a:r>
                <a:rPr lang="vi-VN" b="1" kern="0" dirty="0">
                  <a:solidFill>
                    <a:srgbClr val="17479D"/>
                  </a:solidFill>
                  <a:latin typeface="UTM Avo" panose="02040603050506020204" pitchFamily="18" charset="0"/>
                  <a:cs typeface="Arial"/>
                  <a:sym typeface="Arial"/>
                </a:rPr>
                <a:t>ĐỌC</a:t>
              </a:r>
              <a:endParaRPr lang="en-US" b="1" kern="0" dirty="0">
                <a:solidFill>
                  <a:srgbClr val="17479D"/>
                </a:solidFill>
                <a:latin typeface="UTM Avo" panose="02040603050506020204" pitchFamily="18" charset="0"/>
                <a:cs typeface="Arial"/>
                <a:sym typeface="Arial"/>
              </a:endParaRPr>
            </a:p>
          </p:txBody>
        </p:sp>
        <p:pic>
          <p:nvPicPr>
            <p:cNvPr id="11" name="Picture 10">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5" name="TextBox 14">
            <a:extLst>
              <a:ext uri="{FF2B5EF4-FFF2-40B4-BE49-F238E27FC236}">
                <a16:creationId xmlns:a16="http://schemas.microsoft.com/office/drawing/2014/main" id="{7BF6BCDF-9F5D-43EF-8D2F-74DA0EBB0C5C}"/>
              </a:ext>
            </a:extLst>
          </p:cNvPr>
          <p:cNvSpPr txBox="1"/>
          <p:nvPr/>
        </p:nvSpPr>
        <p:spPr>
          <a:xfrm>
            <a:off x="257181" y="691849"/>
            <a:ext cx="11613211" cy="6124755"/>
          </a:xfrm>
          <a:prstGeom prst="rect">
            <a:avLst/>
          </a:prstGeom>
          <a:noFill/>
        </p:spPr>
        <p:txBody>
          <a:bodyPr wrap="square" lIns="91438" tIns="45719" rIns="91438" bIns="45719" rtlCol="0">
            <a:spAutoFit/>
          </a:bodyPr>
          <a:lstStyle/>
          <a:p>
            <a:pPr marL="44450" algn="just">
              <a:defRPr/>
            </a:pPr>
            <a:r>
              <a:rPr lang="vi-VN" sz="2800" kern="0" dirty="0">
                <a:solidFill>
                  <a:srgbClr val="000000"/>
                </a:solidFill>
                <a:latin typeface="+mj-lt"/>
                <a:cs typeface="Arial"/>
                <a:sym typeface="Arial"/>
              </a:rPr>
              <a:t>        </a:t>
            </a:r>
            <a:r>
              <a:rPr lang="vi-VN" sz="2800" dirty="0">
                <a:latin typeface="+mj-lt"/>
              </a:rPr>
              <a:t>Mùa này người làng tôi gọi là mùa nước nổi, không gọi là mùa nước lũ vì nước lên hiền hoà. Nước mỗi ngày một dâng lên. Mưa dầm dề, mưa sướt mướt ngày này qua ngày khác.</a:t>
            </a:r>
          </a:p>
          <a:p>
            <a:pPr marL="44450" algn="just">
              <a:defRPr/>
            </a:pPr>
            <a:r>
              <a:rPr lang="vi-VN" sz="2800" dirty="0">
                <a:latin typeface="+mj-lt"/>
              </a:rPr>
              <a:t>        Rồi đến rằm tháng Bảy: “Rằm tháng Bảy nước nhảy lên bờ”. Dòng sông Cửu Long đã no đầy, lại tràn qua bờ. Nước trong ao hồ, trong đồng ruộng của mùa mưa hoà lẫn với nước dòng sông Cửu Long.</a:t>
            </a:r>
          </a:p>
          <a:p>
            <a:pPr marL="44450" algn="just">
              <a:defRPr/>
            </a:pPr>
            <a:r>
              <a:rPr lang="vi-VN" sz="2800" dirty="0">
                <a:latin typeface="+mj-lt"/>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algn="just">
              <a:defRPr/>
            </a:pPr>
            <a:r>
              <a:rPr lang="vi-VN" sz="2800" dirty="0">
                <a:latin typeface="+mj-lt"/>
              </a:rPr>
              <a:t>        Ngủ một đêm, sáng dậy, nước ngập lên những viên gạch. Phải lấy ván, lấy tre làm cầu từ cửa trước vào đến tận bếp. Vui quá! Có cả một cây cầu lắt lẻo ngay dưới mái nhà.</a:t>
            </a:r>
          </a:p>
          <a:p>
            <a:pPr marL="266693" algn="ctr" defTabSz="914377">
              <a:buClr>
                <a:srgbClr val="000000"/>
              </a:buClr>
              <a:defRPr/>
            </a:pPr>
            <a:r>
              <a:rPr lang="en-GB" sz="2800" dirty="0">
                <a:latin typeface="+mj-lt"/>
              </a:rPr>
              <a:t>                                         </a:t>
            </a:r>
            <a:r>
              <a:rPr lang="vi-VN" sz="2000" dirty="0">
                <a:latin typeface="+mj-lt"/>
              </a:rPr>
              <a:t>(T</a:t>
            </a:r>
            <a:r>
              <a:rPr lang="vi-VN" sz="2000" kern="0" dirty="0">
                <a:solidFill>
                  <a:srgbClr val="000000"/>
                </a:solidFill>
                <a:latin typeface="+mj-lt"/>
                <a:cs typeface="Arial"/>
                <a:sym typeface="Arial"/>
              </a:rPr>
              <a:t>heo Nguyễn Quang Sáng)</a:t>
            </a:r>
          </a:p>
        </p:txBody>
      </p:sp>
      <p:sp>
        <p:nvSpPr>
          <p:cNvPr id="7" name="Rounded Rectangle 6"/>
          <p:cNvSpPr/>
          <p:nvPr/>
        </p:nvSpPr>
        <p:spPr>
          <a:xfrm>
            <a:off x="9364719" y="176003"/>
            <a:ext cx="2433224" cy="519631"/>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r>
              <a:rPr lang="en-US" sz="2800" b="1" dirty="0" err="1">
                <a:solidFill>
                  <a:schemeClr val="tx1"/>
                </a:solidFill>
              </a:rPr>
              <a:t>Đọc</a:t>
            </a:r>
            <a:r>
              <a:rPr lang="en-US" sz="2800" b="1" dirty="0">
                <a:solidFill>
                  <a:schemeClr val="tx1"/>
                </a:solidFill>
              </a:rPr>
              <a:t> </a:t>
            </a:r>
            <a:r>
              <a:rPr lang="en-US" sz="2800" b="1" dirty="0" err="1">
                <a:solidFill>
                  <a:schemeClr val="tx1"/>
                </a:solidFill>
              </a:rPr>
              <a:t>toàn</a:t>
            </a:r>
            <a:r>
              <a:rPr lang="en-US" sz="2800" b="1" dirty="0">
                <a:solidFill>
                  <a:schemeClr val="tx1"/>
                </a:solidFill>
              </a:rPr>
              <a:t> </a:t>
            </a:r>
            <a:r>
              <a:rPr lang="en-US" sz="2800" b="1" dirty="0" err="1">
                <a:solidFill>
                  <a:schemeClr val="tx1"/>
                </a:solidFill>
              </a:rPr>
              <a:t>bài</a:t>
            </a:r>
            <a:r>
              <a:rPr lang="en-US" sz="2800" b="1" dirty="0">
                <a:solidFill>
                  <a:schemeClr val="tx1"/>
                </a:solidFill>
              </a:rPr>
              <a:t>.</a:t>
            </a:r>
          </a:p>
        </p:txBody>
      </p:sp>
    </p:spTree>
    <p:extLst>
      <p:ext uri="{BB962C8B-B14F-4D97-AF65-F5344CB8AC3E}">
        <p14:creationId xmlns:p14="http://schemas.microsoft.com/office/powerpoint/2010/main" val="8973706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707AF94C-9CBF-4324-86F1-0E553BEE39CC}"/>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560789" y="303420"/>
            <a:ext cx="8981111" cy="6735155"/>
          </a:xfrm>
          <a:prstGeom prst="rect">
            <a:avLst/>
          </a:prstGeom>
        </p:spPr>
      </p:pic>
      <p:sp>
        <p:nvSpPr>
          <p:cNvPr id="3" name="TextBox 2"/>
          <p:cNvSpPr txBox="1"/>
          <p:nvPr/>
        </p:nvSpPr>
        <p:spPr>
          <a:xfrm>
            <a:off x="856607" y="776388"/>
            <a:ext cx="9942776" cy="4725779"/>
          </a:xfrm>
          <a:prstGeom prst="rect">
            <a:avLst/>
          </a:prstGeom>
          <a:noFill/>
        </p:spPr>
        <p:txBody>
          <a:bodyPr wrap="square" lIns="91438" tIns="45719" rIns="91438" bIns="45719" rtlCol="0">
            <a:prstTxWarp prst="textArchUp">
              <a:avLst>
                <a:gd name="adj" fmla="val 10831471"/>
              </a:avLst>
            </a:prstTxWarp>
            <a:spAutoFit/>
          </a:bodyPr>
          <a:lstStyle/>
          <a:p>
            <a:pPr algn="ctr"/>
            <a:r>
              <a:rPr lang="en-US" sz="4800" dirty="0">
                <a:solidFill>
                  <a:srgbClr val="F37D91"/>
                </a:solidFill>
              </a:rPr>
              <a:t>L</a:t>
            </a:r>
            <a:r>
              <a:rPr lang="en-US" sz="4800" dirty="0">
                <a:solidFill>
                  <a:schemeClr val="accent6">
                    <a:lumMod val="75000"/>
                  </a:schemeClr>
                </a:solidFill>
              </a:rPr>
              <a:t>U</a:t>
            </a:r>
            <a:r>
              <a:rPr lang="en-US" sz="4800" dirty="0">
                <a:solidFill>
                  <a:schemeClr val="accent5">
                    <a:lumMod val="75000"/>
                  </a:schemeClr>
                </a:solidFill>
              </a:rPr>
              <a:t>Y</a:t>
            </a:r>
            <a:r>
              <a:rPr lang="en-US" sz="4800" dirty="0">
                <a:solidFill>
                  <a:schemeClr val="accent2"/>
                </a:solidFill>
              </a:rPr>
              <a:t>Ệ</a:t>
            </a:r>
            <a:r>
              <a:rPr lang="en-US" sz="4800" dirty="0">
                <a:solidFill>
                  <a:schemeClr val="accent3">
                    <a:lumMod val="60000"/>
                    <a:lumOff val="40000"/>
                  </a:schemeClr>
                </a:solidFill>
              </a:rPr>
              <a:t>N</a:t>
            </a:r>
            <a:r>
              <a:rPr lang="en-US" sz="4800" dirty="0"/>
              <a:t> </a:t>
            </a:r>
            <a:r>
              <a:rPr lang="en-US" sz="4800" dirty="0">
                <a:solidFill>
                  <a:srgbClr val="660066"/>
                </a:solidFill>
              </a:rPr>
              <a:t>Đ</a:t>
            </a:r>
            <a:r>
              <a:rPr lang="en-US" sz="4800" dirty="0">
                <a:solidFill>
                  <a:schemeClr val="accent4">
                    <a:lumMod val="60000"/>
                    <a:lumOff val="40000"/>
                  </a:schemeClr>
                </a:solidFill>
              </a:rPr>
              <a:t>Ọ</a:t>
            </a:r>
            <a:r>
              <a:rPr lang="en-US" sz="4800" dirty="0">
                <a:solidFill>
                  <a:srgbClr val="92D050"/>
                </a:solidFill>
              </a:rPr>
              <a:t>C</a:t>
            </a:r>
            <a:r>
              <a:rPr lang="en-US" sz="4800" dirty="0"/>
              <a:t> </a:t>
            </a:r>
            <a:r>
              <a:rPr lang="en-US" sz="4800" dirty="0">
                <a:solidFill>
                  <a:srgbClr val="CC3300"/>
                </a:solidFill>
              </a:rPr>
              <a:t>T</a:t>
            </a:r>
            <a:r>
              <a:rPr lang="en-US" sz="4800" dirty="0">
                <a:solidFill>
                  <a:srgbClr val="FF9966"/>
                </a:solidFill>
              </a:rPr>
              <a:t>R</a:t>
            </a:r>
            <a:r>
              <a:rPr lang="en-US" sz="4800" dirty="0">
                <a:solidFill>
                  <a:srgbClr val="FF0000"/>
                </a:solidFill>
              </a:rPr>
              <a:t>O</a:t>
            </a:r>
            <a:r>
              <a:rPr lang="en-US" sz="4800" dirty="0">
                <a:solidFill>
                  <a:schemeClr val="accent4">
                    <a:lumMod val="75000"/>
                  </a:schemeClr>
                </a:solidFill>
              </a:rPr>
              <a:t>N</a:t>
            </a:r>
            <a:r>
              <a:rPr lang="en-US" sz="4800" dirty="0">
                <a:solidFill>
                  <a:schemeClr val="tx2">
                    <a:lumMod val="60000"/>
                    <a:lumOff val="40000"/>
                  </a:schemeClr>
                </a:solidFill>
              </a:rPr>
              <a:t>G</a:t>
            </a:r>
            <a:r>
              <a:rPr lang="en-US" sz="4800" dirty="0"/>
              <a:t> </a:t>
            </a:r>
            <a:r>
              <a:rPr lang="en-US" sz="4800" dirty="0">
                <a:solidFill>
                  <a:srgbClr val="FF0066"/>
                </a:solidFill>
              </a:rPr>
              <a:t>N</a:t>
            </a:r>
            <a:r>
              <a:rPr lang="en-US" sz="4800" dirty="0">
                <a:solidFill>
                  <a:srgbClr val="CC66FF"/>
                </a:solidFill>
              </a:rPr>
              <a:t>H</a:t>
            </a:r>
            <a:r>
              <a:rPr lang="en-US" sz="4800" dirty="0">
                <a:solidFill>
                  <a:srgbClr val="3399FF"/>
                </a:solidFill>
              </a:rPr>
              <a:t>Ó</a:t>
            </a:r>
            <a:r>
              <a:rPr lang="en-US" sz="4800" dirty="0"/>
              <a:t>M</a:t>
            </a:r>
          </a:p>
        </p:txBody>
      </p:sp>
    </p:spTree>
    <p:extLst>
      <p:ext uri="{BB962C8B-B14F-4D97-AF65-F5344CB8AC3E}">
        <p14:creationId xmlns:p14="http://schemas.microsoft.com/office/powerpoint/2010/main" val="6861417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1" nodeType="afterEffect">
                                  <p:stCondLst>
                                    <p:cond delay="0"/>
                                  </p:stCondLst>
                                  <p:iterate type="lt">
                                    <p:tmPct val="0"/>
                                  </p:iterate>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par>
                          <p:cTn id="14" fill="hold">
                            <p:stCondLst>
                              <p:cond delay="1500"/>
                            </p:stCondLst>
                            <p:childTnLst>
                              <p:par>
                                <p:cTn id="15" presetID="34" presetClass="emph" presetSubtype="0" fill="hold" grpId="0" nodeType="afterEffect">
                                  <p:stCondLst>
                                    <p:cond delay="0"/>
                                  </p:stCondLst>
                                  <p:iterate type="lt">
                                    <p:tmPct val="10000"/>
                                  </p:iterate>
                                  <p:childTnLst>
                                    <p:animMotion origin="layout" path="M 0.0 0.0 L 0.0 -0.07213" pathEditMode="relative" ptsTypes="">
                                      <p:cBhvr>
                                        <p:cTn id="16" dur="250" accel="50000" decel="50000" autoRev="1" fill="hold">
                                          <p:stCondLst>
                                            <p:cond delay="0"/>
                                          </p:stCondLst>
                                        </p:cTn>
                                        <p:tgtEl>
                                          <p:spTgt spid="3">
                                            <p:txEl>
                                              <p:pRg st="0" end="0"/>
                                            </p:txEl>
                                          </p:spTgt>
                                        </p:tgtEl>
                                        <p:attrNameLst>
                                          <p:attrName>ppt_x</p:attrName>
                                          <p:attrName>ppt_y</p:attrName>
                                        </p:attrNameLst>
                                      </p:cBhvr>
                                    </p:animMotion>
                                    <p:animRot by="1500000">
                                      <p:cBhvr>
                                        <p:cTn id="17" dur="125" fill="hold">
                                          <p:stCondLst>
                                            <p:cond delay="0"/>
                                          </p:stCondLst>
                                        </p:cTn>
                                        <p:tgtEl>
                                          <p:spTgt spid="3">
                                            <p:txEl>
                                              <p:pRg st="0" end="0"/>
                                            </p:txEl>
                                          </p:spTgt>
                                        </p:tgtEl>
                                        <p:attrNameLst>
                                          <p:attrName>r</p:attrName>
                                        </p:attrNameLst>
                                      </p:cBhvr>
                                    </p:animRot>
                                    <p:animRot by="-1500000">
                                      <p:cBhvr>
                                        <p:cTn id="18" dur="125" fill="hold">
                                          <p:stCondLst>
                                            <p:cond delay="125"/>
                                          </p:stCondLst>
                                        </p:cTn>
                                        <p:tgtEl>
                                          <p:spTgt spid="3">
                                            <p:txEl>
                                              <p:pRg st="0" end="0"/>
                                            </p:txEl>
                                          </p:spTgt>
                                        </p:tgtEl>
                                        <p:attrNameLst>
                                          <p:attrName>r</p:attrName>
                                        </p:attrNameLst>
                                      </p:cBhvr>
                                    </p:animRot>
                                    <p:animRot by="-1500000">
                                      <p:cBhvr>
                                        <p:cTn id="19" dur="125" fill="hold">
                                          <p:stCondLst>
                                            <p:cond delay="250"/>
                                          </p:stCondLst>
                                        </p:cTn>
                                        <p:tgtEl>
                                          <p:spTgt spid="3">
                                            <p:txEl>
                                              <p:pRg st="0" end="0"/>
                                            </p:txEl>
                                          </p:spTgt>
                                        </p:tgtEl>
                                        <p:attrNameLst>
                                          <p:attrName>r</p:attrName>
                                        </p:attrNameLst>
                                      </p:cBhvr>
                                    </p:animRot>
                                    <p:animRot by="1500000">
                                      <p:cBhvr>
                                        <p:cTn id="2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3" grpId="1"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5"/>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6"/>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a:r>
              <a:rPr lang="en-US" sz="8000" b="1" dirty="0">
                <a:solidFill>
                  <a:schemeClr val="bg1"/>
                </a:solidFill>
                <a:cs typeface="Arial" pitchFamily="34" charset="0"/>
              </a:rPr>
              <a:t>TIẾT 2</a:t>
            </a:r>
          </a:p>
        </p:txBody>
      </p:sp>
      <p:sp>
        <p:nvSpPr>
          <p:cNvPr id="3" name="Oval 2"/>
          <p:cNvSpPr/>
          <p:nvPr/>
        </p:nvSpPr>
        <p:spPr>
          <a:xfrm>
            <a:off x="2752140"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rtlCol="0" anchor="ctr"/>
          <a:lstStyle/>
          <a:p>
            <a:pPr algn="ctr"/>
            <a:endParaRPr lang="en-US" sz="6400" b="1" dirty="0">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9"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9"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9"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51"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94194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9427866" y="2122447"/>
            <a:ext cx="1476369"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3659092" y="2127139"/>
            <a:ext cx="5768773" cy="2131189"/>
            <a:chOff x="2744315" y="1595348"/>
            <a:chExt cx="4326579" cy="1598392"/>
          </a:xfrm>
          <a:solidFill>
            <a:schemeClr val="accent1">
              <a:lumMod val="40000"/>
              <a:lumOff val="60000"/>
            </a:schemeClr>
          </a:solidFill>
        </p:grpSpPr>
        <p:sp>
          <p:nvSpPr>
            <p:cNvPr id="5" name="Right Arrow 4"/>
            <p:cNvSpPr/>
            <p:nvPr/>
          </p:nvSpPr>
          <p:spPr>
            <a:xfrm>
              <a:off x="2744315"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solidFill>
                  <a:prstClr val="white"/>
                </a:solidFill>
              </a:endParaRPr>
            </a:p>
          </p:txBody>
        </p:sp>
        <p:sp>
          <p:nvSpPr>
            <p:cNvPr id="13" name="TextBox 12"/>
            <p:cNvSpPr txBox="1"/>
            <p:nvPr/>
          </p:nvSpPr>
          <p:spPr>
            <a:xfrm>
              <a:off x="3084443" y="1999000"/>
              <a:ext cx="3142206" cy="707886"/>
            </a:xfrm>
            <a:prstGeom prst="rect">
              <a:avLst/>
            </a:prstGeom>
            <a:grpFill/>
          </p:spPr>
          <p:txBody>
            <a:bodyPr wrap="none" rtlCol="0">
              <a:spAutoFit/>
            </a:bodyPr>
            <a:lstStyle/>
            <a:p>
              <a:r>
                <a:rPr lang="en-US" sz="5300" b="1" dirty="0" err="1">
                  <a:solidFill>
                    <a:srgbClr val="0418AC"/>
                  </a:solidFill>
                </a:rPr>
                <a:t>Trả</a:t>
              </a:r>
              <a:r>
                <a:rPr lang="en-US" sz="5300" b="1" dirty="0">
                  <a:solidFill>
                    <a:srgbClr val="0418AC"/>
                  </a:solidFill>
                </a:rPr>
                <a:t> </a:t>
              </a:r>
              <a:r>
                <a:rPr lang="en-US" sz="5300" b="1" dirty="0" err="1">
                  <a:solidFill>
                    <a:srgbClr val="0418AC"/>
                  </a:solidFill>
                </a:rPr>
                <a:t>lời</a:t>
              </a:r>
              <a:r>
                <a:rPr lang="en-US" sz="5300" b="1" dirty="0">
                  <a:solidFill>
                    <a:srgbClr val="0418AC"/>
                  </a:solidFill>
                </a:rPr>
                <a:t> </a:t>
              </a:r>
              <a:r>
                <a:rPr lang="en-US" sz="5300" b="1" dirty="0" err="1">
                  <a:solidFill>
                    <a:srgbClr val="0418AC"/>
                  </a:solidFill>
                </a:rPr>
                <a:t>câu</a:t>
              </a:r>
              <a:r>
                <a:rPr lang="en-US" sz="5300" b="1" dirty="0">
                  <a:solidFill>
                    <a:srgbClr val="0418AC"/>
                  </a:solidFill>
                </a:rPr>
                <a:t> </a:t>
              </a:r>
              <a:r>
                <a:rPr lang="en-US" sz="5300" b="1" dirty="0" err="1">
                  <a:solidFill>
                    <a:srgbClr val="0418AC"/>
                  </a:solidFill>
                </a:rPr>
                <a:t>hỏi</a:t>
              </a:r>
              <a:endParaRPr lang="en-US" sz="5300" b="1" dirty="0">
                <a:solidFill>
                  <a:srgbClr val="0418AC"/>
                </a:solidFill>
              </a:endParaRPr>
            </a:p>
          </p:txBody>
        </p:sp>
      </p:grpSp>
      <p:grpSp>
        <p:nvGrpSpPr>
          <p:cNvPr id="9" name="Group 8"/>
          <p:cNvGrpSpPr/>
          <p:nvPr/>
        </p:nvGrpSpPr>
        <p:grpSpPr>
          <a:xfrm>
            <a:off x="2417291" y="2375987"/>
            <a:ext cx="1567717" cy="1633484"/>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solidFill>
                  <a:prstClr val="white"/>
                </a:solidFill>
              </a:endParaRPr>
            </a:p>
          </p:txBody>
        </p:sp>
        <p:pic>
          <p:nvPicPr>
            <p:cNvPr id="11"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502018" y="2227637"/>
            <a:ext cx="2111697" cy="281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8835501" y="2931934"/>
            <a:ext cx="3275483" cy="3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55451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par>
                                <p:cTn id="8" presetID="42"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anim calcmode="lin" valueType="num">
                                      <p:cBhvr>
                                        <p:cTn id="11" dur="1000" fill="hold"/>
                                        <p:tgtEl>
                                          <p:spTgt spid="17"/>
                                        </p:tgtEl>
                                        <p:attrNameLst>
                                          <p:attrName>ppt_x</p:attrName>
                                        </p:attrNameLst>
                                      </p:cBhvr>
                                      <p:tavLst>
                                        <p:tav tm="0">
                                          <p:val>
                                            <p:strVal val="#ppt_x"/>
                                          </p:val>
                                        </p:tav>
                                        <p:tav tm="100000">
                                          <p:val>
                                            <p:strVal val="#ppt_x"/>
                                          </p:val>
                                        </p:tav>
                                      </p:tavLst>
                                    </p:anim>
                                    <p:anim calcmode="lin" valueType="num">
                                      <p:cBhvr>
                                        <p:cTn id="12" dur="10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027152" y="102422"/>
            <a:ext cx="3021965" cy="661716"/>
          </a:xfrm>
          <a:prstGeom prst="rect">
            <a:avLst/>
          </a:prstGeom>
          <a:noFill/>
        </p:spPr>
        <p:txBody>
          <a:bodyPr wrap="none" lIns="91430" tIns="45718" rIns="91430" bIns="45718" rtlCol="0">
            <a:spAutoFit/>
          </a:bodyPr>
          <a:lstStyle/>
          <a:p>
            <a:r>
              <a:rPr lang="en-US" sz="3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Mùa</a:t>
            </a:r>
            <a:r>
              <a:rPr lang="en-US" sz="3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3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nổi</a:t>
            </a:r>
            <a:r>
              <a:rPr lang="en-US" sz="3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F3DD3406-2712-834B-AB0F-2A570271E8D5}"/>
              </a:ext>
            </a:extLst>
          </p:cNvPr>
          <p:cNvGrpSpPr/>
          <p:nvPr/>
        </p:nvGrpSpPr>
        <p:grpSpPr>
          <a:xfrm>
            <a:off x="187880" y="169055"/>
            <a:ext cx="1395893" cy="555217"/>
            <a:chOff x="635794" y="386605"/>
            <a:chExt cx="1395893" cy="555217"/>
          </a:xfrm>
        </p:grpSpPr>
        <p:sp>
          <p:nvSpPr>
            <p:cNvPr id="10" name="TextBox 9">
              <a:extLst>
                <a:ext uri="{FF2B5EF4-FFF2-40B4-BE49-F238E27FC236}">
                  <a16:creationId xmlns:a16="http://schemas.microsoft.com/office/drawing/2014/main" id="{C07B3502-F58A-46C0-88F8-3DE26F98CD3F}"/>
                </a:ext>
              </a:extLst>
            </p:cNvPr>
            <p:cNvSpPr txBox="1"/>
            <p:nvPr/>
          </p:nvSpPr>
          <p:spPr>
            <a:xfrm>
              <a:off x="1218102" y="386605"/>
              <a:ext cx="813585" cy="530915"/>
            </a:xfrm>
            <a:prstGeom prst="rect">
              <a:avLst/>
            </a:prstGeom>
            <a:noFill/>
          </p:spPr>
          <p:txBody>
            <a:bodyPr wrap="square" rtlCol="0">
              <a:spAutoFit/>
            </a:bodyPr>
            <a:lstStyle/>
            <a:p>
              <a:pPr algn="ctr" defTabSz="914377">
                <a:lnSpc>
                  <a:spcPct val="150000"/>
                </a:lnSpc>
                <a:buClr>
                  <a:srgbClr val="000000"/>
                </a:buClr>
                <a:defRPr/>
              </a:pPr>
              <a:r>
                <a:rPr lang="vi-VN" b="1" kern="0" dirty="0">
                  <a:solidFill>
                    <a:srgbClr val="17479D"/>
                  </a:solidFill>
                  <a:latin typeface="UTM Avo" panose="02040603050506020204" pitchFamily="18" charset="0"/>
                  <a:cs typeface="Arial"/>
                  <a:sym typeface="Arial"/>
                </a:rPr>
                <a:t>ĐỌC</a:t>
              </a:r>
              <a:endParaRPr lang="en-US" b="1" kern="0" dirty="0">
                <a:solidFill>
                  <a:srgbClr val="17479D"/>
                </a:solidFill>
                <a:latin typeface="UTM Avo" panose="02040603050506020204" pitchFamily="18" charset="0"/>
                <a:cs typeface="Arial"/>
                <a:sym typeface="Arial"/>
              </a:endParaRPr>
            </a:p>
          </p:txBody>
        </p:sp>
        <p:pic>
          <p:nvPicPr>
            <p:cNvPr id="11" name="Picture 10">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5" name="TextBox 14">
            <a:extLst>
              <a:ext uri="{FF2B5EF4-FFF2-40B4-BE49-F238E27FC236}">
                <a16:creationId xmlns:a16="http://schemas.microsoft.com/office/drawing/2014/main" id="{7BF6BCDF-9F5D-43EF-8D2F-74DA0EBB0C5C}"/>
              </a:ext>
            </a:extLst>
          </p:cNvPr>
          <p:cNvSpPr txBox="1"/>
          <p:nvPr/>
        </p:nvSpPr>
        <p:spPr>
          <a:xfrm>
            <a:off x="257181" y="691849"/>
            <a:ext cx="11613211" cy="6124755"/>
          </a:xfrm>
          <a:prstGeom prst="rect">
            <a:avLst/>
          </a:prstGeom>
          <a:noFill/>
        </p:spPr>
        <p:txBody>
          <a:bodyPr wrap="square" lIns="91438" tIns="45719" rIns="91438" bIns="45719" rtlCol="0">
            <a:spAutoFit/>
          </a:bodyPr>
          <a:lstStyle/>
          <a:p>
            <a:pPr marL="44450" algn="just">
              <a:defRPr/>
            </a:pPr>
            <a:r>
              <a:rPr lang="vi-VN" sz="2800" kern="0" dirty="0">
                <a:solidFill>
                  <a:srgbClr val="000000"/>
                </a:solidFill>
                <a:latin typeface="+mj-lt"/>
                <a:cs typeface="Arial"/>
                <a:sym typeface="Arial"/>
              </a:rPr>
              <a:t>        </a:t>
            </a:r>
            <a:r>
              <a:rPr lang="vi-VN" sz="2800" dirty="0">
                <a:latin typeface="+mj-lt"/>
              </a:rPr>
              <a:t>Mùa này người làng tôi gọi là mùa nước nổi, không gọi là mùa nước lũ vì nước lên hiền hoà. Nước mỗi ngày một dâng lên. Mưa dầm dề, mưa sướt mướt ngày này qua ngày khác.</a:t>
            </a:r>
          </a:p>
          <a:p>
            <a:pPr marL="44450" algn="just">
              <a:defRPr/>
            </a:pPr>
            <a:r>
              <a:rPr lang="vi-VN" sz="2800" dirty="0">
                <a:latin typeface="+mj-lt"/>
              </a:rPr>
              <a:t>        Rồi đến rằm tháng Bảy: “Rằm tháng Bảy nước nhảy lên bờ”. Dòng sông Cửu Long đã no đầy, lại tràn qua bờ. Nước trong ao hồ, trong đồng ruộng của mùa mưa hoà lẫn với nước dòng sông Cửu Long.</a:t>
            </a:r>
          </a:p>
          <a:p>
            <a:pPr marL="44450" algn="just">
              <a:defRPr/>
            </a:pPr>
            <a:r>
              <a:rPr lang="vi-VN" sz="2800" dirty="0">
                <a:latin typeface="+mj-lt"/>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algn="just">
              <a:defRPr/>
            </a:pPr>
            <a:r>
              <a:rPr lang="vi-VN" sz="2800" dirty="0">
                <a:latin typeface="+mj-lt"/>
              </a:rPr>
              <a:t>        Ngủ một đêm, sáng dậy, nước ngập lên những viên gạch. Phải lấy ván, lấy tre làm cầu từ cửa trước vào đến tận bếp. Vui quá! Có cả một cây cầu lắt lẻo ngay dưới mái nhà.</a:t>
            </a:r>
          </a:p>
          <a:p>
            <a:pPr marL="266693" algn="ctr" defTabSz="914377">
              <a:buClr>
                <a:srgbClr val="000000"/>
              </a:buClr>
              <a:defRPr/>
            </a:pPr>
            <a:r>
              <a:rPr lang="en-GB" sz="2800" dirty="0">
                <a:latin typeface="+mj-lt"/>
              </a:rPr>
              <a:t>                                         </a:t>
            </a:r>
            <a:r>
              <a:rPr lang="vi-VN" sz="2000" dirty="0">
                <a:latin typeface="+mj-lt"/>
              </a:rPr>
              <a:t>(T</a:t>
            </a:r>
            <a:r>
              <a:rPr lang="vi-VN" sz="2000" kern="0" dirty="0">
                <a:solidFill>
                  <a:srgbClr val="000000"/>
                </a:solidFill>
                <a:latin typeface="+mj-lt"/>
                <a:cs typeface="Arial"/>
                <a:sym typeface="Arial"/>
              </a:rPr>
              <a:t>heo Nguyễn Quang Sáng)</a:t>
            </a:r>
          </a:p>
        </p:txBody>
      </p:sp>
      <p:sp>
        <p:nvSpPr>
          <p:cNvPr id="7" name="Rounded Rectangle 6"/>
          <p:cNvSpPr/>
          <p:nvPr/>
        </p:nvSpPr>
        <p:spPr>
          <a:xfrm>
            <a:off x="9364719" y="176003"/>
            <a:ext cx="2433224" cy="519631"/>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r>
              <a:rPr lang="en-US" sz="2800" b="1" dirty="0" err="1">
                <a:solidFill>
                  <a:schemeClr val="tx1"/>
                </a:solidFill>
              </a:rPr>
              <a:t>Đọc</a:t>
            </a:r>
            <a:r>
              <a:rPr lang="en-US" sz="2800" b="1" dirty="0">
                <a:solidFill>
                  <a:schemeClr val="tx1"/>
                </a:solidFill>
              </a:rPr>
              <a:t> </a:t>
            </a:r>
            <a:r>
              <a:rPr lang="en-US" sz="2800" b="1" dirty="0" err="1">
                <a:solidFill>
                  <a:schemeClr val="tx1"/>
                </a:solidFill>
              </a:rPr>
              <a:t>toàn</a:t>
            </a:r>
            <a:r>
              <a:rPr lang="en-US" sz="2800" b="1" dirty="0">
                <a:solidFill>
                  <a:schemeClr val="tx1"/>
                </a:solidFill>
              </a:rPr>
              <a:t> </a:t>
            </a:r>
            <a:r>
              <a:rPr lang="en-US" sz="2800" b="1" dirty="0" err="1">
                <a:solidFill>
                  <a:schemeClr val="tx1"/>
                </a:solidFill>
              </a:rPr>
              <a:t>bài</a:t>
            </a:r>
            <a:r>
              <a:rPr lang="en-US" sz="2800" b="1" dirty="0">
                <a:solidFill>
                  <a:schemeClr val="tx1"/>
                </a:solidFill>
              </a:rPr>
              <a:t>.</a:t>
            </a:r>
          </a:p>
        </p:txBody>
      </p:sp>
    </p:spTree>
    <p:extLst>
      <p:ext uri="{BB962C8B-B14F-4D97-AF65-F5344CB8AC3E}">
        <p14:creationId xmlns:p14="http://schemas.microsoft.com/office/powerpoint/2010/main" val="26528057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71184" y="3858478"/>
            <a:ext cx="10429843" cy="2699977"/>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87764" tIns="43882" rIns="87764" bIns="43882" rtlCol="0" anchor="ctr"/>
          <a:lstStyle/>
          <a:p>
            <a:pPr algn="ctr"/>
            <a:endParaRPr lang="en-US"/>
          </a:p>
        </p:txBody>
      </p:sp>
      <p:pic>
        <p:nvPicPr>
          <p:cNvPr id="2" name="图片 1">
            <a:extLst>
              <a:ext uri="{FF2B5EF4-FFF2-40B4-BE49-F238E27FC236}">
                <a16:creationId xmlns:a16="http://schemas.microsoft.com/office/drawing/2014/main" id="{503AF34B-B040-46A2-8810-4AD295A79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372" y="3627362"/>
            <a:ext cx="1390944" cy="1422620"/>
          </a:xfrm>
          <a:prstGeom prst="rect">
            <a:avLst/>
          </a:prstGeom>
          <a:noFill/>
        </p:spPr>
      </p:pic>
      <p:pic>
        <p:nvPicPr>
          <p:cNvPr id="5" name="图片 5">
            <a:extLst>
              <a:ext uri="{FF2B5EF4-FFF2-40B4-BE49-F238E27FC236}">
                <a16:creationId xmlns:a16="http://schemas.microsoft.com/office/drawing/2014/main" id="{8B15A21D-8D0E-4BB3-ADC0-4C2820D91A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2373" y="4867277"/>
            <a:ext cx="1843816" cy="1643648"/>
          </a:xfrm>
          <a:prstGeom prst="rect">
            <a:avLst/>
          </a:prstGeom>
        </p:spPr>
      </p:pic>
      <p:sp>
        <p:nvSpPr>
          <p:cNvPr id="12" name="Rectangle 11"/>
          <p:cNvSpPr/>
          <p:nvPr/>
        </p:nvSpPr>
        <p:spPr>
          <a:xfrm>
            <a:off x="511901" y="883347"/>
            <a:ext cx="10786280" cy="1600435"/>
          </a:xfrm>
          <a:prstGeom prst="rect">
            <a:avLst/>
          </a:prstGeom>
        </p:spPr>
        <p:txBody>
          <a:bodyPr wrap="square" lIns="121914" tIns="60957" rIns="121914" bIns="60957">
            <a:spAutoFit/>
          </a:bodyPr>
          <a:lstStyle/>
          <a:p>
            <a:pPr marL="44450"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t>Mùa này người làng tôi gọi là mùa nước nổi, không gọi là mùa nước lũ vì nước lên hiền hoà. Nước mỗi ngày một dâng lên. Mưa dầm dề, mưa sướt mướt ngày này qua ngày khác.</a:t>
            </a:r>
          </a:p>
        </p:txBody>
      </p:sp>
      <p:sp>
        <p:nvSpPr>
          <p:cNvPr id="13" name="TextBox 12"/>
          <p:cNvSpPr txBox="1"/>
          <p:nvPr/>
        </p:nvSpPr>
        <p:spPr>
          <a:xfrm>
            <a:off x="4137090" y="164417"/>
            <a:ext cx="3785353" cy="654547"/>
          </a:xfrm>
          <a:prstGeom prst="rect">
            <a:avLst/>
          </a:prstGeom>
          <a:noFill/>
        </p:spPr>
        <p:txBody>
          <a:bodyPr wrap="square" lIns="79253" tIns="39626" rIns="79253" bIns="39626" rtlCol="0">
            <a:spAutoFit/>
          </a:bodyPr>
          <a:lstStyle/>
          <a:p>
            <a:pPr algn="ctr"/>
            <a:r>
              <a:rPr lang="en-US" sz="3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Mùa</a:t>
            </a:r>
            <a:r>
              <a:rPr lang="en-US" sz="3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3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nổi</a:t>
            </a:r>
            <a:r>
              <a:rPr lang="en-US" sz="37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Notched Right Arrow 14"/>
          <p:cNvSpPr/>
          <p:nvPr/>
        </p:nvSpPr>
        <p:spPr>
          <a:xfrm>
            <a:off x="263315" y="37541"/>
            <a:ext cx="2460092" cy="845807"/>
          </a:xfrm>
          <a:prstGeom prst="notchedRight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r>
              <a:rPr lang="en-US" sz="2900" dirty="0" err="1">
                <a:solidFill>
                  <a:schemeClr val="tx1"/>
                </a:solidFill>
              </a:rPr>
              <a:t>Đọc</a:t>
            </a:r>
            <a:r>
              <a:rPr lang="en-US" sz="2900" dirty="0">
                <a:solidFill>
                  <a:schemeClr val="tx1"/>
                </a:solidFill>
              </a:rPr>
              <a:t> </a:t>
            </a:r>
            <a:r>
              <a:rPr lang="en-US" sz="2900" dirty="0" err="1">
                <a:solidFill>
                  <a:schemeClr val="tx1"/>
                </a:solidFill>
              </a:rPr>
              <a:t>đoạn</a:t>
            </a:r>
            <a:r>
              <a:rPr lang="en-US" sz="2900" dirty="0">
                <a:solidFill>
                  <a:schemeClr val="tx1"/>
                </a:solidFill>
              </a:rPr>
              <a:t> 1</a:t>
            </a:r>
          </a:p>
        </p:txBody>
      </p:sp>
      <p:cxnSp>
        <p:nvCxnSpPr>
          <p:cNvPr id="18" name="Straight Connector 17"/>
          <p:cNvCxnSpPr/>
          <p:nvPr/>
        </p:nvCxnSpPr>
        <p:spPr>
          <a:xfrm flipV="1">
            <a:off x="3518693" y="1943265"/>
            <a:ext cx="3021211" cy="144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56776" y="2917713"/>
            <a:ext cx="10544251"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600F577-F819-4602-BCEB-985221633540}"/>
              </a:ext>
            </a:extLst>
          </p:cNvPr>
          <p:cNvSpPr txBox="1"/>
          <p:nvPr/>
        </p:nvSpPr>
        <p:spPr>
          <a:xfrm>
            <a:off x="2269032" y="3913171"/>
            <a:ext cx="6119827" cy="954107"/>
          </a:xfrm>
          <a:prstGeom prst="rect">
            <a:avLst/>
          </a:prstGeom>
          <a:noFill/>
        </p:spPr>
        <p:txBody>
          <a:bodyPr wrap="square" lIns="91438" tIns="45719" rIns="91438" bIns="45719" rtlCol="0">
            <a:spAutoFit/>
          </a:bodyPr>
          <a:lstStyle/>
          <a:p>
            <a:pPr algn="just"/>
            <a:r>
              <a:rPr lang="vi-VN" sz="2800" b="1" dirty="0">
                <a:solidFill>
                  <a:schemeClr val="accent6">
                    <a:lumMod val="75000"/>
                  </a:schemeClr>
                </a:solidFill>
                <a:latin typeface="+mj-lt"/>
              </a:rPr>
              <a:t>1. </a:t>
            </a:r>
            <a:r>
              <a:rPr lang="vi-VN" sz="2800" dirty="0">
                <a:latin typeface="+mj-lt"/>
              </a:rPr>
              <a:t>Vì sao người ta gọi là mùa nước nổi mà không gọi là mùa nước lũ? </a:t>
            </a:r>
          </a:p>
        </p:txBody>
      </p:sp>
      <p:sp>
        <p:nvSpPr>
          <p:cNvPr id="20" name="TextBox 19">
            <a:extLst>
              <a:ext uri="{FF2B5EF4-FFF2-40B4-BE49-F238E27FC236}">
                <a16:creationId xmlns:a16="http://schemas.microsoft.com/office/drawing/2014/main" id="{F3700BE8-37E7-464C-9E38-7AD2A3E286EA}"/>
              </a:ext>
            </a:extLst>
          </p:cNvPr>
          <p:cNvSpPr txBox="1"/>
          <p:nvPr/>
        </p:nvSpPr>
        <p:spPr>
          <a:xfrm>
            <a:off x="2269032" y="5080055"/>
            <a:ext cx="6826843" cy="1384995"/>
          </a:xfrm>
          <a:prstGeom prst="rect">
            <a:avLst/>
          </a:prstGeom>
          <a:noFill/>
        </p:spPr>
        <p:txBody>
          <a:bodyPr wrap="square" lIns="91438" tIns="45719" rIns="91438" bIns="45719" rtlCol="0">
            <a:spAutoFit/>
          </a:bodyPr>
          <a:lstStyle/>
          <a:p>
            <a:r>
              <a:rPr lang="vi-VN" sz="2800" dirty="0">
                <a:solidFill>
                  <a:srgbClr val="FF0000"/>
                </a:solidFill>
                <a:latin typeface="+mj-lt"/>
                <a:sym typeface="Wingdings" panose="05000000000000000000" pitchFamily="2" charset="2"/>
              </a:rPr>
              <a:t> </a:t>
            </a:r>
            <a:r>
              <a:rPr lang="vi-VN" sz="2800" dirty="0">
                <a:solidFill>
                  <a:srgbClr val="FF0000"/>
                </a:solidFill>
                <a:latin typeface="+mj-lt"/>
              </a:rPr>
              <a:t>Vì nước lên hiền hoà.</a:t>
            </a:r>
            <a:r>
              <a:rPr lang="en-GB" sz="2800" dirty="0">
                <a:solidFill>
                  <a:srgbClr val="FF0000"/>
                </a:solidFill>
                <a:latin typeface="+mj-lt"/>
              </a:rPr>
              <a:t> </a:t>
            </a:r>
            <a:r>
              <a:rPr lang="vi-VN" sz="2800" dirty="0">
                <a:solidFill>
                  <a:srgbClr val="FF0000"/>
                </a:solidFill>
              </a:rPr>
              <a:t>Nước mỗi ngày một dâng lên, mưa dầm dề, mưa sướt mướt ngày này qua ngày khác</a:t>
            </a:r>
            <a:endParaRPr lang="vi-VN" sz="2800" dirty="0">
              <a:solidFill>
                <a:srgbClr val="FF0000"/>
              </a:solidFill>
              <a:latin typeface="+mj-lt"/>
            </a:endParaRPr>
          </a:p>
        </p:txBody>
      </p:sp>
    </p:spTree>
    <p:extLst>
      <p:ext uri="{BB962C8B-B14F-4D97-AF65-F5344CB8AC3E}">
        <p14:creationId xmlns:p14="http://schemas.microsoft.com/office/powerpoint/2010/main" val="23169889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animBg="1"/>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28261" y="830674"/>
            <a:ext cx="10771701" cy="3108543"/>
          </a:xfrm>
          <a:prstGeom prst="rect">
            <a:avLst/>
          </a:prstGeom>
        </p:spPr>
        <p:txBody>
          <a:bodyPr wrap="square" lIns="91438" tIns="45719" rIns="91438" bIns="45719">
            <a:spAutoFit/>
          </a:bodyPr>
          <a:lstStyle/>
          <a:p>
            <a:pPr marL="44450" algn="just">
              <a:defRPr/>
            </a:pPr>
            <a:r>
              <a:rPr lang="vi-VN" sz="2800" dirty="0"/>
              <a:t>        Rồi đến rằm tháng Bảy: “Rằm tháng Bảy nước nhảy lên bờ”. Dòng sông Cửu Long đã no đầy, lại tràn qua bờ. Nước trong ao hồ, trong đồng ruộng của mùa mưa hoà lẫn với nước dòng sông Cửu Long.</a:t>
            </a:r>
          </a:p>
          <a:p>
            <a:pPr marL="44450" algn="just">
              <a:defRPr/>
            </a:pPr>
            <a:r>
              <a:rPr lang="vi-VN" sz="2800" dirty="0"/>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p:txBody>
      </p:sp>
      <p:sp>
        <p:nvSpPr>
          <p:cNvPr id="4" name="Rounded Rectangle 3"/>
          <p:cNvSpPr/>
          <p:nvPr/>
        </p:nvSpPr>
        <p:spPr>
          <a:xfrm>
            <a:off x="739517" y="3842645"/>
            <a:ext cx="10558665" cy="2536935"/>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87764" tIns="43882" rIns="87764" bIns="43882" rtlCol="0" anchor="ctr"/>
          <a:lstStyle/>
          <a:p>
            <a:pPr algn="ctr"/>
            <a:endParaRPr lang="en-US"/>
          </a:p>
        </p:txBody>
      </p:sp>
      <p:pic>
        <p:nvPicPr>
          <p:cNvPr id="2" name="图片 1">
            <a:extLst>
              <a:ext uri="{FF2B5EF4-FFF2-40B4-BE49-F238E27FC236}">
                <a16:creationId xmlns:a16="http://schemas.microsoft.com/office/drawing/2014/main" id="{503AF34B-B040-46A2-8810-4AD295A79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705" y="3611527"/>
            <a:ext cx="1390944" cy="1422620"/>
          </a:xfrm>
          <a:prstGeom prst="rect">
            <a:avLst/>
          </a:prstGeom>
          <a:noFill/>
        </p:spPr>
      </p:pic>
      <p:pic>
        <p:nvPicPr>
          <p:cNvPr id="5" name="图片 5">
            <a:extLst>
              <a:ext uri="{FF2B5EF4-FFF2-40B4-BE49-F238E27FC236}">
                <a16:creationId xmlns:a16="http://schemas.microsoft.com/office/drawing/2014/main" id="{8B15A21D-8D0E-4BB3-ADC0-4C2820D91A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91135" y="5281922"/>
            <a:ext cx="1574515" cy="1403583"/>
          </a:xfrm>
          <a:prstGeom prst="rect">
            <a:avLst/>
          </a:prstGeom>
        </p:spPr>
      </p:pic>
      <p:sp>
        <p:nvSpPr>
          <p:cNvPr id="13" name="TextBox 12"/>
          <p:cNvSpPr txBox="1"/>
          <p:nvPr/>
        </p:nvSpPr>
        <p:spPr>
          <a:xfrm>
            <a:off x="4137090" y="164417"/>
            <a:ext cx="3785353" cy="654547"/>
          </a:xfrm>
          <a:prstGeom prst="rect">
            <a:avLst/>
          </a:prstGeom>
          <a:noFill/>
        </p:spPr>
        <p:txBody>
          <a:bodyPr wrap="square" lIns="79253" tIns="39626" rIns="79253" bIns="39626" rtlCol="0">
            <a:spAutoFit/>
          </a:bodyPr>
          <a:lstStyle/>
          <a:p>
            <a:pPr algn="ctr"/>
            <a:r>
              <a:rPr lang="en-GB" sz="3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Mùa</a:t>
            </a:r>
            <a:r>
              <a:rPr lang="en-GB" sz="3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nước</a:t>
            </a:r>
            <a:r>
              <a:rPr lang="en-GB" sz="3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nổi</a:t>
            </a:r>
            <a:r>
              <a:rPr lang="en-GB" sz="3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Notched Right Arrow 14"/>
          <p:cNvSpPr/>
          <p:nvPr/>
        </p:nvSpPr>
        <p:spPr>
          <a:xfrm>
            <a:off x="263316" y="37541"/>
            <a:ext cx="2999649" cy="845807"/>
          </a:xfrm>
          <a:prstGeom prst="notchedRight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r>
              <a:rPr lang="en-US" sz="2900" dirty="0" err="1">
                <a:solidFill>
                  <a:schemeClr val="tx1"/>
                </a:solidFill>
              </a:rPr>
              <a:t>Đọc</a:t>
            </a:r>
            <a:r>
              <a:rPr lang="en-US" sz="2900" dirty="0">
                <a:solidFill>
                  <a:schemeClr val="tx1"/>
                </a:solidFill>
              </a:rPr>
              <a:t> </a:t>
            </a:r>
            <a:r>
              <a:rPr lang="en-US" sz="2900" dirty="0" err="1">
                <a:solidFill>
                  <a:schemeClr val="tx1"/>
                </a:solidFill>
              </a:rPr>
              <a:t>đoạn</a:t>
            </a:r>
            <a:r>
              <a:rPr lang="en-US" sz="2900" dirty="0">
                <a:solidFill>
                  <a:schemeClr val="tx1"/>
                </a:solidFill>
              </a:rPr>
              <a:t> 2, 3</a:t>
            </a:r>
          </a:p>
        </p:txBody>
      </p:sp>
      <p:sp>
        <p:nvSpPr>
          <p:cNvPr id="19" name="TextBox 18">
            <a:extLst>
              <a:ext uri="{FF2B5EF4-FFF2-40B4-BE49-F238E27FC236}">
                <a16:creationId xmlns:a16="http://schemas.microsoft.com/office/drawing/2014/main" id="{16C88818-C0C0-400F-98A9-FC392E078C62}"/>
              </a:ext>
            </a:extLst>
          </p:cNvPr>
          <p:cNvSpPr txBox="1"/>
          <p:nvPr/>
        </p:nvSpPr>
        <p:spPr>
          <a:xfrm>
            <a:off x="2106313" y="3842645"/>
            <a:ext cx="8825713" cy="2246769"/>
          </a:xfrm>
          <a:prstGeom prst="rect">
            <a:avLst/>
          </a:prstGeom>
          <a:noFill/>
        </p:spPr>
        <p:txBody>
          <a:bodyPr wrap="square" lIns="91438" tIns="45719" rIns="91438" bIns="45719" rtlCol="0">
            <a:spAutoFit/>
          </a:bodyPr>
          <a:lstStyle/>
          <a:p>
            <a:pPr algn="just"/>
            <a:r>
              <a:rPr lang="vi-VN" sz="2800" b="1" dirty="0">
                <a:solidFill>
                  <a:schemeClr val="accent6">
                    <a:lumMod val="75000"/>
                  </a:schemeClr>
                </a:solidFill>
              </a:rPr>
              <a:t>2. </a:t>
            </a:r>
            <a:r>
              <a:rPr lang="vi-VN" sz="2800" dirty="0"/>
              <a:t>Cảnh vật trong mùa nước nổi thế nào?</a:t>
            </a:r>
          </a:p>
          <a:p>
            <a:pPr algn="just"/>
            <a:r>
              <a:rPr lang="vi-VN" sz="2800" dirty="0"/>
              <a:t>- Sông nước</a:t>
            </a:r>
          </a:p>
          <a:p>
            <a:pPr algn="just"/>
            <a:r>
              <a:rPr lang="vi-VN" sz="2800" dirty="0"/>
              <a:t>- Đồng ruộng</a:t>
            </a:r>
          </a:p>
          <a:p>
            <a:pPr algn="just"/>
            <a:r>
              <a:rPr lang="vi-VN" sz="2800" dirty="0"/>
              <a:t>- Vườn tược, cây cỏ</a:t>
            </a:r>
          </a:p>
          <a:p>
            <a:pPr algn="just"/>
            <a:r>
              <a:rPr lang="vi-VN" sz="2800" dirty="0"/>
              <a:t>- Cá</a:t>
            </a:r>
          </a:p>
        </p:txBody>
      </p:sp>
      <p:sp>
        <p:nvSpPr>
          <p:cNvPr id="20" name="TextBox 19">
            <a:extLst>
              <a:ext uri="{FF2B5EF4-FFF2-40B4-BE49-F238E27FC236}">
                <a16:creationId xmlns:a16="http://schemas.microsoft.com/office/drawing/2014/main" id="{BA37C831-A90D-DC4E-ADED-DC72288F946F}"/>
              </a:ext>
            </a:extLst>
          </p:cNvPr>
          <p:cNvSpPr txBox="1"/>
          <p:nvPr/>
        </p:nvSpPr>
        <p:spPr>
          <a:xfrm>
            <a:off x="4017092" y="4245143"/>
            <a:ext cx="6763203" cy="523220"/>
          </a:xfrm>
          <a:prstGeom prst="rect">
            <a:avLst/>
          </a:prstGeom>
          <a:noFill/>
        </p:spPr>
        <p:txBody>
          <a:bodyPr wrap="square" lIns="91438" tIns="45719" rIns="91438" bIns="45719" rtlCol="0">
            <a:spAutoFit/>
          </a:bodyPr>
          <a:lstStyle/>
          <a:p>
            <a:pPr algn="just"/>
            <a:r>
              <a:rPr lang="vi-VN" sz="2800" dirty="0">
                <a:solidFill>
                  <a:srgbClr val="FF0000"/>
                </a:solidFill>
              </a:rPr>
              <a:t>: nước dâng cao, nước lên hiền hoà.</a:t>
            </a:r>
          </a:p>
        </p:txBody>
      </p:sp>
      <p:sp>
        <p:nvSpPr>
          <p:cNvPr id="21" name="TextBox 20">
            <a:extLst>
              <a:ext uri="{FF2B5EF4-FFF2-40B4-BE49-F238E27FC236}">
                <a16:creationId xmlns:a16="http://schemas.microsoft.com/office/drawing/2014/main" id="{3C0EA619-49D4-8142-A9FE-CEA7CAD4BC82}"/>
              </a:ext>
            </a:extLst>
          </p:cNvPr>
          <p:cNvSpPr txBox="1"/>
          <p:nvPr/>
        </p:nvSpPr>
        <p:spPr>
          <a:xfrm>
            <a:off x="4137090" y="4694918"/>
            <a:ext cx="7981117" cy="523220"/>
          </a:xfrm>
          <a:prstGeom prst="rect">
            <a:avLst/>
          </a:prstGeom>
          <a:noFill/>
        </p:spPr>
        <p:txBody>
          <a:bodyPr wrap="square" lIns="91438" tIns="45719" rIns="91438" bIns="45719" rtlCol="0">
            <a:spAutoFit/>
          </a:bodyPr>
          <a:lstStyle/>
          <a:p>
            <a:pPr algn="just"/>
            <a:r>
              <a:rPr lang="vi-VN" sz="2800" dirty="0">
                <a:solidFill>
                  <a:srgbClr val="FF0000"/>
                </a:solidFill>
              </a:rPr>
              <a:t>: nước trong đồng ruộng hoà lẫn nước sông CL</a:t>
            </a:r>
          </a:p>
        </p:txBody>
      </p:sp>
      <p:sp>
        <p:nvSpPr>
          <p:cNvPr id="22" name="TextBox 21">
            <a:extLst>
              <a:ext uri="{FF2B5EF4-FFF2-40B4-BE49-F238E27FC236}">
                <a16:creationId xmlns:a16="http://schemas.microsoft.com/office/drawing/2014/main" id="{1F683C54-BD01-D04A-8799-7A9C2392B36C}"/>
              </a:ext>
            </a:extLst>
          </p:cNvPr>
          <p:cNvSpPr txBox="1"/>
          <p:nvPr/>
        </p:nvSpPr>
        <p:spPr>
          <a:xfrm>
            <a:off x="5017053" y="5101382"/>
            <a:ext cx="4584643" cy="523220"/>
          </a:xfrm>
          <a:prstGeom prst="rect">
            <a:avLst/>
          </a:prstGeom>
          <a:noFill/>
        </p:spPr>
        <p:txBody>
          <a:bodyPr wrap="square" lIns="91438" tIns="45719" rIns="91438" bIns="45719" rtlCol="0">
            <a:spAutoFit/>
          </a:bodyPr>
          <a:lstStyle/>
          <a:p>
            <a:pPr algn="just"/>
            <a:r>
              <a:rPr lang="vi-VN" sz="2800" dirty="0">
                <a:solidFill>
                  <a:srgbClr val="FF0000"/>
                </a:solidFill>
              </a:rPr>
              <a:t>: được bồi đắp phù sa.</a:t>
            </a:r>
          </a:p>
        </p:txBody>
      </p:sp>
      <p:sp>
        <p:nvSpPr>
          <p:cNvPr id="23" name="TextBox 22">
            <a:extLst>
              <a:ext uri="{FF2B5EF4-FFF2-40B4-BE49-F238E27FC236}">
                <a16:creationId xmlns:a16="http://schemas.microsoft.com/office/drawing/2014/main" id="{7428E294-BB96-D64E-BE41-B8D3338F58FF}"/>
              </a:ext>
            </a:extLst>
          </p:cNvPr>
          <p:cNvSpPr txBox="1"/>
          <p:nvPr/>
        </p:nvSpPr>
        <p:spPr>
          <a:xfrm>
            <a:off x="2756375" y="5569313"/>
            <a:ext cx="7732979" cy="523220"/>
          </a:xfrm>
          <a:prstGeom prst="rect">
            <a:avLst/>
          </a:prstGeom>
          <a:noFill/>
        </p:spPr>
        <p:txBody>
          <a:bodyPr wrap="square" lIns="91438" tIns="45719" rIns="91438" bIns="45719" rtlCol="0">
            <a:spAutoFit/>
          </a:bodyPr>
          <a:lstStyle/>
          <a:p>
            <a:pPr algn="just"/>
            <a:r>
              <a:rPr lang="vi-VN" sz="2800" dirty="0">
                <a:solidFill>
                  <a:srgbClr val="FF0000"/>
                </a:solidFill>
              </a:rPr>
              <a:t>: bơi thành đàn, theo cá mẹ vào tận đồng sâu. </a:t>
            </a:r>
          </a:p>
        </p:txBody>
      </p:sp>
    </p:spTree>
    <p:extLst>
      <p:ext uri="{BB962C8B-B14F-4D97-AF65-F5344CB8AC3E}">
        <p14:creationId xmlns:p14="http://schemas.microsoft.com/office/powerpoint/2010/main" val="2314952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5" grpId="0" animBg="1"/>
      <p:bldP spid="19" grpId="0"/>
      <p:bldP spid="20" grpId="0"/>
      <p:bldP spid="21" grpId="0"/>
      <p:bldP spid="2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82313" y="1007313"/>
            <a:ext cx="9953243" cy="1384995"/>
          </a:xfrm>
          <a:prstGeom prst="rect">
            <a:avLst/>
          </a:prstGeom>
        </p:spPr>
        <p:txBody>
          <a:bodyPr wrap="square" lIns="91438" tIns="45719" rIns="91438" bIns="45719">
            <a:spAutoFit/>
          </a:bodyPr>
          <a:lstStyle/>
          <a:p>
            <a:pPr marL="44450" algn="just">
              <a:defRPr/>
            </a:pPr>
            <a:r>
              <a:rPr lang="en-GB" sz="2800" dirty="0"/>
              <a:t>    </a:t>
            </a:r>
            <a:r>
              <a:rPr lang="vi-VN" sz="2800" dirty="0"/>
              <a:t>Ngủ một đêm, sáng dậy, nước ngập lên những viên gạch. Phải lấy ván, lấy tre làm cầu từ cửa trước vào đến tận bếp. Vui quá! Có cả một cây cầu lắt lẻo ngay dưới mái nhà.</a:t>
            </a:r>
          </a:p>
        </p:txBody>
      </p:sp>
      <p:sp>
        <p:nvSpPr>
          <p:cNvPr id="4" name="Rounded Rectangle 3"/>
          <p:cNvSpPr/>
          <p:nvPr/>
        </p:nvSpPr>
        <p:spPr>
          <a:xfrm>
            <a:off x="739517" y="3972911"/>
            <a:ext cx="10558665" cy="2661437"/>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87764" tIns="43882" rIns="87764" bIns="43882" rtlCol="0" anchor="ctr"/>
          <a:lstStyle/>
          <a:p>
            <a:pPr algn="ctr"/>
            <a:endParaRPr lang="en-US"/>
          </a:p>
        </p:txBody>
      </p:sp>
      <p:pic>
        <p:nvPicPr>
          <p:cNvPr id="2" name="图片 1">
            <a:extLst>
              <a:ext uri="{FF2B5EF4-FFF2-40B4-BE49-F238E27FC236}">
                <a16:creationId xmlns:a16="http://schemas.microsoft.com/office/drawing/2014/main" id="{503AF34B-B040-46A2-8810-4AD295A79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705" y="3821894"/>
            <a:ext cx="1390944" cy="1422620"/>
          </a:xfrm>
          <a:prstGeom prst="rect">
            <a:avLst/>
          </a:prstGeom>
          <a:noFill/>
        </p:spPr>
      </p:pic>
      <p:pic>
        <p:nvPicPr>
          <p:cNvPr id="5" name="图片 5">
            <a:extLst>
              <a:ext uri="{FF2B5EF4-FFF2-40B4-BE49-F238E27FC236}">
                <a16:creationId xmlns:a16="http://schemas.microsoft.com/office/drawing/2014/main" id="{8B15A21D-8D0E-4BB3-ADC0-4C2820D91A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75046" y="4871546"/>
            <a:ext cx="2034369" cy="1628703"/>
          </a:xfrm>
          <a:prstGeom prst="rect">
            <a:avLst/>
          </a:prstGeom>
        </p:spPr>
      </p:pic>
      <p:sp>
        <p:nvSpPr>
          <p:cNvPr id="13" name="TextBox 12"/>
          <p:cNvSpPr txBox="1"/>
          <p:nvPr/>
        </p:nvSpPr>
        <p:spPr>
          <a:xfrm>
            <a:off x="4137090" y="164417"/>
            <a:ext cx="3785353" cy="654547"/>
          </a:xfrm>
          <a:prstGeom prst="rect">
            <a:avLst/>
          </a:prstGeom>
          <a:noFill/>
        </p:spPr>
        <p:txBody>
          <a:bodyPr wrap="square" lIns="79253" tIns="39626" rIns="79253" bIns="39626" rtlCol="0">
            <a:spAutoFit/>
          </a:bodyPr>
          <a:lstStyle/>
          <a:p>
            <a:pPr algn="ctr"/>
            <a:r>
              <a:rPr lang="en-US" sz="3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Mùa</a:t>
            </a:r>
            <a:r>
              <a:rPr lang="en-US" sz="3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3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nổi</a:t>
            </a:r>
            <a:r>
              <a:rPr lang="en-US" sz="3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Notched Right Arrow 14"/>
          <p:cNvSpPr/>
          <p:nvPr/>
        </p:nvSpPr>
        <p:spPr>
          <a:xfrm>
            <a:off x="263315" y="37541"/>
            <a:ext cx="2460092" cy="845807"/>
          </a:xfrm>
          <a:prstGeom prst="notchedRight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r>
              <a:rPr lang="en-US" sz="2900" dirty="0" err="1">
                <a:solidFill>
                  <a:schemeClr val="tx1"/>
                </a:solidFill>
              </a:rPr>
              <a:t>Đọc</a:t>
            </a:r>
            <a:r>
              <a:rPr lang="en-US" sz="2900" dirty="0">
                <a:solidFill>
                  <a:schemeClr val="tx1"/>
                </a:solidFill>
              </a:rPr>
              <a:t> </a:t>
            </a:r>
            <a:r>
              <a:rPr lang="en-US" sz="2900" dirty="0" err="1">
                <a:solidFill>
                  <a:schemeClr val="tx1"/>
                </a:solidFill>
              </a:rPr>
              <a:t>đoạn</a:t>
            </a:r>
            <a:r>
              <a:rPr lang="en-US" sz="2900" dirty="0">
                <a:solidFill>
                  <a:schemeClr val="tx1"/>
                </a:solidFill>
              </a:rPr>
              <a:t> 4</a:t>
            </a:r>
          </a:p>
        </p:txBody>
      </p:sp>
      <p:cxnSp>
        <p:nvCxnSpPr>
          <p:cNvPr id="17" name="Straight Connector 16"/>
          <p:cNvCxnSpPr/>
          <p:nvPr/>
        </p:nvCxnSpPr>
        <p:spPr>
          <a:xfrm flipV="1">
            <a:off x="5376049" y="1511254"/>
            <a:ext cx="4155163" cy="140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371250" y="1884369"/>
            <a:ext cx="6357837" cy="118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882932C-C682-1944-A126-1AAC4927D4E7}"/>
              </a:ext>
            </a:extLst>
          </p:cNvPr>
          <p:cNvSpPr txBox="1"/>
          <p:nvPr/>
        </p:nvSpPr>
        <p:spPr>
          <a:xfrm>
            <a:off x="2110649" y="3903279"/>
            <a:ext cx="8387467" cy="954107"/>
          </a:xfrm>
          <a:prstGeom prst="rect">
            <a:avLst/>
          </a:prstGeom>
          <a:noFill/>
        </p:spPr>
        <p:txBody>
          <a:bodyPr wrap="square" lIns="91438" tIns="45719" rIns="91438" bIns="45719" rtlCol="0">
            <a:spAutoFit/>
          </a:bodyPr>
          <a:lstStyle/>
          <a:p>
            <a:pPr marL="7938" indent="38099" algn="just"/>
            <a:r>
              <a:rPr lang="vi-VN" sz="2800" b="1" dirty="0">
                <a:solidFill>
                  <a:srgbClr val="FF0000"/>
                </a:solidFill>
              </a:rPr>
              <a:t>3. </a:t>
            </a:r>
            <a:r>
              <a:rPr lang="vi-VN" sz="2800" dirty="0"/>
              <a:t>Vì sao vào mùa nước nổi, người ta phải làm cầu từ cửa trước vào đến tận bếp? </a:t>
            </a:r>
          </a:p>
        </p:txBody>
      </p:sp>
      <p:sp>
        <p:nvSpPr>
          <p:cNvPr id="18" name="TextBox 17">
            <a:extLst>
              <a:ext uri="{FF2B5EF4-FFF2-40B4-BE49-F238E27FC236}">
                <a16:creationId xmlns:a16="http://schemas.microsoft.com/office/drawing/2014/main" id="{29E6DC67-9AFD-9F44-AE16-92B28C235C95}"/>
              </a:ext>
            </a:extLst>
          </p:cNvPr>
          <p:cNvSpPr txBox="1"/>
          <p:nvPr/>
        </p:nvSpPr>
        <p:spPr>
          <a:xfrm>
            <a:off x="2177573" y="4927017"/>
            <a:ext cx="7400751" cy="954107"/>
          </a:xfrm>
          <a:prstGeom prst="rect">
            <a:avLst/>
          </a:prstGeom>
          <a:noFill/>
        </p:spPr>
        <p:txBody>
          <a:bodyPr wrap="square" lIns="91438" tIns="45719" rIns="91438" bIns="45719" rtlCol="0">
            <a:spAutoFit/>
          </a:bodyPr>
          <a:lstStyle/>
          <a:p>
            <a:pPr algn="just"/>
            <a:r>
              <a:rPr lang="vi-VN" sz="2800" dirty="0">
                <a:solidFill>
                  <a:srgbClr val="FF0000"/>
                </a:solidFill>
                <a:sym typeface="Wingdings" panose="05000000000000000000" pitchFamily="2" charset="2"/>
              </a:rPr>
              <a:t> </a:t>
            </a:r>
            <a:r>
              <a:rPr lang="vi-VN" sz="2800" dirty="0">
                <a:solidFill>
                  <a:srgbClr val="FF0000"/>
                </a:solidFill>
              </a:rPr>
              <a:t>Vì nước ngập lên những viên gạch, không đi lại được.</a:t>
            </a:r>
          </a:p>
        </p:txBody>
      </p:sp>
    </p:spTree>
    <p:extLst>
      <p:ext uri="{BB962C8B-B14F-4D97-AF65-F5344CB8AC3E}">
        <p14:creationId xmlns:p14="http://schemas.microsoft.com/office/powerpoint/2010/main" val="18689502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5" grpId="0" animBg="1"/>
      <p:bldP spid="16"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C9590BA-BCDF-4E5F-878C-84FF7B0B8816}"/>
              </a:ext>
            </a:extLst>
          </p:cNvPr>
          <p:cNvPicPr>
            <a:picLocks noChangeAspect="1"/>
          </p:cNvPicPr>
          <p:nvPr/>
        </p:nvPicPr>
        <p:blipFill rotWithShape="1">
          <a:blip r:embed="rId3">
            <a:extLst>
              <a:ext uri="{28A0092B-C50C-407E-A947-70E740481C1C}">
                <a14:useLocalDpi xmlns:a14="http://schemas.microsoft.com/office/drawing/2010/main" val="0"/>
              </a:ext>
            </a:extLst>
          </a:blip>
          <a:srcRect t="12386" b="8030"/>
          <a:stretch/>
        </p:blipFill>
        <p:spPr>
          <a:xfrm>
            <a:off x="-1261242" y="-346841"/>
            <a:ext cx="13984015" cy="7409793"/>
          </a:xfrm>
          <a:prstGeom prst="rect">
            <a:avLst/>
          </a:prstGeom>
        </p:spPr>
      </p:pic>
      <p:sp>
        <p:nvSpPr>
          <p:cNvPr id="3" name="TextBox 2"/>
          <p:cNvSpPr txBox="1"/>
          <p:nvPr/>
        </p:nvSpPr>
        <p:spPr>
          <a:xfrm>
            <a:off x="1623848" y="2538249"/>
            <a:ext cx="8607973" cy="1569660"/>
          </a:xfrm>
          <a:prstGeom prst="rect">
            <a:avLst/>
          </a:prstGeom>
          <a:noFill/>
        </p:spPr>
        <p:txBody>
          <a:bodyPr wrap="square" lIns="91438" tIns="45719" rIns="91438" bIns="45719" rtlCol="0">
            <a:spAutoFit/>
          </a:bodyPr>
          <a:lstStyle/>
          <a:p>
            <a:pPr algn="ctr"/>
            <a:r>
              <a:rPr lang="en-US" sz="4800" dirty="0"/>
              <a:t>Qua </a:t>
            </a:r>
            <a:r>
              <a:rPr lang="en-US" sz="4800" dirty="0" err="1"/>
              <a:t>bài</a:t>
            </a:r>
            <a:r>
              <a:rPr lang="en-US" sz="4800" dirty="0"/>
              <a:t> </a:t>
            </a:r>
            <a:r>
              <a:rPr lang="en-US" sz="4800" dirty="0" err="1"/>
              <a:t>văn</a:t>
            </a:r>
            <a:r>
              <a:rPr lang="en-US" sz="4800" dirty="0"/>
              <a:t>, </a:t>
            </a:r>
            <a:r>
              <a:rPr lang="en-US" sz="4800" dirty="0" err="1"/>
              <a:t>em</a:t>
            </a:r>
            <a:r>
              <a:rPr lang="en-US" sz="4800" dirty="0"/>
              <a:t> </a:t>
            </a:r>
            <a:r>
              <a:rPr lang="en-US" sz="4800" dirty="0" err="1"/>
              <a:t>thích</a:t>
            </a:r>
            <a:r>
              <a:rPr lang="en-US" sz="4800" dirty="0"/>
              <a:t> </a:t>
            </a:r>
            <a:r>
              <a:rPr lang="en-US" sz="4800" dirty="0" err="1"/>
              <a:t>hình</a:t>
            </a:r>
            <a:r>
              <a:rPr lang="en-US" sz="4800" dirty="0"/>
              <a:t> </a:t>
            </a:r>
            <a:r>
              <a:rPr lang="en-US" sz="4800" dirty="0" err="1"/>
              <a:t>ảnh</a:t>
            </a:r>
            <a:r>
              <a:rPr lang="en-US" sz="4800" dirty="0"/>
              <a:t> </a:t>
            </a:r>
            <a:r>
              <a:rPr lang="en-US" sz="4800" dirty="0" err="1"/>
              <a:t>nào</a:t>
            </a:r>
            <a:r>
              <a:rPr lang="en-US" sz="4800" dirty="0"/>
              <a:t> </a:t>
            </a:r>
            <a:r>
              <a:rPr lang="en-US" sz="4800" dirty="0" err="1"/>
              <a:t>trong</a:t>
            </a:r>
            <a:r>
              <a:rPr lang="en-US" sz="4800" dirty="0"/>
              <a:t> </a:t>
            </a:r>
            <a:r>
              <a:rPr lang="en-US" sz="4800" dirty="0" err="1"/>
              <a:t>bài</a:t>
            </a:r>
            <a:r>
              <a:rPr lang="en-US" sz="4800" dirty="0"/>
              <a:t>?</a:t>
            </a:r>
          </a:p>
        </p:txBody>
      </p:sp>
      <p:sp>
        <p:nvSpPr>
          <p:cNvPr id="4" name="TextBox 3"/>
          <p:cNvSpPr txBox="1"/>
          <p:nvPr/>
        </p:nvSpPr>
        <p:spPr>
          <a:xfrm>
            <a:off x="1395247" y="2400244"/>
            <a:ext cx="9065173" cy="2862323"/>
          </a:xfrm>
          <a:prstGeom prst="rect">
            <a:avLst/>
          </a:prstGeom>
          <a:noFill/>
        </p:spPr>
        <p:txBody>
          <a:bodyPr wrap="square" lIns="91438" tIns="45719" rIns="91438" bIns="45719" rtlCol="0">
            <a:spAutoFit/>
          </a:bodyPr>
          <a:lstStyle/>
          <a:p>
            <a:pPr algn="ctr"/>
            <a:r>
              <a:rPr lang="en-GB" sz="3600" dirty="0">
                <a:solidFill>
                  <a:srgbClr val="0070C0"/>
                </a:solidFill>
              </a:rPr>
              <a:t>    </a:t>
            </a:r>
            <a:r>
              <a:rPr lang="vi-VN" sz="3600" dirty="0">
                <a:solidFill>
                  <a:srgbClr val="0070C0"/>
                </a:solidFill>
              </a:rPr>
              <a:t>Đồng ruộng, vườn tược vỏ cây cỏ như biết giữ lại hạt phù sa ở quanh mình, nước lại trong dần. Ngồi trong nh</a:t>
            </a:r>
            <a:r>
              <a:rPr lang="en-GB" sz="3600" dirty="0">
                <a:solidFill>
                  <a:srgbClr val="0070C0"/>
                </a:solidFill>
              </a:rPr>
              <a:t>à</a:t>
            </a:r>
            <a:r>
              <a:rPr lang="vi-VN" sz="3600" dirty="0">
                <a:solidFill>
                  <a:srgbClr val="0070C0"/>
                </a:solidFill>
              </a:rPr>
              <a:t>, ta thấy có những đàn có ròng ròng, từng đàn, từng đàn theo cá mẹ xuôi theo dòng nước, vào tận đồng sâu.</a:t>
            </a:r>
            <a:endParaRPr lang="en-US" sz="3600" dirty="0">
              <a:solidFill>
                <a:srgbClr val="0070C0"/>
              </a:solidFill>
            </a:endParaRPr>
          </a:p>
        </p:txBody>
      </p:sp>
    </p:spTree>
    <p:extLst>
      <p:ext uri="{BB962C8B-B14F-4D97-AF65-F5344CB8AC3E}">
        <p14:creationId xmlns:p14="http://schemas.microsoft.com/office/powerpoint/2010/main" val="32851038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027152" y="102422"/>
            <a:ext cx="3021965" cy="661716"/>
          </a:xfrm>
          <a:prstGeom prst="rect">
            <a:avLst/>
          </a:prstGeom>
          <a:noFill/>
        </p:spPr>
        <p:txBody>
          <a:bodyPr wrap="none" lIns="91430" tIns="45718" rIns="91430" bIns="45718" rtlCol="0">
            <a:spAutoFit/>
          </a:bodyPr>
          <a:lstStyle/>
          <a:p>
            <a:r>
              <a:rPr lang="en-US" sz="3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Mùa</a:t>
            </a:r>
            <a:r>
              <a:rPr lang="en-US" sz="3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3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nổi</a:t>
            </a:r>
            <a:r>
              <a:rPr lang="en-US" sz="3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F3DD3406-2712-834B-AB0F-2A570271E8D5}"/>
              </a:ext>
            </a:extLst>
          </p:cNvPr>
          <p:cNvGrpSpPr/>
          <p:nvPr/>
        </p:nvGrpSpPr>
        <p:grpSpPr>
          <a:xfrm>
            <a:off x="187880" y="169055"/>
            <a:ext cx="1395893" cy="555217"/>
            <a:chOff x="635794" y="386605"/>
            <a:chExt cx="1395893" cy="555217"/>
          </a:xfrm>
        </p:grpSpPr>
        <p:sp>
          <p:nvSpPr>
            <p:cNvPr id="10" name="TextBox 9">
              <a:extLst>
                <a:ext uri="{FF2B5EF4-FFF2-40B4-BE49-F238E27FC236}">
                  <a16:creationId xmlns:a16="http://schemas.microsoft.com/office/drawing/2014/main" id="{C07B3502-F58A-46C0-88F8-3DE26F98CD3F}"/>
                </a:ext>
              </a:extLst>
            </p:cNvPr>
            <p:cNvSpPr txBox="1"/>
            <p:nvPr/>
          </p:nvSpPr>
          <p:spPr>
            <a:xfrm>
              <a:off x="1218102" y="386605"/>
              <a:ext cx="813585" cy="530915"/>
            </a:xfrm>
            <a:prstGeom prst="rect">
              <a:avLst/>
            </a:prstGeom>
            <a:noFill/>
          </p:spPr>
          <p:txBody>
            <a:bodyPr wrap="square" rtlCol="0">
              <a:spAutoFit/>
            </a:bodyPr>
            <a:lstStyle/>
            <a:p>
              <a:pPr algn="ctr" defTabSz="914377">
                <a:lnSpc>
                  <a:spcPct val="150000"/>
                </a:lnSpc>
                <a:buClr>
                  <a:srgbClr val="000000"/>
                </a:buClr>
                <a:defRPr/>
              </a:pPr>
              <a:r>
                <a:rPr lang="vi-VN" b="1" kern="0" dirty="0">
                  <a:solidFill>
                    <a:srgbClr val="17479D"/>
                  </a:solidFill>
                  <a:latin typeface="UTM Avo" panose="02040603050506020204" pitchFamily="18" charset="0"/>
                  <a:cs typeface="Arial"/>
                  <a:sym typeface="Arial"/>
                </a:rPr>
                <a:t>ĐỌC</a:t>
              </a:r>
              <a:endParaRPr lang="en-US" b="1" kern="0" dirty="0">
                <a:solidFill>
                  <a:srgbClr val="17479D"/>
                </a:solidFill>
                <a:latin typeface="UTM Avo" panose="02040603050506020204" pitchFamily="18" charset="0"/>
                <a:cs typeface="Arial"/>
                <a:sym typeface="Arial"/>
              </a:endParaRPr>
            </a:p>
          </p:txBody>
        </p:sp>
        <p:pic>
          <p:nvPicPr>
            <p:cNvPr id="11" name="Picture 10">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5" name="TextBox 14">
            <a:extLst>
              <a:ext uri="{FF2B5EF4-FFF2-40B4-BE49-F238E27FC236}">
                <a16:creationId xmlns:a16="http://schemas.microsoft.com/office/drawing/2014/main" id="{7BF6BCDF-9F5D-43EF-8D2F-74DA0EBB0C5C}"/>
              </a:ext>
            </a:extLst>
          </p:cNvPr>
          <p:cNvSpPr txBox="1"/>
          <p:nvPr/>
        </p:nvSpPr>
        <p:spPr>
          <a:xfrm>
            <a:off x="257181" y="691849"/>
            <a:ext cx="11613211" cy="6124755"/>
          </a:xfrm>
          <a:prstGeom prst="rect">
            <a:avLst/>
          </a:prstGeom>
          <a:noFill/>
        </p:spPr>
        <p:txBody>
          <a:bodyPr wrap="square" lIns="91438" tIns="45719" rIns="91438" bIns="45719" rtlCol="0">
            <a:spAutoFit/>
          </a:bodyPr>
          <a:lstStyle/>
          <a:p>
            <a:pPr marL="44450" algn="just">
              <a:defRPr/>
            </a:pPr>
            <a:r>
              <a:rPr lang="vi-VN" sz="2800" kern="0" dirty="0">
                <a:solidFill>
                  <a:srgbClr val="000000"/>
                </a:solidFill>
                <a:latin typeface="+mj-lt"/>
                <a:cs typeface="Arial"/>
                <a:sym typeface="Arial"/>
              </a:rPr>
              <a:t>        </a:t>
            </a:r>
            <a:r>
              <a:rPr lang="vi-VN" sz="2800" dirty="0">
                <a:latin typeface="+mj-lt"/>
              </a:rPr>
              <a:t>Mùa này người làng tôi gọi là mùa nước nổi, không gọi là mùa nước lũ vì nước lên hiền hoà. Nước mỗi ngày một dâng lên. Mưa dầm dề, mưa sướt mướt ngày này qua ngày khác.</a:t>
            </a:r>
          </a:p>
          <a:p>
            <a:pPr marL="44450" algn="just">
              <a:defRPr/>
            </a:pPr>
            <a:r>
              <a:rPr lang="vi-VN" sz="2800" dirty="0">
                <a:latin typeface="+mj-lt"/>
              </a:rPr>
              <a:t>        Rồi đến rằm tháng Bảy: “Rằm tháng Bảy nước nhảy lên bờ”. Dòng sông Cửu Long đã no đầy, lại tràn qua bờ. Nước trong ao hồ, trong đồng ruộng của mùa mưa hoà lẫn với nước dòng sông Cửu Long.</a:t>
            </a:r>
          </a:p>
          <a:p>
            <a:pPr marL="44450" algn="just">
              <a:defRPr/>
            </a:pPr>
            <a:r>
              <a:rPr lang="vi-VN" sz="2800" dirty="0">
                <a:latin typeface="+mj-lt"/>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algn="just">
              <a:defRPr/>
            </a:pPr>
            <a:r>
              <a:rPr lang="vi-VN" sz="2800" dirty="0">
                <a:latin typeface="+mj-lt"/>
              </a:rPr>
              <a:t>        Ngủ một đêm, sáng dậy, nước ngập lên những viên gạch. Phải lấy ván, lấy tre làm cầu từ cửa trước vào đến tận bếp. Vui quá! Có cả một cây cầu lắt lẻo ngay dưới mái nhà.</a:t>
            </a:r>
          </a:p>
          <a:p>
            <a:pPr marL="266693" algn="ctr" defTabSz="914377">
              <a:buClr>
                <a:srgbClr val="000000"/>
              </a:buClr>
              <a:defRPr/>
            </a:pPr>
            <a:r>
              <a:rPr lang="en-GB" sz="2800" dirty="0">
                <a:latin typeface="+mj-lt"/>
              </a:rPr>
              <a:t>                                         </a:t>
            </a:r>
            <a:r>
              <a:rPr lang="vi-VN" sz="2000" dirty="0">
                <a:latin typeface="+mj-lt"/>
              </a:rPr>
              <a:t>(T</a:t>
            </a:r>
            <a:r>
              <a:rPr lang="vi-VN" sz="2000" kern="0" dirty="0">
                <a:solidFill>
                  <a:srgbClr val="000000"/>
                </a:solidFill>
                <a:latin typeface="+mj-lt"/>
                <a:cs typeface="Arial"/>
                <a:sym typeface="Arial"/>
              </a:rPr>
              <a:t>heo Nguyễn Quang Sáng)</a:t>
            </a:r>
          </a:p>
        </p:txBody>
      </p:sp>
      <p:sp>
        <p:nvSpPr>
          <p:cNvPr id="7" name="Rounded Rectangle 6"/>
          <p:cNvSpPr/>
          <p:nvPr/>
        </p:nvSpPr>
        <p:spPr>
          <a:xfrm>
            <a:off x="9364719" y="176003"/>
            <a:ext cx="2433224" cy="519631"/>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r>
              <a:rPr lang="en-US" sz="2800" b="1" dirty="0" err="1">
                <a:solidFill>
                  <a:schemeClr val="tx1"/>
                </a:solidFill>
              </a:rPr>
              <a:t>Luyện</a:t>
            </a:r>
            <a:r>
              <a:rPr lang="en-US" sz="2800" b="1" dirty="0">
                <a:solidFill>
                  <a:schemeClr val="tx1"/>
                </a:solidFill>
              </a:rPr>
              <a:t> </a:t>
            </a:r>
            <a:r>
              <a:rPr lang="en-US" sz="2800" b="1" dirty="0" err="1">
                <a:solidFill>
                  <a:schemeClr val="tx1"/>
                </a:solidFill>
              </a:rPr>
              <a:t>đọc</a:t>
            </a:r>
            <a:r>
              <a:rPr lang="en-US" sz="2800" b="1" dirty="0">
                <a:solidFill>
                  <a:schemeClr val="tx1"/>
                </a:solidFill>
              </a:rPr>
              <a:t> </a:t>
            </a:r>
            <a:r>
              <a:rPr lang="en-US" sz="2800" b="1" dirty="0" err="1">
                <a:solidFill>
                  <a:schemeClr val="tx1"/>
                </a:solidFill>
              </a:rPr>
              <a:t>lại</a:t>
            </a:r>
            <a:r>
              <a:rPr lang="en-US" sz="2800" b="1" dirty="0">
                <a:solidFill>
                  <a:schemeClr val="tx1"/>
                </a:solidFill>
              </a:rPr>
              <a:t>.</a:t>
            </a:r>
          </a:p>
        </p:txBody>
      </p:sp>
    </p:spTree>
    <p:extLst>
      <p:ext uri="{BB962C8B-B14F-4D97-AF65-F5344CB8AC3E}">
        <p14:creationId xmlns:p14="http://schemas.microsoft.com/office/powerpoint/2010/main" val="28159887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9" y="1"/>
            <a:ext cx="1848964" cy="1411491"/>
          </a:xfrm>
          <a:prstGeom prst="rect">
            <a:avLst/>
          </a:prstGeom>
        </p:spPr>
      </p:pic>
      <p:pic>
        <p:nvPicPr>
          <p:cNvPr id="39"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9050" y="177802"/>
            <a:ext cx="1715388" cy="1715388"/>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C23B6DA8-2FB3-3345-8961-C821C42C0327}"/>
              </a:ext>
            </a:extLst>
          </p:cNvPr>
          <p:cNvSpPr txBox="1"/>
          <p:nvPr/>
        </p:nvSpPr>
        <p:spPr>
          <a:xfrm>
            <a:off x="1625600" y="1699492"/>
            <a:ext cx="2844800" cy="3816429"/>
          </a:xfrm>
          <a:prstGeom prst="rect">
            <a:avLst/>
          </a:prstGeom>
          <a:noFill/>
        </p:spPr>
        <p:txBody>
          <a:bodyPr wrap="square" lIns="121914" tIns="60957" rIns="121914" bIns="60957" rtlCol="0">
            <a:spAutoFit/>
          </a:bodyPr>
          <a:lstStyle/>
          <a:p>
            <a:pPr algn="ctr" defTabSz="1219140">
              <a:buClr>
                <a:srgbClr val="000000"/>
              </a:buClr>
              <a:defRPr/>
            </a:pPr>
            <a:r>
              <a:rPr lang="en-US" sz="60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VẺ</a:t>
            </a:r>
          </a:p>
          <a:p>
            <a:pPr algn="ctr" defTabSz="1219140">
              <a:buClr>
                <a:srgbClr val="000000"/>
              </a:buClr>
              <a:defRPr/>
            </a:pPr>
            <a:r>
              <a:rPr lang="en-US" sz="6000" b="1" dirty="0">
                <a:solidFill>
                  <a:srgbClr val="0099FF"/>
                </a:solidFill>
                <a:latin typeface="Arial-Rounded" panose="020B0500000000000000" pitchFamily="34" charset="0"/>
                <a:ea typeface="Arial-Rounded" panose="020B0500000000000000" pitchFamily="34" charset="0"/>
                <a:cs typeface="Arial-Rounded" panose="020B0500000000000000" pitchFamily="34" charset="0"/>
              </a:rPr>
              <a:t>ĐẸP</a:t>
            </a:r>
          </a:p>
          <a:p>
            <a:pPr algn="ctr" defTabSz="1219140">
              <a:buClr>
                <a:srgbClr val="000000"/>
              </a:buClr>
              <a:defRPr/>
            </a:pPr>
            <a:r>
              <a:rPr lang="en-US" sz="60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QUANH</a:t>
            </a:r>
          </a:p>
          <a:p>
            <a:pPr algn="ctr" defTabSz="1219140">
              <a:buClr>
                <a:srgbClr val="000000"/>
              </a:buClr>
              <a:defRPr/>
            </a:pPr>
            <a:r>
              <a:rPr lang="en-US" sz="6000" b="1" dirty="0">
                <a:solidFill>
                  <a:srgbClr val="0099FF"/>
                </a:solidFill>
                <a:latin typeface="Arial-Rounded" panose="020B0500000000000000" pitchFamily="34" charset="0"/>
                <a:ea typeface="Arial-Rounded" panose="020B0500000000000000" pitchFamily="34" charset="0"/>
                <a:cs typeface="Arial-Rounded" panose="020B0500000000000000" pitchFamily="34" charset="0"/>
              </a:rPr>
              <a:t>EM</a:t>
            </a:r>
            <a:endParaRPr lang="en-US" sz="60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41" name="Picture 40">
            <a:extLst>
              <a:ext uri="{FF2B5EF4-FFF2-40B4-BE49-F238E27FC236}">
                <a16:creationId xmlns:a16="http://schemas.microsoft.com/office/drawing/2014/main" id="{C83487BF-D82D-3341-96DD-F8C157F107F3}"/>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3453" t="1466"/>
          <a:stretch/>
        </p:blipFill>
        <p:spPr>
          <a:xfrm>
            <a:off x="5208628" y="410672"/>
            <a:ext cx="6017327" cy="6004520"/>
          </a:xfrm>
          <a:prstGeom prst="ellipse">
            <a:avLst/>
          </a:prstGeom>
          <a:ln>
            <a:noFill/>
          </a:ln>
          <a:effectLst>
            <a:softEdge rad="112500"/>
          </a:effectLst>
        </p:spPr>
      </p:pic>
    </p:spTree>
    <p:extLst>
      <p:ext uri="{BB962C8B-B14F-4D97-AF65-F5344CB8AC3E}">
        <p14:creationId xmlns:p14="http://schemas.microsoft.com/office/powerpoint/2010/main" val="3591142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p:cTn id="11" dur="500" fill="hold"/>
                                        <p:tgtEl>
                                          <p:spTgt spid="41"/>
                                        </p:tgtEl>
                                        <p:attrNameLst>
                                          <p:attrName>ppt_w</p:attrName>
                                        </p:attrNameLst>
                                      </p:cBhvr>
                                      <p:tavLst>
                                        <p:tav tm="0">
                                          <p:val>
                                            <p:fltVal val="0"/>
                                          </p:val>
                                        </p:tav>
                                        <p:tav tm="100000">
                                          <p:val>
                                            <p:strVal val="#ppt_w"/>
                                          </p:val>
                                        </p:tav>
                                      </p:tavLst>
                                    </p:anim>
                                    <p:anim calcmode="lin" valueType="num">
                                      <p:cBhvr>
                                        <p:cTn id="12" dur="500" fill="hold"/>
                                        <p:tgtEl>
                                          <p:spTgt spid="41"/>
                                        </p:tgtEl>
                                        <p:attrNameLst>
                                          <p:attrName>ppt_h</p:attrName>
                                        </p:attrNameLst>
                                      </p:cBhvr>
                                      <p:tavLst>
                                        <p:tav tm="0">
                                          <p:val>
                                            <p:fltVal val="0"/>
                                          </p:val>
                                        </p:tav>
                                        <p:tav tm="100000">
                                          <p:val>
                                            <p:strVal val="#ppt_h"/>
                                          </p:val>
                                        </p:tav>
                                      </p:tavLst>
                                    </p:anim>
                                    <p:anim calcmode="lin" valueType="num">
                                      <p:cBhvr>
                                        <p:cTn id="13" dur="500" fill="hold"/>
                                        <p:tgtEl>
                                          <p:spTgt spid="41"/>
                                        </p:tgtEl>
                                        <p:attrNameLst>
                                          <p:attrName>style.rotation</p:attrName>
                                        </p:attrNameLst>
                                      </p:cBhvr>
                                      <p:tavLst>
                                        <p:tav tm="0">
                                          <p:val>
                                            <p:fltVal val="90"/>
                                          </p:val>
                                        </p:tav>
                                        <p:tav tm="100000">
                                          <p:val>
                                            <p:fltVal val="0"/>
                                          </p:val>
                                        </p:tav>
                                      </p:tavLst>
                                    </p:anim>
                                    <p:animEffect transition="in" filter="fade">
                                      <p:cBhvr>
                                        <p:cTn id="14" dur="500"/>
                                        <p:tgtEl>
                                          <p:spTgt spid="41"/>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500" fill="hold"/>
                                        <p:tgtEl>
                                          <p:spTgt spid="40"/>
                                        </p:tgtEl>
                                        <p:attrNameLst>
                                          <p:attrName>ppt_w</p:attrName>
                                        </p:attrNameLst>
                                      </p:cBhvr>
                                      <p:tavLst>
                                        <p:tav tm="0">
                                          <p:val>
                                            <p:fltVal val="0"/>
                                          </p:val>
                                        </p:tav>
                                        <p:tav tm="100000">
                                          <p:val>
                                            <p:strVal val="#ppt_w"/>
                                          </p:val>
                                        </p:tav>
                                      </p:tavLst>
                                    </p:anim>
                                    <p:anim calcmode="lin" valueType="num">
                                      <p:cBhvr>
                                        <p:cTn id="19" dur="500" fill="hold"/>
                                        <p:tgtEl>
                                          <p:spTgt spid="40"/>
                                        </p:tgtEl>
                                        <p:attrNameLst>
                                          <p:attrName>ppt_h</p:attrName>
                                        </p:attrNameLst>
                                      </p:cBhvr>
                                      <p:tavLst>
                                        <p:tav tm="0">
                                          <p:val>
                                            <p:fltVal val="0"/>
                                          </p:val>
                                        </p:tav>
                                        <p:tav tm="100000">
                                          <p:val>
                                            <p:strVal val="#ppt_h"/>
                                          </p:val>
                                        </p:tav>
                                      </p:tavLst>
                                    </p:anim>
                                    <p:animEffect transition="in" filter="fade">
                                      <p:cBhvr>
                                        <p:cTn id="2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009926" y="1937139"/>
            <a:ext cx="8057879" cy="2131189"/>
            <a:chOff x="2744315" y="1595348"/>
            <a:chExt cx="6043408" cy="1598392"/>
          </a:xfrm>
          <a:solidFill>
            <a:schemeClr val="accent1">
              <a:lumMod val="40000"/>
              <a:lumOff val="60000"/>
            </a:schemeClr>
          </a:solidFill>
        </p:grpSpPr>
        <p:sp>
          <p:nvSpPr>
            <p:cNvPr id="5" name="Right Arrow 4"/>
            <p:cNvSpPr/>
            <p:nvPr/>
          </p:nvSpPr>
          <p:spPr>
            <a:xfrm>
              <a:off x="2744315" y="1595348"/>
              <a:ext cx="6043408"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solidFill>
                  <a:prstClr val="white"/>
                </a:solidFill>
              </a:endParaRPr>
            </a:p>
          </p:txBody>
        </p:sp>
        <p:sp>
          <p:nvSpPr>
            <p:cNvPr id="13" name="TextBox 12"/>
            <p:cNvSpPr txBox="1"/>
            <p:nvPr/>
          </p:nvSpPr>
          <p:spPr>
            <a:xfrm>
              <a:off x="2988752" y="2071374"/>
              <a:ext cx="5485796" cy="646331"/>
            </a:xfrm>
            <a:prstGeom prst="rect">
              <a:avLst/>
            </a:prstGeom>
            <a:grpFill/>
          </p:spPr>
          <p:txBody>
            <a:bodyPr wrap="none" rtlCol="0">
              <a:spAutoFit/>
            </a:bodyPr>
            <a:lstStyle/>
            <a:p>
              <a:r>
                <a:rPr lang="en-US" sz="4800" b="1" dirty="0" err="1">
                  <a:solidFill>
                    <a:srgbClr val="0418AC"/>
                  </a:solidFill>
                </a:rPr>
                <a:t>Luyện</a:t>
              </a:r>
              <a:r>
                <a:rPr lang="en-US" sz="4800" b="1" dirty="0">
                  <a:solidFill>
                    <a:srgbClr val="0418AC"/>
                  </a:solidFill>
                </a:rPr>
                <a:t> </a:t>
              </a:r>
              <a:r>
                <a:rPr lang="en-US" sz="4800" b="1" dirty="0" err="1">
                  <a:solidFill>
                    <a:srgbClr val="0418AC"/>
                  </a:solidFill>
                </a:rPr>
                <a:t>tập</a:t>
              </a:r>
              <a:r>
                <a:rPr lang="en-US" sz="4800" b="1" dirty="0">
                  <a:solidFill>
                    <a:srgbClr val="0418AC"/>
                  </a:solidFill>
                </a:rPr>
                <a:t> </a:t>
              </a:r>
              <a:r>
                <a:rPr lang="en-US" sz="4800" b="1" dirty="0" err="1">
                  <a:solidFill>
                    <a:srgbClr val="0418AC"/>
                  </a:solidFill>
                </a:rPr>
                <a:t>theo</a:t>
              </a:r>
              <a:r>
                <a:rPr lang="en-US" sz="4800" b="1" dirty="0">
                  <a:solidFill>
                    <a:srgbClr val="0418AC"/>
                  </a:solidFill>
                </a:rPr>
                <a:t> </a:t>
              </a:r>
              <a:r>
                <a:rPr lang="en-US" sz="4800" b="1" dirty="0" err="1">
                  <a:solidFill>
                    <a:srgbClr val="0418AC"/>
                  </a:solidFill>
                </a:rPr>
                <a:t>văn</a:t>
              </a:r>
              <a:r>
                <a:rPr lang="en-US" sz="4800" b="1" dirty="0">
                  <a:solidFill>
                    <a:srgbClr val="0418AC"/>
                  </a:solidFill>
                </a:rPr>
                <a:t> </a:t>
              </a:r>
              <a:r>
                <a:rPr lang="en-US" sz="4800" b="1" dirty="0" err="1">
                  <a:solidFill>
                    <a:srgbClr val="0418AC"/>
                  </a:solidFill>
                </a:rPr>
                <a:t>bản</a:t>
              </a:r>
              <a:r>
                <a:rPr lang="en-US" sz="4800" b="1" dirty="0">
                  <a:solidFill>
                    <a:srgbClr val="0418AC"/>
                  </a:solidFill>
                </a:rPr>
                <a:t> </a:t>
              </a:r>
              <a:r>
                <a:rPr lang="en-US" sz="4800" b="1" dirty="0" err="1">
                  <a:solidFill>
                    <a:srgbClr val="0418AC"/>
                  </a:solidFill>
                </a:rPr>
                <a:t>đọc</a:t>
              </a:r>
              <a:endParaRPr lang="en-US" sz="4800" b="1" dirty="0">
                <a:solidFill>
                  <a:srgbClr val="0418AC"/>
                </a:solidFill>
              </a:endParaRPr>
            </a:p>
          </p:txBody>
        </p:sp>
      </p:grpSp>
      <p:grpSp>
        <p:nvGrpSpPr>
          <p:cNvPr id="9" name="Group 8"/>
          <p:cNvGrpSpPr/>
          <p:nvPr/>
        </p:nvGrpSpPr>
        <p:grpSpPr>
          <a:xfrm>
            <a:off x="1768124" y="2185987"/>
            <a:ext cx="1567717" cy="1633484"/>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solidFill>
                  <a:prstClr val="white"/>
                </a:solidFill>
              </a:endParaRPr>
            </a:p>
          </p:txBody>
        </p:sp>
        <p:pic>
          <p:nvPicPr>
            <p:cNvPr id="11"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440284" y="3358000"/>
            <a:ext cx="2111697" cy="281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9263013" y="3607923"/>
            <a:ext cx="3275483" cy="3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61011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par>
                                <p:cTn id="8" presetID="42"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anim calcmode="lin" valueType="num">
                                      <p:cBhvr>
                                        <p:cTn id="11" dur="1000" fill="hold"/>
                                        <p:tgtEl>
                                          <p:spTgt spid="17"/>
                                        </p:tgtEl>
                                        <p:attrNameLst>
                                          <p:attrName>ppt_x</p:attrName>
                                        </p:attrNameLst>
                                      </p:cBhvr>
                                      <p:tavLst>
                                        <p:tav tm="0">
                                          <p:val>
                                            <p:strVal val="#ppt_x"/>
                                          </p:val>
                                        </p:tav>
                                        <p:tav tm="100000">
                                          <p:val>
                                            <p:strVal val="#ppt_x"/>
                                          </p:val>
                                        </p:tav>
                                      </p:tavLst>
                                    </p:anim>
                                    <p:anim calcmode="lin" valueType="num">
                                      <p:cBhvr>
                                        <p:cTn id="12" dur="10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829" y="-52040"/>
            <a:ext cx="2232873" cy="2082051"/>
            <a:chOff x="-154374" y="-57792"/>
            <a:chExt cx="1508162" cy="1531919"/>
          </a:xfrm>
        </p:grpSpPr>
        <p:pic>
          <p:nvPicPr>
            <p:cNvPr id="3" name="Picture 5"/>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674" b="97059" l="0" r="100000"/>
                      </a14:imgEffect>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54374" y="-57792"/>
              <a:ext cx="1508162" cy="1465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81299" y="772602"/>
              <a:ext cx="836815" cy="701525"/>
            </a:xfrm>
            <a:prstGeom prst="roundRect">
              <a:avLst/>
            </a:prstGeom>
            <a:solidFill>
              <a:schemeClr val="accent2">
                <a:lumMod val="60000"/>
                <a:lumOff val="40000"/>
              </a:schemeClr>
            </a:solidFill>
          </p:spPr>
          <p:txBody>
            <a:bodyPr wrap="square" rtlCol="0">
              <a:spAutoFit/>
            </a:bodyPr>
            <a:lstStyle/>
            <a:p>
              <a:pPr algn="ctr"/>
              <a:r>
                <a:rPr lang="en-US" sz="15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Luyện</a:t>
              </a:r>
              <a:r>
                <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tập</a:t>
              </a:r>
              <a:endPar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Oval 4"/>
            <p:cNvSpPr/>
            <p:nvPr/>
          </p:nvSpPr>
          <p:spPr>
            <a:xfrm>
              <a:off x="124798" y="804128"/>
              <a:ext cx="269969" cy="30670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a:t>
              </a:r>
              <a:endParaRPr lang="en-US" sz="2400" dirty="0">
                <a:solidFill>
                  <a:schemeClr val="tx1"/>
                </a:solidFill>
              </a:endParaRPr>
            </a:p>
          </p:txBody>
        </p:sp>
      </p:grpSp>
      <p:sp>
        <p:nvSpPr>
          <p:cNvPr id="6" name="TextBox 5"/>
          <p:cNvSpPr txBox="1"/>
          <p:nvPr/>
        </p:nvSpPr>
        <p:spPr>
          <a:xfrm>
            <a:off x="2364824" y="357277"/>
            <a:ext cx="9380485" cy="1323439"/>
          </a:xfrm>
          <a:prstGeom prst="rect">
            <a:avLst/>
          </a:prstGeom>
          <a:noFill/>
        </p:spPr>
        <p:txBody>
          <a:bodyPr wrap="square" lIns="91438" tIns="45719" rIns="91438" bIns="45719" rtlCol="0">
            <a:spAutoFit/>
          </a:bodyPr>
          <a:lstStyle/>
          <a:p>
            <a:pPr algn="just"/>
            <a:r>
              <a:rPr lang="en-US" sz="4000" b="1" dirty="0">
                <a:solidFill>
                  <a:srgbClr val="FF0000"/>
                </a:solidFill>
                <a:latin typeface="+mj-lt"/>
              </a:rPr>
              <a:t>1</a:t>
            </a:r>
            <a:r>
              <a:rPr lang="en-US" sz="4000" dirty="0">
                <a:solidFill>
                  <a:srgbClr val="FF0000"/>
                </a:solidFill>
                <a:latin typeface="+mj-lt"/>
              </a:rPr>
              <a:t>.</a:t>
            </a:r>
            <a:r>
              <a:rPr lang="vi-VN" sz="4000" b="1" dirty="0">
                <a:solidFill>
                  <a:schemeClr val="accent6">
                    <a:lumMod val="75000"/>
                  </a:schemeClr>
                </a:solidFill>
                <a:latin typeface="+mj-lt"/>
              </a:rPr>
              <a:t> </a:t>
            </a:r>
            <a:r>
              <a:rPr lang="vi-VN" sz="4000" dirty="0">
                <a:latin typeface="+mj-lt"/>
              </a:rPr>
              <a:t>Từ nào chỉ đặc điểm của mưa có trong bài đọc? </a:t>
            </a:r>
          </a:p>
        </p:txBody>
      </p:sp>
      <p:sp>
        <p:nvSpPr>
          <p:cNvPr id="10" name="Rounded Rectangle 9">
            <a:extLst>
              <a:ext uri="{FF2B5EF4-FFF2-40B4-BE49-F238E27FC236}">
                <a16:creationId xmlns:a16="http://schemas.microsoft.com/office/drawing/2014/main" id="{59F76D46-3E84-EF47-9898-0AFB63E9F736}"/>
              </a:ext>
            </a:extLst>
          </p:cNvPr>
          <p:cNvSpPr/>
          <p:nvPr/>
        </p:nvSpPr>
        <p:spPr>
          <a:xfrm rot="288941">
            <a:off x="2458136" y="2236823"/>
            <a:ext cx="2650933" cy="976693"/>
          </a:xfrm>
          <a:prstGeom prst="roundRect">
            <a:avLst>
              <a:gd name="adj" fmla="val 33724"/>
            </a:avLst>
          </a:prstGeom>
          <a:solidFill>
            <a:srgbClr val="D5EB98"/>
          </a:solidFill>
          <a:ln>
            <a:solidFill>
              <a:srgbClr val="F3F1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800" dirty="0" err="1">
                <a:solidFill>
                  <a:srgbClr val="000000"/>
                </a:solidFill>
                <a:latin typeface="+mj-lt"/>
              </a:rPr>
              <a:t>dầm</a:t>
            </a:r>
            <a:r>
              <a:rPr lang="en-US" sz="2800" dirty="0">
                <a:solidFill>
                  <a:srgbClr val="000000"/>
                </a:solidFill>
                <a:latin typeface="+mj-lt"/>
              </a:rPr>
              <a:t> </a:t>
            </a:r>
            <a:r>
              <a:rPr lang="en-US" sz="2800" dirty="0" err="1">
                <a:solidFill>
                  <a:srgbClr val="000000"/>
                </a:solidFill>
                <a:latin typeface="+mj-lt"/>
              </a:rPr>
              <a:t>dề</a:t>
            </a:r>
            <a:endParaRPr lang="en-US" sz="2800" dirty="0">
              <a:solidFill>
                <a:srgbClr val="000000"/>
              </a:solidFill>
              <a:latin typeface="+mj-lt"/>
            </a:endParaRPr>
          </a:p>
        </p:txBody>
      </p:sp>
      <p:sp>
        <p:nvSpPr>
          <p:cNvPr id="11" name="Rounded Rectangle 10">
            <a:extLst>
              <a:ext uri="{FF2B5EF4-FFF2-40B4-BE49-F238E27FC236}">
                <a16:creationId xmlns:a16="http://schemas.microsoft.com/office/drawing/2014/main" id="{73E485E1-662A-FB4C-B56F-E9F73416C416}"/>
              </a:ext>
            </a:extLst>
          </p:cNvPr>
          <p:cNvSpPr/>
          <p:nvPr/>
        </p:nvSpPr>
        <p:spPr>
          <a:xfrm rot="21010125">
            <a:off x="2529819" y="4068773"/>
            <a:ext cx="2856491" cy="1044108"/>
          </a:xfrm>
          <a:prstGeom prst="roundRect">
            <a:avLst>
              <a:gd name="adj" fmla="val 20734"/>
            </a:avLst>
          </a:prstGeom>
          <a:solidFill>
            <a:schemeClr val="accent1">
              <a:lumMod val="60000"/>
              <a:lumOff val="40000"/>
            </a:scheme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800" dirty="0" err="1">
                <a:solidFill>
                  <a:srgbClr val="000000"/>
                </a:solidFill>
                <a:latin typeface="+mj-lt"/>
              </a:rPr>
              <a:t>sướt</a:t>
            </a:r>
            <a:r>
              <a:rPr lang="en-US" sz="2800" dirty="0">
                <a:solidFill>
                  <a:srgbClr val="000000"/>
                </a:solidFill>
                <a:latin typeface="+mj-lt"/>
              </a:rPr>
              <a:t> </a:t>
            </a:r>
            <a:r>
              <a:rPr lang="en-US" sz="2800" dirty="0" err="1">
                <a:solidFill>
                  <a:srgbClr val="000000"/>
                </a:solidFill>
                <a:latin typeface="+mj-lt"/>
              </a:rPr>
              <a:t>mướt</a:t>
            </a:r>
            <a:endParaRPr lang="en-US" sz="2800" dirty="0">
              <a:solidFill>
                <a:srgbClr val="000000"/>
              </a:solidFill>
              <a:latin typeface="+mj-lt"/>
            </a:endParaRPr>
          </a:p>
        </p:txBody>
      </p:sp>
      <p:sp>
        <p:nvSpPr>
          <p:cNvPr id="12" name="Rounded Rectangle 11">
            <a:extLst>
              <a:ext uri="{FF2B5EF4-FFF2-40B4-BE49-F238E27FC236}">
                <a16:creationId xmlns:a16="http://schemas.microsoft.com/office/drawing/2014/main" id="{D85DDC54-BC0D-8F4C-920F-255AEEB6E284}"/>
              </a:ext>
            </a:extLst>
          </p:cNvPr>
          <p:cNvSpPr/>
          <p:nvPr/>
        </p:nvSpPr>
        <p:spPr>
          <a:xfrm rot="21264849">
            <a:off x="6437145" y="2272189"/>
            <a:ext cx="2805120" cy="968907"/>
          </a:xfrm>
          <a:prstGeom prst="roundRect">
            <a:avLst>
              <a:gd name="adj" fmla="val 26156"/>
            </a:avLst>
          </a:prstGeom>
          <a:solidFill>
            <a:schemeClr val="accent6">
              <a:lumMod val="40000"/>
              <a:lumOff val="60000"/>
            </a:schemeClr>
          </a:solidFill>
          <a:ln>
            <a:solidFill>
              <a:schemeClr val="accent6">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800" dirty="0" err="1">
                <a:solidFill>
                  <a:srgbClr val="000000"/>
                </a:solidFill>
                <a:latin typeface="+mj-lt"/>
              </a:rPr>
              <a:t>rả</a:t>
            </a:r>
            <a:r>
              <a:rPr lang="en-US" sz="2800" dirty="0">
                <a:solidFill>
                  <a:srgbClr val="000000"/>
                </a:solidFill>
                <a:latin typeface="+mj-lt"/>
              </a:rPr>
              <a:t> </a:t>
            </a:r>
            <a:r>
              <a:rPr lang="en-US" sz="2800" dirty="0" err="1">
                <a:solidFill>
                  <a:srgbClr val="000000"/>
                </a:solidFill>
                <a:latin typeface="+mj-lt"/>
              </a:rPr>
              <a:t>rích</a:t>
            </a:r>
            <a:endParaRPr lang="en-US" sz="2800" dirty="0">
              <a:solidFill>
                <a:srgbClr val="000000"/>
              </a:solidFill>
              <a:latin typeface="+mj-lt"/>
            </a:endParaRPr>
          </a:p>
        </p:txBody>
      </p:sp>
      <p:sp>
        <p:nvSpPr>
          <p:cNvPr id="13" name="Rounded Rectangle 12">
            <a:extLst>
              <a:ext uri="{FF2B5EF4-FFF2-40B4-BE49-F238E27FC236}">
                <a16:creationId xmlns:a16="http://schemas.microsoft.com/office/drawing/2014/main" id="{398E846D-EE4F-0D4B-A06C-0F1F1AD7FCEA}"/>
              </a:ext>
            </a:extLst>
          </p:cNvPr>
          <p:cNvSpPr/>
          <p:nvPr/>
        </p:nvSpPr>
        <p:spPr>
          <a:xfrm rot="347092">
            <a:off x="6656949" y="4102208"/>
            <a:ext cx="2814859" cy="1000771"/>
          </a:xfrm>
          <a:prstGeom prst="roundRect">
            <a:avLst>
              <a:gd name="adj" fmla="val 26156"/>
            </a:avLst>
          </a:prstGeom>
          <a:solidFill>
            <a:schemeClr val="bg1">
              <a:lumMod val="90000"/>
            </a:schemeClr>
          </a:solid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800" dirty="0" err="1">
                <a:solidFill>
                  <a:srgbClr val="000000"/>
                </a:solidFill>
                <a:latin typeface="+mj-lt"/>
              </a:rPr>
              <a:t>dai</a:t>
            </a:r>
            <a:r>
              <a:rPr lang="en-US" sz="2800" dirty="0">
                <a:solidFill>
                  <a:srgbClr val="000000"/>
                </a:solidFill>
                <a:latin typeface="+mj-lt"/>
              </a:rPr>
              <a:t> </a:t>
            </a:r>
            <a:r>
              <a:rPr lang="en-US" sz="2800" dirty="0" err="1">
                <a:solidFill>
                  <a:srgbClr val="000000"/>
                </a:solidFill>
                <a:latin typeface="+mj-lt"/>
              </a:rPr>
              <a:t>dẳng</a:t>
            </a:r>
            <a:endParaRPr lang="en-US" sz="2800" dirty="0">
              <a:solidFill>
                <a:srgbClr val="000000"/>
              </a:solidFill>
              <a:latin typeface="+mj-lt"/>
            </a:endParaRPr>
          </a:p>
        </p:txBody>
      </p:sp>
    </p:spTree>
    <p:extLst>
      <p:ext uri="{BB962C8B-B14F-4D97-AF65-F5344CB8AC3E}">
        <p14:creationId xmlns:p14="http://schemas.microsoft.com/office/powerpoint/2010/main" val="15474939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10" presetClass="entr" presetSubtype="0" fill="hold" grpId="0" nodeType="withEffect">
                                  <p:stCondLst>
                                    <p:cond delay="0"/>
                                  </p:stCondLst>
                                  <p:iterate type="lt">
                                    <p:tmPct val="0"/>
                                  </p:iterate>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iterate type="lt">
                                    <p:tmPct val="0"/>
                                  </p:iterate>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iterate type="lt">
                                    <p:tmPct val="0"/>
                                  </p:iterate>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iterate type="lt">
                                    <p:tmPct val="0"/>
                                  </p:iterate>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1000" fill="hold"/>
                                        <p:tgtEl>
                                          <p:spTgt spid="10"/>
                                        </p:tgtEl>
                                        <p:attrNameLst>
                                          <p:attrName>fillcolor</p:attrName>
                                        </p:attrNameLst>
                                      </p:cBhvr>
                                      <p:to>
                                        <a:srgbClr val="9FE540"/>
                                      </p:to>
                                    </p:animClr>
                                    <p:set>
                                      <p:cBhvr>
                                        <p:cTn id="25" dur="1000" fill="hold"/>
                                        <p:tgtEl>
                                          <p:spTgt spid="10"/>
                                        </p:tgtEl>
                                        <p:attrNameLst>
                                          <p:attrName>fill.type</p:attrName>
                                        </p:attrNameLst>
                                      </p:cBhvr>
                                      <p:to>
                                        <p:strVal val="solid"/>
                                      </p:to>
                                    </p:set>
                                    <p:set>
                                      <p:cBhvr>
                                        <p:cTn id="26" dur="1000" fill="hold"/>
                                        <p:tgtEl>
                                          <p:spTgt spid="10"/>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drumroll.wav"/>
                                        </p:tgtEl>
                                      </p:cMediaNode>
                                    </p:audio>
                                  </p:subTnLst>
                                </p:cTn>
                              </p:par>
                            </p:childTnLst>
                          </p:cTn>
                        </p:par>
                        <p:par>
                          <p:cTn id="27" fill="hold">
                            <p:stCondLst>
                              <p:cond delay="1000"/>
                            </p:stCondLst>
                            <p:childTnLst>
                              <p:par>
                                <p:cTn id="28" presetID="26" presetClass="emph" presetSubtype="0" repeatCount="0" fill="hold" grpId="1" nodeType="afterEffect">
                                  <p:stCondLst>
                                    <p:cond delay="0"/>
                                  </p:stCondLst>
                                  <p:iterate type="lt">
                                    <p:tmPct val="0"/>
                                  </p:iterate>
                                  <p:childTnLst>
                                    <p:animEffect transition="out" filter="fade">
                                      <p:cBhvr>
                                        <p:cTn id="29" dur="2000" tmFilter="0, 0; .2, .5; .8, .5; 1, 0"/>
                                        <p:tgtEl>
                                          <p:spTgt spid="10"/>
                                        </p:tgtEl>
                                      </p:cBhvr>
                                    </p:animEffect>
                                    <p:animScale>
                                      <p:cBhvr>
                                        <p:cTn id="30" dur="1000" autoRev="1" fill="hold"/>
                                        <p:tgtEl>
                                          <p:spTgt spid="10"/>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1000" fill="hold"/>
                                        <p:tgtEl>
                                          <p:spTgt spid="11"/>
                                        </p:tgtEl>
                                        <p:attrNameLst>
                                          <p:attrName>fillcolor</p:attrName>
                                        </p:attrNameLst>
                                      </p:cBhvr>
                                      <p:to>
                                        <a:srgbClr val="9FE540"/>
                                      </p:to>
                                    </p:animClr>
                                    <p:set>
                                      <p:cBhvr>
                                        <p:cTn id="36" dur="1000" fill="hold"/>
                                        <p:tgtEl>
                                          <p:spTgt spid="11"/>
                                        </p:tgtEl>
                                        <p:attrNameLst>
                                          <p:attrName>fill.type</p:attrName>
                                        </p:attrNameLst>
                                      </p:cBhvr>
                                      <p:to>
                                        <p:strVal val="solid"/>
                                      </p:to>
                                    </p:set>
                                    <p:set>
                                      <p:cBhvr>
                                        <p:cTn id="37" dur="1000" fill="hold"/>
                                        <p:tgtEl>
                                          <p:spTgt spid="11"/>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drumroll.wav"/>
                                        </p:tgtEl>
                                      </p:cMediaNode>
                                    </p:audio>
                                  </p:subTnLst>
                                </p:cTn>
                              </p:par>
                            </p:childTnLst>
                          </p:cTn>
                        </p:par>
                        <p:par>
                          <p:cTn id="38" fill="hold">
                            <p:stCondLst>
                              <p:cond delay="1000"/>
                            </p:stCondLst>
                            <p:childTnLst>
                              <p:par>
                                <p:cTn id="39" presetID="26" presetClass="emph" presetSubtype="0" repeatCount="0" fill="hold" grpId="1" nodeType="afterEffect">
                                  <p:stCondLst>
                                    <p:cond delay="0"/>
                                  </p:stCondLst>
                                  <p:iterate type="lt">
                                    <p:tmPct val="0"/>
                                  </p:iterate>
                                  <p:childTnLst>
                                    <p:animEffect transition="out" filter="fade">
                                      <p:cBhvr>
                                        <p:cTn id="40" dur="2000" tmFilter="0, 0; .2, .5; .8, .5; 1, 0"/>
                                        <p:tgtEl>
                                          <p:spTgt spid="11"/>
                                        </p:tgtEl>
                                      </p:cBhvr>
                                    </p:animEffect>
                                    <p:animScale>
                                      <p:cBhvr>
                                        <p:cTn id="41" dur="1000" autoRev="1" fill="hold"/>
                                        <p:tgtEl>
                                          <p:spTgt spid="11"/>
                                        </p:tgtEl>
                                      </p:cBhvr>
                                      <p:by x="105000" y="105000"/>
                                    </p:animScale>
                                  </p:childTnLst>
                                  <p:subTnLst>
                                    <p:audio>
                                      <p:cMediaNode>
                                        <p:cTn display="0" masterRel="sameClick">
                                          <p:stCondLst>
                                            <p:cond evt="begin" delay="0">
                                              <p:tn val="3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12"/>
                                        </p:tgtEl>
                                        <p:attrNameLst>
                                          <p:attrName>fillcolor</p:attrName>
                                        </p:attrNameLst>
                                      </p:cBhvr>
                                      <p:to>
                                        <a:srgbClr val="EF5F5F"/>
                                      </p:to>
                                    </p:animClr>
                                    <p:set>
                                      <p:cBhvr>
                                        <p:cTn id="47" dur="2000" fill="hold"/>
                                        <p:tgtEl>
                                          <p:spTgt spid="12"/>
                                        </p:tgtEl>
                                        <p:attrNameLst>
                                          <p:attrName>fill.type</p:attrName>
                                        </p:attrNameLst>
                                      </p:cBhvr>
                                      <p:to>
                                        <p:strVal val="solid"/>
                                      </p:to>
                                    </p:set>
                                    <p:set>
                                      <p:cBhvr>
                                        <p:cTn id="48" dur="2000" fill="hold"/>
                                        <p:tgtEl>
                                          <p:spTgt spid="12"/>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3" name="drumroll.wav"/>
                                        </p:tgtEl>
                                      </p:cMediaNode>
                                    </p:audio>
                                  </p:subTnLst>
                                </p:cTn>
                              </p:par>
                            </p:childTnLst>
                          </p:cTn>
                        </p:par>
                        <p:par>
                          <p:cTn id="49" fill="hold">
                            <p:stCondLst>
                              <p:cond delay="2000"/>
                            </p:stCondLst>
                            <p:childTnLst>
                              <p:par>
                                <p:cTn id="50" presetID="26" presetClass="emph" presetSubtype="0" repeatCount="0" fill="hold" grpId="1" nodeType="afterEffect">
                                  <p:stCondLst>
                                    <p:cond delay="0"/>
                                  </p:stCondLst>
                                  <p:iterate type="lt">
                                    <p:tmPct val="0"/>
                                  </p:iterate>
                                  <p:childTnLst>
                                    <p:animEffect transition="out" filter="fade">
                                      <p:cBhvr>
                                        <p:cTn id="51" dur="2000" tmFilter="0, 0; .2, .5; .8, .5; 1, 0"/>
                                        <p:tgtEl>
                                          <p:spTgt spid="12"/>
                                        </p:tgtEl>
                                      </p:cBhvr>
                                    </p:animEffect>
                                    <p:animScale>
                                      <p:cBhvr>
                                        <p:cTn id="52" dur="1000" autoRev="1" fill="hold"/>
                                        <p:tgtEl>
                                          <p:spTgt spid="12"/>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2"/>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000" fill="hold"/>
                                        <p:tgtEl>
                                          <p:spTgt spid="13"/>
                                        </p:tgtEl>
                                        <p:attrNameLst>
                                          <p:attrName>fillcolor</p:attrName>
                                        </p:attrNameLst>
                                      </p:cBhvr>
                                      <p:to>
                                        <a:srgbClr val="EF5F5F"/>
                                      </p:to>
                                    </p:animClr>
                                    <p:set>
                                      <p:cBhvr>
                                        <p:cTn id="58" dur="2000" fill="hold"/>
                                        <p:tgtEl>
                                          <p:spTgt spid="13"/>
                                        </p:tgtEl>
                                        <p:attrNameLst>
                                          <p:attrName>fill.type</p:attrName>
                                        </p:attrNameLst>
                                      </p:cBhvr>
                                      <p:to>
                                        <p:strVal val="solid"/>
                                      </p:to>
                                    </p:set>
                                    <p:set>
                                      <p:cBhvr>
                                        <p:cTn id="59" dur="2000" fill="hold"/>
                                        <p:tgtEl>
                                          <p:spTgt spid="13"/>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drumroll.wav"/>
                                        </p:tgtEl>
                                      </p:cMediaNode>
                                    </p:audio>
                                  </p:subTnLst>
                                </p:cTn>
                              </p:par>
                            </p:childTnLst>
                          </p:cTn>
                        </p:par>
                        <p:par>
                          <p:cTn id="60" fill="hold">
                            <p:stCondLst>
                              <p:cond delay="2000"/>
                            </p:stCondLst>
                            <p:childTnLst>
                              <p:par>
                                <p:cTn id="61" presetID="26" presetClass="emph" presetSubtype="0" repeatCount="0" fill="hold" grpId="1" nodeType="afterEffect">
                                  <p:stCondLst>
                                    <p:cond delay="0"/>
                                  </p:stCondLst>
                                  <p:iterate type="lt">
                                    <p:tmPct val="0"/>
                                  </p:iterate>
                                  <p:childTnLst>
                                    <p:animEffect transition="out" filter="fade">
                                      <p:cBhvr>
                                        <p:cTn id="62" dur="2000" tmFilter="0, 0; .2, .5; .8, .5; 1, 0"/>
                                        <p:tgtEl>
                                          <p:spTgt spid="13"/>
                                        </p:tgtEl>
                                      </p:cBhvr>
                                    </p:animEffect>
                                    <p:animScale>
                                      <p:cBhvr>
                                        <p:cTn id="63" dur="1000" autoRev="1" fill="hold"/>
                                        <p:tgtEl>
                                          <p:spTgt spid="13"/>
                                        </p:tgtEl>
                                      </p:cBhvr>
                                      <p:by x="105000" y="105000"/>
                                    </p:animScale>
                                  </p:childTnLst>
                                  <p:subTnLst>
                                    <p:audio>
                                      <p:cMediaNode>
                                        <p:cTn display="0" masterRel="sameClick">
                                          <p:stCondLst>
                                            <p:cond evt="begin" delay="0">
                                              <p:tn val="61"/>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3"/>
                  </p:tgtEl>
                </p:cond>
              </p:nextCondLst>
            </p:seq>
          </p:childTnLst>
        </p:cTn>
      </p:par>
    </p:tnLst>
    <p:bldLst>
      <p:bldP spid="6" grpId="0"/>
      <p:bldP spid="10" grpId="0" animBg="1"/>
      <p:bldP spid="10" grpId="1" animBg="1"/>
      <p:bldP spid="11" grpId="0" animBg="1"/>
      <p:bldP spid="11" grpId="1" animBg="1"/>
      <p:bldP spid="12" grpId="0" animBg="1"/>
      <p:bldP spid="12" grpId="1" animBg="1"/>
      <p:bldP spid="13" grpId="0" animBg="1"/>
      <p:bldP spid="1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1">
            <a:extLst>
              <a:ext uri="{FF2B5EF4-FFF2-40B4-BE49-F238E27FC236}">
                <a16:creationId xmlns:a16="http://schemas.microsoft.com/office/drawing/2014/main" id="{2A771046-CBD1-45D0-A493-30F4C88F73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00000">
            <a:off x="397331" y="475521"/>
            <a:ext cx="1335587" cy="1374019"/>
          </a:xfrm>
          <a:prstGeom prst="rect">
            <a:avLst/>
          </a:prstGeom>
        </p:spPr>
      </p:pic>
      <p:pic>
        <p:nvPicPr>
          <p:cNvPr id="9" name="图片 2">
            <a:extLst>
              <a:ext uri="{FF2B5EF4-FFF2-40B4-BE49-F238E27FC236}">
                <a16:creationId xmlns:a16="http://schemas.microsoft.com/office/drawing/2014/main" id="{6EBFA306-18CD-4C2A-8B95-F079DC7D04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6195" y="2309441"/>
            <a:ext cx="1292775" cy="1292775"/>
          </a:xfrm>
          <a:prstGeom prst="rect">
            <a:avLst/>
          </a:prstGeom>
        </p:spPr>
      </p:pic>
      <p:sp>
        <p:nvSpPr>
          <p:cNvPr id="11" name="TextBox 10"/>
          <p:cNvSpPr txBox="1"/>
          <p:nvPr/>
        </p:nvSpPr>
        <p:spPr>
          <a:xfrm>
            <a:off x="3238002" y="2623317"/>
            <a:ext cx="3492103" cy="584775"/>
          </a:xfrm>
          <a:prstGeom prst="rect">
            <a:avLst/>
          </a:prstGeom>
          <a:noFill/>
        </p:spPr>
        <p:txBody>
          <a:bodyPr wrap="square" lIns="91438" tIns="45719" rIns="91438" bIns="45719" rtlCol="0">
            <a:spAutoFit/>
          </a:bodyPr>
          <a:lstStyle/>
          <a:p>
            <a:r>
              <a:rPr lang="en-US" sz="3200" dirty="0" err="1">
                <a:solidFill>
                  <a:srgbClr val="FF0000"/>
                </a:solidFill>
              </a:rPr>
              <a:t>Tí</a:t>
            </a:r>
            <a:r>
              <a:rPr lang="en-US" sz="3200" dirty="0">
                <a:solidFill>
                  <a:srgbClr val="FF0000"/>
                </a:solidFill>
              </a:rPr>
              <a:t> </a:t>
            </a:r>
            <a:r>
              <a:rPr lang="en-US" sz="3200" dirty="0" err="1">
                <a:solidFill>
                  <a:srgbClr val="FF0000"/>
                </a:solidFill>
              </a:rPr>
              <a:t>tách</a:t>
            </a:r>
            <a:r>
              <a:rPr lang="en-US" sz="3200" dirty="0">
                <a:solidFill>
                  <a:srgbClr val="FF0000"/>
                </a:solidFill>
              </a:rPr>
              <a:t>, </a:t>
            </a:r>
          </a:p>
        </p:txBody>
      </p:sp>
      <p:pic>
        <p:nvPicPr>
          <p:cNvPr id="12" name="图片 2">
            <a:extLst>
              <a:ext uri="{FF2B5EF4-FFF2-40B4-BE49-F238E27FC236}">
                <a16:creationId xmlns:a16="http://schemas.microsoft.com/office/drawing/2014/main" id="{6EBFA306-18CD-4C2A-8B95-F079DC7D04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6194" y="3636430"/>
            <a:ext cx="1292775" cy="1292775"/>
          </a:xfrm>
          <a:prstGeom prst="rect">
            <a:avLst/>
          </a:prstGeom>
        </p:spPr>
      </p:pic>
      <p:sp>
        <p:nvSpPr>
          <p:cNvPr id="13" name="TextBox 12"/>
          <p:cNvSpPr txBox="1"/>
          <p:nvPr/>
        </p:nvSpPr>
        <p:spPr>
          <a:xfrm>
            <a:off x="3108968" y="3959653"/>
            <a:ext cx="1980581" cy="584775"/>
          </a:xfrm>
          <a:prstGeom prst="rect">
            <a:avLst/>
          </a:prstGeom>
          <a:noFill/>
        </p:spPr>
        <p:txBody>
          <a:bodyPr wrap="square" lIns="91438" tIns="45719" rIns="91438" bIns="45719" rtlCol="0">
            <a:spAutoFit/>
          </a:bodyPr>
          <a:lstStyle/>
          <a:p>
            <a:r>
              <a:rPr lang="en-US" sz="3200" dirty="0" err="1">
                <a:solidFill>
                  <a:srgbClr val="FF0000"/>
                </a:solidFill>
              </a:rPr>
              <a:t>Dầm</a:t>
            </a:r>
            <a:r>
              <a:rPr lang="en-US" sz="3200" dirty="0">
                <a:solidFill>
                  <a:srgbClr val="FF0000"/>
                </a:solidFill>
              </a:rPr>
              <a:t> </a:t>
            </a:r>
            <a:r>
              <a:rPr lang="en-US" sz="3200" dirty="0" err="1">
                <a:solidFill>
                  <a:srgbClr val="FF0000"/>
                </a:solidFill>
              </a:rPr>
              <a:t>dề</a:t>
            </a:r>
            <a:r>
              <a:rPr lang="en-US" sz="3200" dirty="0">
                <a:solidFill>
                  <a:srgbClr val="FF0000"/>
                </a:solidFill>
              </a:rPr>
              <a:t>,</a:t>
            </a:r>
          </a:p>
        </p:txBody>
      </p:sp>
      <p:pic>
        <p:nvPicPr>
          <p:cNvPr id="15" name="图片 2">
            <a:extLst>
              <a:ext uri="{FF2B5EF4-FFF2-40B4-BE49-F238E27FC236}">
                <a16:creationId xmlns:a16="http://schemas.microsoft.com/office/drawing/2014/main" id="{7F79D883-5445-4E36-9F7C-EC735FB1CA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7398" y="326092"/>
            <a:ext cx="3512678" cy="5266540"/>
          </a:xfrm>
          <a:prstGeom prst="rect">
            <a:avLst/>
          </a:prstGeom>
        </p:spPr>
      </p:pic>
      <p:pic>
        <p:nvPicPr>
          <p:cNvPr id="16" name="图片 27">
            <a:extLst>
              <a:ext uri="{FF2B5EF4-FFF2-40B4-BE49-F238E27FC236}">
                <a16:creationId xmlns:a16="http://schemas.microsoft.com/office/drawing/2014/main" id="{9DCF2408-5C94-40C5-B9EC-83172C0E83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164" y="4430110"/>
            <a:ext cx="1553811" cy="2252773"/>
          </a:xfrm>
          <a:prstGeom prst="rect">
            <a:avLst/>
          </a:prstGeom>
        </p:spPr>
      </p:pic>
      <p:sp>
        <p:nvSpPr>
          <p:cNvPr id="17" name="TextBox 16">
            <a:extLst>
              <a:ext uri="{FF2B5EF4-FFF2-40B4-BE49-F238E27FC236}">
                <a16:creationId xmlns:a16="http://schemas.microsoft.com/office/drawing/2014/main" id="{555B0BEB-2CEA-4DEB-A3FC-80A1DD339C62}"/>
              </a:ext>
            </a:extLst>
          </p:cNvPr>
          <p:cNvSpPr txBox="1"/>
          <p:nvPr/>
        </p:nvSpPr>
        <p:spPr>
          <a:xfrm>
            <a:off x="2841676" y="542506"/>
            <a:ext cx="6327981" cy="1569660"/>
          </a:xfrm>
          <a:prstGeom prst="rect">
            <a:avLst/>
          </a:prstGeom>
          <a:noFill/>
        </p:spPr>
        <p:txBody>
          <a:bodyPr wrap="square" lIns="91438" tIns="45719" rIns="91438" bIns="45719" rtlCol="0">
            <a:spAutoFit/>
          </a:bodyPr>
          <a:lstStyle/>
          <a:p>
            <a:pPr algn="just">
              <a:lnSpc>
                <a:spcPct val="150000"/>
              </a:lnSpc>
            </a:pPr>
            <a:r>
              <a:rPr lang="vi-VN" sz="3200" b="1" dirty="0">
                <a:solidFill>
                  <a:schemeClr val="accent6">
                    <a:lumMod val="75000"/>
                  </a:schemeClr>
                </a:solidFill>
                <a:latin typeface="+mj-lt"/>
              </a:rPr>
              <a:t>2. </a:t>
            </a:r>
            <a:r>
              <a:rPr lang="vi-VN" sz="3200" dirty="0">
                <a:latin typeface="+mj-lt"/>
              </a:rPr>
              <a:t>Tìm thêm từ ngữ tả mưa:</a:t>
            </a:r>
          </a:p>
          <a:p>
            <a:pPr lvl="0" algn="just">
              <a:lnSpc>
                <a:spcPct val="150000"/>
              </a:lnSpc>
            </a:pPr>
            <a:r>
              <a:rPr lang="vi-VN" sz="3200" dirty="0">
                <a:solidFill>
                  <a:srgbClr val="FF0000"/>
                </a:solidFill>
                <a:latin typeface="+mj-lt"/>
              </a:rPr>
              <a:t>M: </a:t>
            </a:r>
            <a:r>
              <a:rPr lang="vi-VN" sz="3200" dirty="0">
                <a:latin typeface="+mj-lt"/>
              </a:rPr>
              <a:t>ào ào, </a:t>
            </a:r>
          </a:p>
        </p:txBody>
      </p:sp>
      <p:sp>
        <p:nvSpPr>
          <p:cNvPr id="19" name="Rectangle 18">
            <a:extLst>
              <a:ext uri="{FF2B5EF4-FFF2-40B4-BE49-F238E27FC236}">
                <a16:creationId xmlns:a16="http://schemas.microsoft.com/office/drawing/2014/main" id="{3B2ACA82-5E94-784D-A4B3-334759798B50}"/>
              </a:ext>
            </a:extLst>
          </p:cNvPr>
          <p:cNvSpPr/>
          <p:nvPr/>
        </p:nvSpPr>
        <p:spPr>
          <a:xfrm>
            <a:off x="4635191" y="2643046"/>
            <a:ext cx="2510456" cy="584775"/>
          </a:xfrm>
          <a:prstGeom prst="rect">
            <a:avLst/>
          </a:prstGeom>
        </p:spPr>
        <p:txBody>
          <a:bodyPr wrap="square" lIns="91438" tIns="45719" rIns="91438" bIns="45719">
            <a:spAutoFit/>
          </a:bodyPr>
          <a:lstStyle/>
          <a:p>
            <a:r>
              <a:rPr lang="vi-VN" sz="3200" dirty="0">
                <a:solidFill>
                  <a:srgbClr val="FF0000"/>
                </a:solidFill>
                <a:latin typeface="+mj-lt"/>
                <a:ea typeface="Calibri" panose="020F0502020204030204" pitchFamily="34" charset="0"/>
              </a:rPr>
              <a:t>lộp bộp, …</a:t>
            </a:r>
            <a:endParaRPr lang="x-none" sz="3200" dirty="0">
              <a:solidFill>
                <a:srgbClr val="FF0000"/>
              </a:solidFill>
              <a:latin typeface="+mj-lt"/>
              <a:ea typeface="Calibri" panose="020F0502020204030204" pitchFamily="34" charset="0"/>
            </a:endParaRPr>
          </a:p>
        </p:txBody>
      </p:sp>
      <p:sp>
        <p:nvSpPr>
          <p:cNvPr id="20" name="TextBox 19"/>
          <p:cNvSpPr txBox="1"/>
          <p:nvPr/>
        </p:nvSpPr>
        <p:spPr>
          <a:xfrm>
            <a:off x="4749523" y="3979382"/>
            <a:ext cx="1980581" cy="584775"/>
          </a:xfrm>
          <a:prstGeom prst="rect">
            <a:avLst/>
          </a:prstGeom>
          <a:noFill/>
        </p:spPr>
        <p:txBody>
          <a:bodyPr wrap="square" lIns="91438" tIns="45719" rIns="91438" bIns="45719" rtlCol="0">
            <a:spAutoFit/>
          </a:bodyPr>
          <a:lstStyle/>
          <a:p>
            <a:r>
              <a:rPr lang="en-US" sz="3200" dirty="0" err="1">
                <a:solidFill>
                  <a:srgbClr val="FF0000"/>
                </a:solidFill>
              </a:rPr>
              <a:t>xối</a:t>
            </a:r>
            <a:r>
              <a:rPr lang="en-US" sz="3200" dirty="0">
                <a:solidFill>
                  <a:srgbClr val="FF0000"/>
                </a:solidFill>
              </a:rPr>
              <a:t> </a:t>
            </a:r>
            <a:r>
              <a:rPr lang="en-US" sz="3200" dirty="0" err="1">
                <a:solidFill>
                  <a:srgbClr val="FF0000"/>
                </a:solidFill>
              </a:rPr>
              <a:t>xả</a:t>
            </a:r>
            <a:r>
              <a:rPr lang="en-US" sz="3200" dirty="0">
                <a:solidFill>
                  <a:srgbClr val="FF0000"/>
                </a:solidFill>
              </a:rPr>
              <a:t>,</a:t>
            </a:r>
          </a:p>
        </p:txBody>
      </p:sp>
      <p:sp>
        <p:nvSpPr>
          <p:cNvPr id="21" name="TextBox 20"/>
          <p:cNvSpPr txBox="1"/>
          <p:nvPr/>
        </p:nvSpPr>
        <p:spPr>
          <a:xfrm>
            <a:off x="5890419" y="3990429"/>
            <a:ext cx="1980581" cy="584775"/>
          </a:xfrm>
          <a:prstGeom prst="rect">
            <a:avLst/>
          </a:prstGeom>
          <a:noFill/>
        </p:spPr>
        <p:txBody>
          <a:bodyPr wrap="square" lIns="91438" tIns="45719" rIns="91438" bIns="45719" rtlCol="0">
            <a:spAutoFit/>
          </a:bodyPr>
          <a:lstStyle/>
          <a:p>
            <a:r>
              <a:rPr lang="en-US" sz="3200" dirty="0" err="1">
                <a:solidFill>
                  <a:srgbClr val="FF0000"/>
                </a:solidFill>
              </a:rPr>
              <a:t>tới</a:t>
            </a:r>
            <a:r>
              <a:rPr lang="en-US" sz="3200" dirty="0">
                <a:solidFill>
                  <a:srgbClr val="FF0000"/>
                </a:solidFill>
              </a:rPr>
              <a:t> </a:t>
            </a:r>
            <a:r>
              <a:rPr lang="en-US" sz="3200" dirty="0" err="1">
                <a:solidFill>
                  <a:srgbClr val="FF0000"/>
                </a:solidFill>
              </a:rPr>
              <a:t>tấp</a:t>
            </a:r>
            <a:r>
              <a:rPr lang="en-US" sz="3200" dirty="0">
                <a:solidFill>
                  <a:srgbClr val="FF0000"/>
                </a:solidFill>
              </a:rPr>
              <a:t> ...</a:t>
            </a:r>
          </a:p>
        </p:txBody>
      </p:sp>
    </p:spTree>
    <p:extLst>
      <p:ext uri="{BB962C8B-B14F-4D97-AF65-F5344CB8AC3E}">
        <p14:creationId xmlns:p14="http://schemas.microsoft.com/office/powerpoint/2010/main" val="18896652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left)">
                                      <p:cBhvr>
                                        <p:cTn id="12" dur="500"/>
                                        <p:tgtEl>
                                          <p:spTgt spid="17">
                                            <p:txEl>
                                              <p:pRg st="1" end="1"/>
                                            </p:txEl>
                                          </p:spTgt>
                                        </p:tgtEl>
                                      </p:cBhvr>
                                    </p:animEffec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 calcmode="lin" valueType="num">
                                      <p:cBhvr>
                                        <p:cTn id="25" dur="500" fill="hold"/>
                                        <p:tgtEl>
                                          <p:spTgt spid="9"/>
                                        </p:tgtEl>
                                        <p:attrNameLst>
                                          <p:attrName>style.rotation</p:attrName>
                                        </p:attrNameLst>
                                      </p:cBhvr>
                                      <p:tavLst>
                                        <p:tav tm="0">
                                          <p:val>
                                            <p:fltVal val="90"/>
                                          </p:val>
                                        </p:tav>
                                        <p:tav tm="100000">
                                          <p:val>
                                            <p:fltVal val="0"/>
                                          </p:val>
                                        </p:tav>
                                      </p:tavLst>
                                    </p:anim>
                                    <p:animEffect transition="in" filter="fade">
                                      <p:cBhvr>
                                        <p:cTn id="26" dur="500"/>
                                        <p:tgtEl>
                                          <p:spTgt spid="9"/>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 calcmode="lin" valueType="num">
                                      <p:cBhvr>
                                        <p:cTn id="37" dur="500" fill="hold"/>
                                        <p:tgtEl>
                                          <p:spTgt spid="12"/>
                                        </p:tgtEl>
                                        <p:attrNameLst>
                                          <p:attrName>style.rotation</p:attrName>
                                        </p:attrNameLst>
                                      </p:cBhvr>
                                      <p:tavLst>
                                        <p:tav tm="0">
                                          <p:val>
                                            <p:fltVal val="90"/>
                                          </p:val>
                                        </p:tav>
                                        <p:tav tm="100000">
                                          <p:val>
                                            <p:fltVal val="0"/>
                                          </p:val>
                                        </p:tav>
                                      </p:tavLst>
                                    </p:anim>
                                    <p:animEffect transition="in" filter="fade">
                                      <p:cBhvr>
                                        <p:cTn id="38" dur="500"/>
                                        <p:tgtEl>
                                          <p:spTgt spid="1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7" grpId="0" build="p"/>
      <p:bldP spid="19" grpId="0"/>
      <p:bldP spid="20"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B72A909-F640-44C3-A45E-94D3741CC102}"/>
              </a:ext>
            </a:extLst>
          </p:cNvPr>
          <p:cNvPicPr>
            <a:picLocks noChangeAspect="1"/>
          </p:cNvPicPr>
          <p:nvPr/>
        </p:nvPicPr>
        <p:blipFill>
          <a:blip r:embed="rId3"/>
          <a:stretch>
            <a:fillRect/>
          </a:stretch>
        </p:blipFill>
        <p:spPr>
          <a:xfrm>
            <a:off x="0" y="1606"/>
            <a:ext cx="12192000" cy="6854793"/>
          </a:xfrm>
          <a:prstGeom prst="rect">
            <a:avLst/>
          </a:prstGeom>
        </p:spPr>
      </p:pic>
      <p:pic>
        <p:nvPicPr>
          <p:cNvPr id="15" name="图片 14">
            <a:extLst>
              <a:ext uri="{FF2B5EF4-FFF2-40B4-BE49-F238E27FC236}">
                <a16:creationId xmlns:a16="http://schemas.microsoft.com/office/drawing/2014/main" id="{2112E36B-13D2-4467-9B52-8E5C6F4C98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9603" y="1230144"/>
            <a:ext cx="5665599" cy="4584241"/>
          </a:xfrm>
          <a:prstGeom prst="rect">
            <a:avLst/>
          </a:prstGeom>
        </p:spPr>
      </p:pic>
      <p:sp>
        <p:nvSpPr>
          <p:cNvPr id="6" name="文本框 5">
            <a:extLst>
              <a:ext uri="{FF2B5EF4-FFF2-40B4-BE49-F238E27FC236}">
                <a16:creationId xmlns:a16="http://schemas.microsoft.com/office/drawing/2014/main" id="{2A99F589-E17B-4DA1-BD39-285DC6DE3A95}"/>
              </a:ext>
            </a:extLst>
          </p:cNvPr>
          <p:cNvSpPr txBox="1"/>
          <p:nvPr/>
        </p:nvSpPr>
        <p:spPr>
          <a:xfrm>
            <a:off x="4392093" y="1518386"/>
            <a:ext cx="3660617" cy="1897956"/>
          </a:xfrm>
          <a:prstGeom prst="rect">
            <a:avLst/>
          </a:prstGeom>
          <a:noFill/>
        </p:spPr>
        <p:txBody>
          <a:bodyPr wrap="square" lIns="91436" tIns="45718" rIns="91436" bIns="45718" rtlCol="0">
            <a:spAutoFit/>
          </a:bodyPr>
          <a:lstStyle>
            <a:defPPr>
              <a:defRPr lang="zh-CN"/>
            </a:defPPr>
            <a:lvl1pPr>
              <a:defRPr sz="4800" spc="-150">
                <a:solidFill>
                  <a:srgbClr val="67CEC9"/>
                </a:solidFill>
                <a:latin typeface="方正喵呜体" panose="02010600010101010101" pitchFamily="2" charset="-122"/>
                <a:ea typeface="方正喵呜体" panose="02010600010101010101" pitchFamily="2" charset="-122"/>
              </a:defRPr>
            </a:lvl1pPr>
          </a:lstStyle>
          <a:p>
            <a:pPr algn="ctr"/>
            <a:r>
              <a:rPr lang="en-US" altLang="zh-CN" sz="5900" dirty="0">
                <a:latin typeface="+mj-lt"/>
                <a:ea typeface="字魂59号-创粗黑" panose="00000500000000000000" pitchFamily="2" charset="-122"/>
                <a:cs typeface="+mn-ea"/>
                <a:sym typeface="字魂59号-创粗黑" panose="00000500000000000000" pitchFamily="2" charset="-122"/>
              </a:rPr>
              <a:t>CỦNG CỐ, DẶN DÒ</a:t>
            </a:r>
            <a:endParaRPr lang="zh-CN" altLang="en-US" sz="5900" dirty="0">
              <a:latin typeface="+mj-lt"/>
              <a:ea typeface="字魂59号-创粗黑" panose="00000500000000000000" pitchFamily="2" charset="-122"/>
              <a:cs typeface="+mn-ea"/>
              <a:sym typeface="字魂59号-创粗黑" panose="00000500000000000000" pitchFamily="2" charset="-122"/>
            </a:endParaRPr>
          </a:p>
        </p:txBody>
      </p:sp>
      <p:pic>
        <p:nvPicPr>
          <p:cNvPr id="7" name="图片 6">
            <a:extLst>
              <a:ext uri="{FF2B5EF4-FFF2-40B4-BE49-F238E27FC236}">
                <a16:creationId xmlns:a16="http://schemas.microsoft.com/office/drawing/2014/main" id="{663224E2-D8FD-4D3A-9B41-F6C10190B137}"/>
              </a:ext>
            </a:extLst>
          </p:cNvPr>
          <p:cNvPicPr>
            <a:picLocks noChangeAspect="1"/>
          </p:cNvPicPr>
          <p:nvPr/>
        </p:nvPicPr>
        <p:blipFill>
          <a:blip r:embed="rId5"/>
          <a:stretch>
            <a:fillRect/>
          </a:stretch>
        </p:blipFill>
        <p:spPr>
          <a:xfrm>
            <a:off x="2245444" y="1598483"/>
            <a:ext cx="827824" cy="469672"/>
          </a:xfrm>
          <a:prstGeom prst="rect">
            <a:avLst/>
          </a:prstGeom>
        </p:spPr>
      </p:pic>
      <p:pic>
        <p:nvPicPr>
          <p:cNvPr id="8" name="图片 7">
            <a:extLst>
              <a:ext uri="{FF2B5EF4-FFF2-40B4-BE49-F238E27FC236}">
                <a16:creationId xmlns:a16="http://schemas.microsoft.com/office/drawing/2014/main" id="{6C6E65F0-9E53-4B91-9F00-475286250E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09" y="1769321"/>
            <a:ext cx="3497443" cy="3497443"/>
          </a:xfrm>
          <a:prstGeom prst="rect">
            <a:avLst/>
          </a:prstGeom>
        </p:spPr>
      </p:pic>
      <p:pic>
        <p:nvPicPr>
          <p:cNvPr id="9" name="图片 8">
            <a:extLst>
              <a:ext uri="{FF2B5EF4-FFF2-40B4-BE49-F238E27FC236}">
                <a16:creationId xmlns:a16="http://schemas.microsoft.com/office/drawing/2014/main" id="{31D6881D-1C43-40C5-9D79-C7A80CB004A8}"/>
              </a:ext>
            </a:extLst>
          </p:cNvPr>
          <p:cNvPicPr>
            <a:picLocks noChangeAspect="1"/>
          </p:cNvPicPr>
          <p:nvPr/>
        </p:nvPicPr>
        <p:blipFill rotWithShape="1">
          <a:blip r:embed="rId7"/>
          <a:srcRect b="5842"/>
          <a:stretch/>
        </p:blipFill>
        <p:spPr>
          <a:xfrm>
            <a:off x="0" y="5116156"/>
            <a:ext cx="12192000" cy="1741845"/>
          </a:xfrm>
          <a:prstGeom prst="rect">
            <a:avLst/>
          </a:prstGeom>
        </p:spPr>
      </p:pic>
      <p:pic>
        <p:nvPicPr>
          <p:cNvPr id="10" name="图片 9">
            <a:extLst>
              <a:ext uri="{FF2B5EF4-FFF2-40B4-BE49-F238E27FC236}">
                <a16:creationId xmlns:a16="http://schemas.microsoft.com/office/drawing/2014/main" id="{58EA738B-EEF9-4A93-869E-DA1C9C2C9B50}"/>
              </a:ext>
            </a:extLst>
          </p:cNvPr>
          <p:cNvPicPr>
            <a:picLocks noChangeAspect="1"/>
          </p:cNvPicPr>
          <p:nvPr/>
        </p:nvPicPr>
        <p:blipFill rotWithShape="1">
          <a:blip r:embed="rId8">
            <a:extLst>
              <a:ext uri="{28A0092B-C50C-407E-A947-70E740481C1C}">
                <a14:useLocalDpi xmlns:a14="http://schemas.microsoft.com/office/drawing/2010/main" val="0"/>
              </a:ext>
            </a:extLst>
          </a:blip>
          <a:srcRect t="28467" b="33621"/>
          <a:stretch/>
        </p:blipFill>
        <p:spPr>
          <a:xfrm rot="358970">
            <a:off x="8190410" y="439429"/>
            <a:ext cx="2784401" cy="1055607"/>
          </a:xfrm>
          <a:prstGeom prst="rect">
            <a:avLst/>
          </a:prstGeom>
        </p:spPr>
      </p:pic>
      <p:pic>
        <p:nvPicPr>
          <p:cNvPr id="11" name="图片 10">
            <a:extLst>
              <a:ext uri="{FF2B5EF4-FFF2-40B4-BE49-F238E27FC236}">
                <a16:creationId xmlns:a16="http://schemas.microsoft.com/office/drawing/2014/main" id="{C1EDAB4F-5359-45F0-AD15-B311E7D67E6E}"/>
              </a:ext>
            </a:extLst>
          </p:cNvPr>
          <p:cNvPicPr>
            <a:picLocks noChangeAspect="1"/>
          </p:cNvPicPr>
          <p:nvPr/>
        </p:nvPicPr>
        <p:blipFill rotWithShape="1">
          <a:blip r:embed="rId9">
            <a:extLst>
              <a:ext uri="{28A0092B-C50C-407E-A947-70E740481C1C}">
                <a14:useLocalDpi xmlns:a14="http://schemas.microsoft.com/office/drawing/2010/main" val="0"/>
              </a:ext>
            </a:extLst>
          </a:blip>
          <a:srcRect l="31560" t="79751" r="62526" b="10385"/>
          <a:stretch/>
        </p:blipFill>
        <p:spPr>
          <a:xfrm>
            <a:off x="4215815" y="4340525"/>
            <a:ext cx="719528" cy="674559"/>
          </a:xfrm>
          <a:prstGeom prst="rect">
            <a:avLst/>
          </a:prstGeom>
        </p:spPr>
      </p:pic>
      <p:pic>
        <p:nvPicPr>
          <p:cNvPr id="12" name="图片 11">
            <a:extLst>
              <a:ext uri="{FF2B5EF4-FFF2-40B4-BE49-F238E27FC236}">
                <a16:creationId xmlns:a16="http://schemas.microsoft.com/office/drawing/2014/main" id="{559DE14B-92C4-41DB-BDB6-8505AE85B302}"/>
              </a:ext>
            </a:extLst>
          </p:cNvPr>
          <p:cNvPicPr>
            <a:picLocks noChangeAspect="1"/>
          </p:cNvPicPr>
          <p:nvPr/>
        </p:nvPicPr>
        <p:blipFill rotWithShape="1">
          <a:blip r:embed="rId9">
            <a:extLst>
              <a:ext uri="{28A0092B-C50C-407E-A947-70E740481C1C}">
                <a14:useLocalDpi xmlns:a14="http://schemas.microsoft.com/office/drawing/2010/main" val="0"/>
              </a:ext>
            </a:extLst>
          </a:blip>
          <a:srcRect l="65155" t="79482" r="28931" b="10654"/>
          <a:stretch/>
        </p:blipFill>
        <p:spPr>
          <a:xfrm>
            <a:off x="7929460" y="5139826"/>
            <a:ext cx="719528" cy="674559"/>
          </a:xfrm>
          <a:prstGeom prst="rect">
            <a:avLst/>
          </a:prstGeom>
        </p:spPr>
      </p:pic>
      <p:pic>
        <p:nvPicPr>
          <p:cNvPr id="13" name="图片 12">
            <a:extLst>
              <a:ext uri="{FF2B5EF4-FFF2-40B4-BE49-F238E27FC236}">
                <a16:creationId xmlns:a16="http://schemas.microsoft.com/office/drawing/2014/main" id="{0AE537D5-9C4E-44AA-AF9A-6559920DEDB3}"/>
              </a:ext>
            </a:extLst>
          </p:cNvPr>
          <p:cNvPicPr>
            <a:picLocks noChangeAspect="1"/>
          </p:cNvPicPr>
          <p:nvPr/>
        </p:nvPicPr>
        <p:blipFill>
          <a:blip r:embed="rId10"/>
          <a:stretch>
            <a:fillRect/>
          </a:stretch>
        </p:blipFill>
        <p:spPr>
          <a:xfrm>
            <a:off x="4193862" y="5068026"/>
            <a:ext cx="1261452" cy="746359"/>
          </a:xfrm>
          <a:prstGeom prst="rect">
            <a:avLst/>
          </a:prstGeom>
        </p:spPr>
      </p:pic>
    </p:spTree>
    <p:extLst>
      <p:ext uri="{BB962C8B-B14F-4D97-AF65-F5344CB8AC3E}">
        <p14:creationId xmlns:p14="http://schemas.microsoft.com/office/powerpoint/2010/main" val="39119143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 presetClass="entr" presetSubtype="8" fill="hold" nodeType="afterEffect" p14:presetBounceEnd="67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7000">
                                          <p:cBhvr additive="base">
                                            <p:cTn id="11" dur="500" fill="hold"/>
                                            <p:tgtEl>
                                              <p:spTgt spid="8"/>
                                            </p:tgtEl>
                                            <p:attrNameLst>
                                              <p:attrName>ppt_x</p:attrName>
                                            </p:attrNameLst>
                                          </p:cBhvr>
                                          <p:tavLst>
                                            <p:tav tm="0">
                                              <p:val>
                                                <p:strVal val="0-#ppt_w/2"/>
                                              </p:val>
                                            </p:tav>
                                            <p:tav tm="100000">
                                              <p:val>
                                                <p:strVal val="#ppt_x"/>
                                              </p:val>
                                            </p:tav>
                                          </p:tavLst>
                                        </p:anim>
                                        <p:anim calcmode="lin" valueType="num" p14:bounceEnd="67000">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par>
                              <p:cTn id="19" fill="hold">
                                <p:stCondLst>
                                  <p:cond delay="1500"/>
                                </p:stCondLst>
                                <p:childTnLst>
                                  <p:par>
                                    <p:cTn id="20" presetID="22" presetClass="entr" presetSubtype="2"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par>
                              <p:cTn id="23" fill="hold">
                                <p:stCondLst>
                                  <p:cond delay="2000"/>
                                </p:stCondLst>
                                <p:childTnLst>
                                  <p:par>
                                    <p:cTn id="24" presetID="53" presetClass="entr" presetSubtype="16"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par>
                              <p:cTn id="19" fill="hold">
                                <p:stCondLst>
                                  <p:cond delay="1500"/>
                                </p:stCondLst>
                                <p:childTnLst>
                                  <p:par>
                                    <p:cTn id="20" presetID="22" presetClass="entr" presetSubtype="2"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par>
                              <p:cTn id="23" fill="hold">
                                <p:stCondLst>
                                  <p:cond delay="2000"/>
                                </p:stCondLst>
                                <p:childTnLst>
                                  <p:par>
                                    <p:cTn id="24" presetID="53" presetClass="entr" presetSubtype="16"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rcRect t="3561" b="12057"/>
          <a:stretch>
            <a:fillRect/>
          </a:stretch>
        </p:blipFill>
        <p:spPr bwMode="auto">
          <a:xfrm>
            <a:off x="0" y="84139"/>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2073065" y="839737"/>
            <a:ext cx="8045873" cy="1250731"/>
          </a:xfrm>
          <a:prstGeom prst="rect">
            <a:avLst/>
          </a:prstGeom>
          <a:solidFill>
            <a:schemeClr val="accent2">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lIns="91436" tIns="45718" rIns="91436" bIns="45718" anchor="ctr"/>
          <a:lstStyle>
            <a:lvl1pPr algn="l" defTabSz="457200" rtl="0" eaLnBrk="1" latinLnBrk="0" hangingPunct="1">
              <a:spcBef>
                <a:spcPct val="0"/>
              </a:spcBef>
              <a:buNone/>
              <a:defRPr sz="3600" kern="1200">
                <a:solidFill>
                  <a:schemeClr val="dk1"/>
                </a:solidFill>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algn="ctr">
              <a:defRPr/>
            </a:pPr>
            <a:r>
              <a:rPr lang="en-US" sz="5500" dirty="0">
                <a:solidFill>
                  <a:prstClr val="black"/>
                </a:solidFill>
                <a:latin typeface="Arial-Rounded" pitchFamily="34" charset="0"/>
                <a:ea typeface="Arial-Rounded" pitchFamily="34" charset="0"/>
                <a:cs typeface="Arial-Rounded" pitchFamily="34" charset="0"/>
              </a:rPr>
              <a:t>CHÀO TẠM BIỆT CÁC EM!</a:t>
            </a:r>
          </a:p>
        </p:txBody>
      </p:sp>
    </p:spTree>
    <p:extLst>
      <p:ext uri="{BB962C8B-B14F-4D97-AF65-F5344CB8AC3E}">
        <p14:creationId xmlns:p14="http://schemas.microsoft.com/office/powerpoint/2010/main" val="36356957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573469" y="4007799"/>
            <a:ext cx="2111697" cy="281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8916517" y="3793319"/>
            <a:ext cx="3275483" cy="3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2"/>
          <p:cNvSpPr txBox="1">
            <a:spLocks noChangeArrowheads="1"/>
          </p:cNvSpPr>
          <p:nvPr/>
        </p:nvSpPr>
        <p:spPr bwMode="auto">
          <a:xfrm>
            <a:off x="773799" y="416664"/>
            <a:ext cx="106444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8" rIns="91430" bIns="4571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buClrTx/>
              <a:buFontTx/>
              <a:buNone/>
            </a:pPr>
            <a:r>
              <a:rPr lang="en-US" sz="4800" b="1" dirty="0" err="1">
                <a:solidFill>
                  <a:prstClr val="black"/>
                </a:solidFill>
                <a:latin typeface="HP001 4 hàng" panose="020B0603050302020204" pitchFamily="34" charset="0"/>
              </a:rPr>
              <a:t>Thứ</a:t>
            </a:r>
            <a:r>
              <a:rPr lang="en-US" sz="4800" b="1" dirty="0">
                <a:solidFill>
                  <a:prstClr val="black"/>
                </a:solidFill>
                <a:latin typeface="HP001 4 hàng" panose="020B0603050302020204" pitchFamily="34" charset="0"/>
              </a:rPr>
              <a:t>   </a:t>
            </a:r>
            <a:r>
              <a:rPr lang="en-US" sz="4800" b="1" dirty="0" err="1">
                <a:solidFill>
                  <a:prstClr val="black"/>
                </a:solidFill>
                <a:latin typeface="HP001 4 hàng" panose="020B0603050302020204" pitchFamily="34" charset="0"/>
              </a:rPr>
              <a:t>ngày</a:t>
            </a:r>
            <a:r>
              <a:rPr lang="en-US" sz="4800" b="1" dirty="0">
                <a:solidFill>
                  <a:prstClr val="black"/>
                </a:solidFill>
                <a:latin typeface="HP001 4 hàng" panose="020B0603050302020204" pitchFamily="34" charset="0"/>
              </a:rPr>
              <a:t>   </a:t>
            </a:r>
            <a:r>
              <a:rPr lang="en-US" sz="4800" b="1" dirty="0" err="1">
                <a:solidFill>
                  <a:prstClr val="black"/>
                </a:solidFill>
                <a:latin typeface="HP001 4 hàng" panose="020B0603050302020204" pitchFamily="34" charset="0"/>
              </a:rPr>
              <a:t>tháng</a:t>
            </a:r>
            <a:r>
              <a:rPr lang="en-US" sz="4800" b="1" dirty="0">
                <a:solidFill>
                  <a:prstClr val="black"/>
                </a:solidFill>
                <a:latin typeface="HP001 4 hàng" panose="020B0603050302020204" pitchFamily="34" charset="0"/>
              </a:rPr>
              <a:t>   </a:t>
            </a:r>
            <a:r>
              <a:rPr lang="en-US" sz="4800" b="1" dirty="0" err="1">
                <a:solidFill>
                  <a:prstClr val="black"/>
                </a:solidFill>
                <a:latin typeface="HP001 4 hàng" panose="020B0603050302020204" pitchFamily="34" charset="0"/>
              </a:rPr>
              <a:t>năm</a:t>
            </a:r>
            <a:r>
              <a:rPr lang="en-US" sz="4800" b="1" dirty="0">
                <a:solidFill>
                  <a:prstClr val="black"/>
                </a:solidFill>
                <a:latin typeface="HP001 4 hàng" panose="020B0603050302020204" pitchFamily="34" charset="0"/>
              </a:rPr>
              <a:t> 2021</a:t>
            </a:r>
          </a:p>
        </p:txBody>
      </p:sp>
      <p:sp>
        <p:nvSpPr>
          <p:cNvPr id="12" name="Rectangle 11">
            <a:extLst/>
          </p:cNvPr>
          <p:cNvSpPr/>
          <p:nvPr/>
        </p:nvSpPr>
        <p:spPr>
          <a:xfrm>
            <a:off x="1428751" y="1497725"/>
            <a:ext cx="9334500" cy="2185235"/>
          </a:xfrm>
          <a:prstGeom prst="rect">
            <a:avLst/>
          </a:prstGeom>
          <a:noFill/>
          <a:ln w="12700" cap="flat" cmpd="sng" algn="ctr">
            <a:noFill/>
            <a:prstDash val="solid"/>
            <a:miter lim="800000"/>
          </a:ln>
          <a:effectLst/>
        </p:spPr>
        <p:txBody>
          <a:bodyPr lIns="91430" tIns="45718" rIns="91430" bIns="45718" anchor="ctr"/>
          <a:lstStyle/>
          <a:p>
            <a:pPr algn="ctr" defTabSz="1219020">
              <a:lnSpc>
                <a:spcPct val="130000"/>
              </a:lnSpc>
              <a:defRPr/>
            </a:pPr>
            <a:r>
              <a:rPr lang="en-US" sz="5300" b="1" u="sng"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Tiếng</a:t>
            </a:r>
            <a:r>
              <a:rPr lang="en-US" sz="5300" b="1" u="sng"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300" b="1" u="sng"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Việt</a:t>
            </a:r>
            <a:endParaRPr lang="en-US" sz="5300" b="1" u="sng"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ctr">
              <a:lnSpc>
                <a:spcPct val="130000"/>
              </a:lnSpc>
              <a:buClrTx/>
              <a:defRPr/>
            </a:pPr>
            <a:r>
              <a:rPr lang="en-US" sz="5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Mùa</a:t>
            </a:r>
            <a:r>
              <a:rPr lang="en-US" sz="5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nước</a:t>
            </a:r>
            <a:r>
              <a:rPr lang="en-US" sz="5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nổi</a:t>
            </a:r>
            <a:r>
              <a:rPr lang="en-US" sz="5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Tiết</a:t>
            </a:r>
            <a:r>
              <a:rPr lang="en-US" sz="5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1,2)</a:t>
            </a:r>
            <a:endParaRPr lang="en-US" sz="1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031644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441767" y="391243"/>
            <a:ext cx="3464004" cy="675576"/>
          </a:xfrm>
          <a:prstGeom prst="rect">
            <a:avLst/>
          </a:prstGeom>
          <a:noFill/>
        </p:spPr>
        <p:txBody>
          <a:bodyPr wrap="square" lIns="59436" tIns="29721" rIns="59436" bIns="29721" rtlCol="0">
            <a:spAutoFit/>
          </a:bodyPr>
          <a:lstStyle/>
          <a:p>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Quan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sát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tranh</a:t>
            </a:r>
            <a:endPar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AE18B10A-EFF7-4A89-BBDF-3C8360CF3FE7}"/>
              </a:ext>
            </a:extLst>
          </p:cNvPr>
          <p:cNvSpPr txBox="1"/>
          <p:nvPr/>
        </p:nvSpPr>
        <p:spPr>
          <a:xfrm>
            <a:off x="2835575" y="340863"/>
            <a:ext cx="5682784" cy="695539"/>
          </a:xfrm>
          <a:prstGeom prst="rect">
            <a:avLst/>
          </a:prstGeom>
          <a:solidFill>
            <a:schemeClr val="bg1"/>
          </a:solidFill>
        </p:spPr>
        <p:txBody>
          <a:bodyPr wrap="square" lIns="79205" tIns="39606" rIns="79205" bIns="39606" rtlCol="0">
            <a:spAutoFit/>
          </a:bodyP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Bức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vẽ</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cảnh</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gì</a:t>
            </a:r>
            <a:r>
              <a:rPr lang="en-US" sz="40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8" name="Picture 7">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 y="82760"/>
            <a:ext cx="1841207" cy="822017"/>
          </a:xfrm>
          <a:prstGeom prst="rect">
            <a:avLst/>
          </a:prstGeom>
        </p:spPr>
      </p:pic>
      <p:pic>
        <p:nvPicPr>
          <p:cNvPr id="10" name="Picture 9">
            <a:extLst>
              <a:ext uri="{FF2B5EF4-FFF2-40B4-BE49-F238E27FC236}">
                <a16:creationId xmlns:a16="http://schemas.microsoft.com/office/drawing/2014/main" id="{3EADC6DA-E3AE-564B-B6C4-0C546DD9EFB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colorTemperature colorTemp="7200"/>
                    </a14:imgEffect>
                    <a14:imgEffect>
                      <a14:saturation sat="200000"/>
                    </a14:imgEffect>
                  </a14:imgLayer>
                </a14:imgProps>
              </a:ext>
            </a:extLst>
          </a:blip>
          <a:stretch>
            <a:fillRect/>
          </a:stretch>
        </p:blipFill>
        <p:spPr>
          <a:xfrm>
            <a:off x="1155032" y="1232035"/>
            <a:ext cx="9615637" cy="4694525"/>
          </a:xfrm>
          <a:prstGeom prst="round2SameRect">
            <a:avLst>
              <a:gd name="adj1" fmla="val 0"/>
              <a:gd name="adj2" fmla="val 31355"/>
            </a:avLst>
          </a:prstGeom>
        </p:spPr>
      </p:pic>
    </p:spTree>
    <p:extLst>
      <p:ext uri="{BB962C8B-B14F-4D97-AF65-F5344CB8AC3E}">
        <p14:creationId xmlns:p14="http://schemas.microsoft.com/office/powerpoint/2010/main" val="17425142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027152" y="102422"/>
            <a:ext cx="3021965" cy="661716"/>
          </a:xfrm>
          <a:prstGeom prst="rect">
            <a:avLst/>
          </a:prstGeom>
          <a:noFill/>
        </p:spPr>
        <p:txBody>
          <a:bodyPr wrap="none" lIns="91430" tIns="45718" rIns="91430" bIns="45718" rtlCol="0">
            <a:spAutoFit/>
          </a:bodyPr>
          <a:lstStyle/>
          <a:p>
            <a:r>
              <a:rPr lang="en-US" sz="3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Mùa</a:t>
            </a:r>
            <a:r>
              <a:rPr lang="en-US" sz="3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3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nổi</a:t>
            </a:r>
            <a:r>
              <a:rPr lang="en-US" sz="3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4" name="Rounded Rectangle 13"/>
          <p:cNvSpPr/>
          <p:nvPr/>
        </p:nvSpPr>
        <p:spPr>
          <a:xfrm>
            <a:off x="732787" y="199101"/>
            <a:ext cx="1835071" cy="519631"/>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r>
              <a:rPr lang="en-US" sz="2400" b="1" dirty="0">
                <a:solidFill>
                  <a:schemeClr val="tx1"/>
                </a:solidFill>
              </a:rPr>
              <a:t>ĐỌC MẪU</a:t>
            </a:r>
          </a:p>
        </p:txBody>
      </p:sp>
      <p:pic>
        <p:nvPicPr>
          <p:cNvPr id="11" name="Picture 10">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187879" y="199099"/>
            <a:ext cx="582308" cy="525172"/>
          </a:xfrm>
          <a:prstGeom prst="rect">
            <a:avLst/>
          </a:prstGeom>
        </p:spPr>
      </p:pic>
      <p:sp>
        <p:nvSpPr>
          <p:cNvPr id="15" name="TextBox 14">
            <a:extLst>
              <a:ext uri="{FF2B5EF4-FFF2-40B4-BE49-F238E27FC236}">
                <a16:creationId xmlns:a16="http://schemas.microsoft.com/office/drawing/2014/main" id="{7BF6BCDF-9F5D-43EF-8D2F-74DA0EBB0C5C}"/>
              </a:ext>
            </a:extLst>
          </p:cNvPr>
          <p:cNvSpPr txBox="1"/>
          <p:nvPr/>
        </p:nvSpPr>
        <p:spPr>
          <a:xfrm>
            <a:off x="257181" y="691849"/>
            <a:ext cx="11613211" cy="6124755"/>
          </a:xfrm>
          <a:prstGeom prst="rect">
            <a:avLst/>
          </a:prstGeom>
          <a:noFill/>
        </p:spPr>
        <p:txBody>
          <a:bodyPr wrap="square" lIns="91438" tIns="45719" rIns="91438" bIns="45719" rtlCol="0">
            <a:spAutoFit/>
          </a:bodyPr>
          <a:lstStyle/>
          <a:p>
            <a:pPr marL="44450" algn="just">
              <a:defRPr/>
            </a:pPr>
            <a:r>
              <a:rPr lang="vi-VN" sz="2800" kern="0" dirty="0">
                <a:solidFill>
                  <a:srgbClr val="000000"/>
                </a:solidFill>
                <a:latin typeface="+mj-lt"/>
                <a:cs typeface="Arial"/>
                <a:sym typeface="Arial"/>
              </a:rPr>
              <a:t>        </a:t>
            </a:r>
            <a:r>
              <a:rPr lang="vi-VN" sz="2800" dirty="0">
                <a:latin typeface="+mj-lt"/>
              </a:rPr>
              <a:t>Mùa này người làng tôi gọi là mùa nước nổi, không gọi là mùa nước lũ vì nước lên hiền hoà. Nước mỗi ngày một dâng lên. Mưa dầm dề, mưa sướt mướt ngày này qua ngày khác.</a:t>
            </a:r>
          </a:p>
          <a:p>
            <a:pPr marL="44450" algn="just">
              <a:defRPr/>
            </a:pPr>
            <a:r>
              <a:rPr lang="vi-VN" sz="2800" dirty="0">
                <a:latin typeface="+mj-lt"/>
              </a:rPr>
              <a:t>        Rồi đến rằm tháng Bảy: “Rằm tháng Bảy nước nhảy lên bờ”. Dòng sông Cửu Long đã no đầy, lại tràn qua bờ. Nước trong ao hồ, trong đồng ruộng của mùa mưa hoà lẫn với nước dòng sông Cửu Long.</a:t>
            </a:r>
          </a:p>
          <a:p>
            <a:pPr marL="44450" algn="just">
              <a:defRPr/>
            </a:pPr>
            <a:r>
              <a:rPr lang="vi-VN" sz="2800" dirty="0">
                <a:latin typeface="+mj-lt"/>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algn="just">
              <a:defRPr/>
            </a:pPr>
            <a:r>
              <a:rPr lang="vi-VN" sz="2800" dirty="0">
                <a:latin typeface="+mj-lt"/>
              </a:rPr>
              <a:t>        Ngủ một đêm, sáng dậy, nước ngập lên những viên gạch. Phải lấy ván, lấy tre làm cầu từ cửa trước vào đến tận bếp. Vui quá! Có cả một cây cầu lắt lẻo ngay dưới mái nhà.</a:t>
            </a:r>
          </a:p>
          <a:p>
            <a:pPr marL="266693" algn="ctr" defTabSz="914377">
              <a:buClr>
                <a:srgbClr val="000000"/>
              </a:buClr>
              <a:defRPr/>
            </a:pPr>
            <a:r>
              <a:rPr lang="en-GB" sz="2800" dirty="0">
                <a:latin typeface="+mj-lt"/>
              </a:rPr>
              <a:t>                                         </a:t>
            </a:r>
            <a:r>
              <a:rPr lang="vi-VN" sz="2000" dirty="0">
                <a:latin typeface="+mj-lt"/>
              </a:rPr>
              <a:t>(T</a:t>
            </a:r>
            <a:r>
              <a:rPr lang="vi-VN" sz="2000" kern="0" dirty="0">
                <a:solidFill>
                  <a:srgbClr val="000000"/>
                </a:solidFill>
                <a:latin typeface="+mj-lt"/>
                <a:cs typeface="Arial"/>
                <a:sym typeface="Arial"/>
              </a:rPr>
              <a:t>heo Nguyễn Quang Sáng)</a:t>
            </a:r>
          </a:p>
        </p:txBody>
      </p:sp>
      <p:cxnSp>
        <p:nvCxnSpPr>
          <p:cNvPr id="4" name="Straight Connector 3"/>
          <p:cNvCxnSpPr/>
          <p:nvPr/>
        </p:nvCxnSpPr>
        <p:spPr>
          <a:xfrm flipV="1">
            <a:off x="5707782" y="1126156"/>
            <a:ext cx="1636295" cy="96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245638" y="2423963"/>
            <a:ext cx="1636295" cy="96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1290435" y="1568918"/>
            <a:ext cx="507507"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79033" y="2019703"/>
            <a:ext cx="557072" cy="16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11097569" y="4130805"/>
            <a:ext cx="504371" cy="194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79033" y="4570397"/>
            <a:ext cx="507507"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1362885" y="5812056"/>
            <a:ext cx="507507"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44905" y="6293318"/>
            <a:ext cx="507507"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8953957" y="172220"/>
            <a:ext cx="2704249" cy="519631"/>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2800" b="1" dirty="0" err="1">
                <a:solidFill>
                  <a:schemeClr val="tx1"/>
                </a:solidFill>
              </a:rPr>
              <a:t>Tìm</a:t>
            </a:r>
            <a:r>
              <a:rPr lang="en-US" sz="2800" b="1" dirty="0">
                <a:solidFill>
                  <a:schemeClr val="tx1"/>
                </a:solidFill>
              </a:rPr>
              <a:t> </a:t>
            </a:r>
            <a:r>
              <a:rPr lang="en-US" sz="2800" b="1" dirty="0" err="1">
                <a:solidFill>
                  <a:schemeClr val="tx1"/>
                </a:solidFill>
              </a:rPr>
              <a:t>từ</a:t>
            </a:r>
            <a:r>
              <a:rPr lang="en-US" sz="2800" b="1" dirty="0">
                <a:solidFill>
                  <a:schemeClr val="tx1"/>
                </a:solidFill>
              </a:rPr>
              <a:t> </a:t>
            </a:r>
            <a:r>
              <a:rPr lang="en-US" sz="2800" b="1" dirty="0" err="1">
                <a:solidFill>
                  <a:schemeClr val="tx1"/>
                </a:solidFill>
              </a:rPr>
              <a:t>khó</a:t>
            </a:r>
            <a:r>
              <a:rPr lang="en-US" sz="2800" b="1" dirty="0">
                <a:solidFill>
                  <a:schemeClr val="tx1"/>
                </a:solidFill>
              </a:rPr>
              <a:t> </a:t>
            </a:r>
            <a:r>
              <a:rPr lang="en-US" sz="2800" b="1" dirty="0" err="1">
                <a:solidFill>
                  <a:schemeClr val="tx1"/>
                </a:solidFill>
              </a:rPr>
              <a:t>đọc</a:t>
            </a:r>
            <a:r>
              <a:rPr lang="en-US" sz="2800" b="1" dirty="0">
                <a:solidFill>
                  <a:schemeClr val="tx1"/>
                </a:solidFill>
              </a:rPr>
              <a:t>.</a:t>
            </a:r>
          </a:p>
        </p:txBody>
      </p:sp>
    </p:spTree>
    <p:extLst>
      <p:ext uri="{BB962C8B-B14F-4D97-AF65-F5344CB8AC3E}">
        <p14:creationId xmlns:p14="http://schemas.microsoft.com/office/powerpoint/2010/main" val="7771873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par>
                                <p:cTn id="25" presetID="16" presetClass="entr" presetSubtype="21"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par>
                                <p:cTn id="38" presetID="16" presetClass="entr" presetSubtype="21"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arn(inVertical)">
                                      <p:cBhvr>
                                        <p:cTn id="45" dur="500"/>
                                        <p:tgtEl>
                                          <p:spTgt spid="26"/>
                                        </p:tgtEl>
                                      </p:cBhvr>
                                    </p:animEffect>
                                  </p:childTnLst>
                                </p:cTn>
                              </p:par>
                              <p:par>
                                <p:cTn id="46" presetID="16" presetClass="entr" presetSubtype="21"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barn(inVertical)">
                                      <p:cBhvr>
                                        <p:cTn id="4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ircle">
            <a:extLst>
              <a:ext uri="{FF2B5EF4-FFF2-40B4-BE49-F238E27FC236}">
                <a16:creationId xmlns:a16="http://schemas.microsoft.com/office/drawing/2014/main" id="{E4371182-1695-49CD-A0F2-CDA974FD9D38}"/>
              </a:ext>
            </a:extLst>
          </p:cNvPr>
          <p:cNvSpPr txBox="1">
            <a:spLocks/>
          </p:cNvSpPr>
          <p:nvPr/>
        </p:nvSpPr>
        <p:spPr>
          <a:xfrm>
            <a:off x="4983305" y="1319821"/>
            <a:ext cx="810211" cy="810211"/>
          </a:xfrm>
          <a:prstGeom prst="ellipse">
            <a:avLst/>
          </a:prstGeom>
          <a:ln w="50800">
            <a:solidFill>
              <a:srgbClr val="904206"/>
            </a:solidFill>
          </a:ln>
        </p:spPr>
        <p:txBody>
          <a:bodyPr lIns="91436" tIns="45718" rIns="91436" bIns="45718"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500" dirty="0"/>
              <a:t> </a:t>
            </a:r>
          </a:p>
        </p:txBody>
      </p:sp>
      <p:sp>
        <p:nvSpPr>
          <p:cNvPr id="11" name="文本框 10">
            <a:extLst>
              <a:ext uri="{FF2B5EF4-FFF2-40B4-BE49-F238E27FC236}">
                <a16:creationId xmlns:a16="http://schemas.microsoft.com/office/drawing/2014/main" id="{FEFCE49E-1E51-439A-A725-22D23DC7EAE8}"/>
              </a:ext>
            </a:extLst>
          </p:cNvPr>
          <p:cNvSpPr txBox="1"/>
          <p:nvPr/>
        </p:nvSpPr>
        <p:spPr>
          <a:xfrm>
            <a:off x="5093668" y="1354465"/>
            <a:ext cx="963845" cy="646331"/>
          </a:xfrm>
          <a:prstGeom prst="rect">
            <a:avLst/>
          </a:prstGeom>
          <a:noFill/>
        </p:spPr>
        <p:txBody>
          <a:bodyPr wrap="square" lIns="91436" tIns="45718" rIns="91436" bIns="45718" rtlCol="0">
            <a:spAutoFit/>
          </a:bodyPr>
          <a:lstStyle/>
          <a:p>
            <a:r>
              <a:rPr lang="en-US" altLang="zh-CN" sz="3600" b="1" dirty="0">
                <a:solidFill>
                  <a:srgbClr val="904206"/>
                </a:solidFill>
                <a:latin typeface="+mj-lt"/>
                <a:ea typeface="字魂7号-温暖童稚体" panose="00000500000000000000" pitchFamily="2" charset="-122"/>
              </a:rPr>
              <a:t>01</a:t>
            </a:r>
            <a:endParaRPr lang="zh-CN" altLang="en-US" sz="3600" b="1" dirty="0">
              <a:solidFill>
                <a:srgbClr val="904206"/>
              </a:solidFill>
              <a:latin typeface="+mj-lt"/>
              <a:ea typeface="字魂7号-温暖童稚体" panose="00000500000000000000" pitchFamily="2" charset="-122"/>
            </a:endParaRPr>
          </a:p>
        </p:txBody>
      </p:sp>
      <p:sp>
        <p:nvSpPr>
          <p:cNvPr id="12" name="文本框 11">
            <a:extLst>
              <a:ext uri="{FF2B5EF4-FFF2-40B4-BE49-F238E27FC236}">
                <a16:creationId xmlns:a16="http://schemas.microsoft.com/office/drawing/2014/main" id="{2A6E5871-5921-4D5D-AD2A-A1204C679FBC}"/>
              </a:ext>
            </a:extLst>
          </p:cNvPr>
          <p:cNvSpPr txBox="1"/>
          <p:nvPr/>
        </p:nvSpPr>
        <p:spPr>
          <a:xfrm>
            <a:off x="5962853" y="1418502"/>
            <a:ext cx="2863513" cy="646329"/>
          </a:xfrm>
          <a:prstGeom prst="rect">
            <a:avLst/>
          </a:prstGeom>
          <a:noFill/>
        </p:spPr>
        <p:txBody>
          <a:bodyPr wrap="square" lIns="91436" tIns="45718" rIns="91436" bIns="45718" rtlCol="0">
            <a:spAutoFit/>
          </a:bodyPr>
          <a:lstStyle/>
          <a:p>
            <a:r>
              <a:rPr lang="vi-VN" sz="3600" dirty="0"/>
              <a:t>mùa nước nổi</a:t>
            </a:r>
            <a:endParaRPr lang="zh-CN" altLang="en-US" sz="3600" dirty="0">
              <a:solidFill>
                <a:srgbClr val="FF0000"/>
              </a:solidFill>
              <a:latin typeface="Arial-Rounded" pitchFamily="34" charset="0"/>
              <a:ea typeface="Arial-Rounded" pitchFamily="34" charset="0"/>
              <a:cs typeface="Arial-Rounded" pitchFamily="34" charset="0"/>
            </a:endParaRPr>
          </a:p>
        </p:txBody>
      </p:sp>
      <p:sp>
        <p:nvSpPr>
          <p:cNvPr id="22" name="Circle">
            <a:extLst>
              <a:ext uri="{FF2B5EF4-FFF2-40B4-BE49-F238E27FC236}">
                <a16:creationId xmlns:a16="http://schemas.microsoft.com/office/drawing/2014/main" id="{9E5AEDC5-1A06-46C2-98FD-6C30488C42B1}"/>
              </a:ext>
            </a:extLst>
          </p:cNvPr>
          <p:cNvSpPr txBox="1">
            <a:spLocks/>
          </p:cNvSpPr>
          <p:nvPr/>
        </p:nvSpPr>
        <p:spPr>
          <a:xfrm>
            <a:off x="8335777" y="2345265"/>
            <a:ext cx="810211" cy="810211"/>
          </a:xfrm>
          <a:prstGeom prst="ellipse">
            <a:avLst/>
          </a:prstGeom>
          <a:ln w="50800">
            <a:solidFill>
              <a:srgbClr val="904206"/>
            </a:solidFill>
          </a:ln>
        </p:spPr>
        <p:txBody>
          <a:bodyPr lIns="91436" tIns="45718" rIns="91436" bIns="45718"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500" dirty="0"/>
              <a:t> </a:t>
            </a:r>
          </a:p>
        </p:txBody>
      </p:sp>
      <p:sp>
        <p:nvSpPr>
          <p:cNvPr id="23" name="文本框 22">
            <a:extLst>
              <a:ext uri="{FF2B5EF4-FFF2-40B4-BE49-F238E27FC236}">
                <a16:creationId xmlns:a16="http://schemas.microsoft.com/office/drawing/2014/main" id="{E32FBF29-8F78-48C0-A96B-302591DDADD8}"/>
              </a:ext>
            </a:extLst>
          </p:cNvPr>
          <p:cNvSpPr txBox="1"/>
          <p:nvPr/>
        </p:nvSpPr>
        <p:spPr>
          <a:xfrm>
            <a:off x="8367308" y="2411441"/>
            <a:ext cx="963845" cy="646331"/>
          </a:xfrm>
          <a:prstGeom prst="rect">
            <a:avLst/>
          </a:prstGeom>
          <a:noFill/>
        </p:spPr>
        <p:txBody>
          <a:bodyPr wrap="square" lIns="91436" tIns="45718" rIns="91436" bIns="45718" rtlCol="0">
            <a:spAutoFit/>
          </a:bodyPr>
          <a:lstStyle/>
          <a:p>
            <a:r>
              <a:rPr lang="en-US" altLang="zh-CN" sz="3600" b="1" dirty="0">
                <a:solidFill>
                  <a:srgbClr val="904206"/>
                </a:solidFill>
                <a:latin typeface="+mj-lt"/>
                <a:ea typeface="字魂7号-温暖童稚体" panose="00000500000000000000" pitchFamily="2" charset="-122"/>
              </a:rPr>
              <a:t>02</a:t>
            </a:r>
            <a:endParaRPr lang="zh-CN" altLang="en-US" sz="3600" b="1" dirty="0">
              <a:solidFill>
                <a:srgbClr val="904206"/>
              </a:solidFill>
              <a:latin typeface="+mj-lt"/>
              <a:ea typeface="字魂7号-温暖童稚体" panose="00000500000000000000" pitchFamily="2" charset="-122"/>
            </a:endParaRPr>
          </a:p>
        </p:txBody>
      </p:sp>
      <p:sp>
        <p:nvSpPr>
          <p:cNvPr id="24" name="文本框 23">
            <a:extLst>
              <a:ext uri="{FF2B5EF4-FFF2-40B4-BE49-F238E27FC236}">
                <a16:creationId xmlns:a16="http://schemas.microsoft.com/office/drawing/2014/main" id="{BAC905C1-3EB8-444D-9F9D-17D8ADCEADB2}"/>
              </a:ext>
            </a:extLst>
          </p:cNvPr>
          <p:cNvSpPr txBox="1"/>
          <p:nvPr/>
        </p:nvSpPr>
        <p:spPr>
          <a:xfrm>
            <a:off x="9292294" y="2410686"/>
            <a:ext cx="2479404" cy="646329"/>
          </a:xfrm>
          <a:prstGeom prst="rect">
            <a:avLst/>
          </a:prstGeom>
          <a:noFill/>
        </p:spPr>
        <p:txBody>
          <a:bodyPr wrap="square" lIns="91436" tIns="45718" rIns="91436" bIns="45718" rtlCol="0">
            <a:spAutoFit/>
          </a:bodyPr>
          <a:lstStyle/>
          <a:p>
            <a:r>
              <a:rPr lang="vi-VN" sz="3600" dirty="0"/>
              <a:t>sướt mướt</a:t>
            </a:r>
            <a:endParaRPr lang="zh-CN" altLang="en-US" sz="3600" dirty="0">
              <a:solidFill>
                <a:srgbClr val="FF0000"/>
              </a:solidFill>
              <a:latin typeface="Arial-Rounded" pitchFamily="34" charset="0"/>
              <a:ea typeface="Arial-Rounded" pitchFamily="34" charset="0"/>
              <a:cs typeface="Arial-Rounded" pitchFamily="34" charset="0"/>
            </a:endParaRPr>
          </a:p>
        </p:txBody>
      </p:sp>
      <p:sp>
        <p:nvSpPr>
          <p:cNvPr id="26" name="Circle">
            <a:extLst>
              <a:ext uri="{FF2B5EF4-FFF2-40B4-BE49-F238E27FC236}">
                <a16:creationId xmlns:a16="http://schemas.microsoft.com/office/drawing/2014/main" id="{E0EBCBDA-C581-4D5E-BC85-B8173817C06D}"/>
              </a:ext>
            </a:extLst>
          </p:cNvPr>
          <p:cNvSpPr txBox="1">
            <a:spLocks/>
          </p:cNvSpPr>
          <p:nvPr/>
        </p:nvSpPr>
        <p:spPr>
          <a:xfrm>
            <a:off x="5129548" y="3703885"/>
            <a:ext cx="810211" cy="810211"/>
          </a:xfrm>
          <a:prstGeom prst="ellipse">
            <a:avLst/>
          </a:prstGeom>
          <a:ln w="50800">
            <a:solidFill>
              <a:srgbClr val="904206"/>
            </a:solidFill>
          </a:ln>
        </p:spPr>
        <p:txBody>
          <a:bodyPr lIns="91436" tIns="45718" rIns="91436" bIns="45718"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500" dirty="0"/>
              <a:t> </a:t>
            </a:r>
          </a:p>
        </p:txBody>
      </p:sp>
      <p:sp>
        <p:nvSpPr>
          <p:cNvPr id="27" name="文本框 26">
            <a:extLst>
              <a:ext uri="{FF2B5EF4-FFF2-40B4-BE49-F238E27FC236}">
                <a16:creationId xmlns:a16="http://schemas.microsoft.com/office/drawing/2014/main" id="{7FBECE6D-5FC2-452E-A822-EA7D26F8A596}"/>
              </a:ext>
            </a:extLst>
          </p:cNvPr>
          <p:cNvSpPr txBox="1"/>
          <p:nvPr/>
        </p:nvSpPr>
        <p:spPr>
          <a:xfrm>
            <a:off x="5192612" y="3754296"/>
            <a:ext cx="963845" cy="646331"/>
          </a:xfrm>
          <a:prstGeom prst="rect">
            <a:avLst/>
          </a:prstGeom>
          <a:noFill/>
        </p:spPr>
        <p:txBody>
          <a:bodyPr wrap="square" lIns="91436" tIns="45718" rIns="91436" bIns="45718" rtlCol="0">
            <a:spAutoFit/>
          </a:bodyPr>
          <a:lstStyle/>
          <a:p>
            <a:r>
              <a:rPr lang="en-US" altLang="zh-CN" sz="3600" b="1" dirty="0">
                <a:solidFill>
                  <a:srgbClr val="904206"/>
                </a:solidFill>
                <a:latin typeface="+mj-lt"/>
                <a:ea typeface="字魂7号-温暖童稚体" panose="00000500000000000000" pitchFamily="2" charset="-122"/>
              </a:rPr>
              <a:t>03</a:t>
            </a:r>
            <a:endParaRPr lang="zh-CN" altLang="en-US" sz="3600" b="1" dirty="0">
              <a:solidFill>
                <a:srgbClr val="904206"/>
              </a:solidFill>
              <a:latin typeface="+mj-lt"/>
              <a:ea typeface="字魂7号-温暖童稚体" panose="00000500000000000000" pitchFamily="2" charset="-122"/>
            </a:endParaRPr>
          </a:p>
        </p:txBody>
      </p:sp>
      <p:sp>
        <p:nvSpPr>
          <p:cNvPr id="28" name="文本框 27">
            <a:extLst>
              <a:ext uri="{FF2B5EF4-FFF2-40B4-BE49-F238E27FC236}">
                <a16:creationId xmlns:a16="http://schemas.microsoft.com/office/drawing/2014/main" id="{BE138B7E-46F2-44C5-B5D0-E3F61D66E213}"/>
              </a:ext>
            </a:extLst>
          </p:cNvPr>
          <p:cNvSpPr txBox="1"/>
          <p:nvPr/>
        </p:nvSpPr>
        <p:spPr>
          <a:xfrm>
            <a:off x="6054532" y="3775845"/>
            <a:ext cx="3166469" cy="646329"/>
          </a:xfrm>
          <a:prstGeom prst="rect">
            <a:avLst/>
          </a:prstGeom>
          <a:noFill/>
        </p:spPr>
        <p:txBody>
          <a:bodyPr wrap="square" lIns="91436" tIns="45718" rIns="91436" bIns="45718" rtlCol="0">
            <a:spAutoFit/>
          </a:bodyPr>
          <a:lstStyle/>
          <a:p>
            <a:r>
              <a:rPr lang="vi-VN" sz="3600" dirty="0"/>
              <a:t>Rằm tháng Bảy </a:t>
            </a:r>
            <a:endParaRPr lang="zh-CN" altLang="en-US" sz="3600" dirty="0">
              <a:solidFill>
                <a:srgbClr val="FF0000"/>
              </a:solidFill>
              <a:latin typeface="Arial-Rounded" pitchFamily="34" charset="0"/>
              <a:ea typeface="Arial-Rounded" pitchFamily="34" charset="0"/>
              <a:cs typeface="Arial-Rounded" pitchFamily="34" charset="0"/>
            </a:endParaRPr>
          </a:p>
        </p:txBody>
      </p:sp>
      <p:sp>
        <p:nvSpPr>
          <p:cNvPr id="30" name="Circle">
            <a:extLst>
              <a:ext uri="{FF2B5EF4-FFF2-40B4-BE49-F238E27FC236}">
                <a16:creationId xmlns:a16="http://schemas.microsoft.com/office/drawing/2014/main" id="{E475B928-FACB-4025-A187-325FC4FB7749}"/>
              </a:ext>
            </a:extLst>
          </p:cNvPr>
          <p:cNvSpPr txBox="1">
            <a:spLocks/>
          </p:cNvSpPr>
          <p:nvPr/>
        </p:nvSpPr>
        <p:spPr>
          <a:xfrm>
            <a:off x="8655445" y="4776628"/>
            <a:ext cx="810211" cy="810211"/>
          </a:xfrm>
          <a:prstGeom prst="ellipse">
            <a:avLst/>
          </a:prstGeom>
          <a:ln w="50800">
            <a:solidFill>
              <a:srgbClr val="904206"/>
            </a:solidFill>
          </a:ln>
        </p:spPr>
        <p:txBody>
          <a:bodyPr lIns="91436" tIns="45718" rIns="91436" bIns="45718"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500" dirty="0"/>
              <a:t> </a:t>
            </a:r>
          </a:p>
        </p:txBody>
      </p:sp>
      <p:sp>
        <p:nvSpPr>
          <p:cNvPr id="31" name="文本框 30">
            <a:extLst>
              <a:ext uri="{FF2B5EF4-FFF2-40B4-BE49-F238E27FC236}">
                <a16:creationId xmlns:a16="http://schemas.microsoft.com/office/drawing/2014/main" id="{334600A9-D715-4F84-B4DB-C0E2BC26FBA2}"/>
              </a:ext>
            </a:extLst>
          </p:cNvPr>
          <p:cNvSpPr txBox="1"/>
          <p:nvPr/>
        </p:nvSpPr>
        <p:spPr>
          <a:xfrm>
            <a:off x="8736838" y="4802244"/>
            <a:ext cx="963845" cy="646331"/>
          </a:xfrm>
          <a:prstGeom prst="rect">
            <a:avLst/>
          </a:prstGeom>
          <a:noFill/>
        </p:spPr>
        <p:txBody>
          <a:bodyPr wrap="square" lIns="91436" tIns="45718" rIns="91436" bIns="45718" rtlCol="0">
            <a:spAutoFit/>
          </a:bodyPr>
          <a:lstStyle/>
          <a:p>
            <a:r>
              <a:rPr lang="en-US" altLang="zh-CN" sz="3600" b="1" dirty="0">
                <a:solidFill>
                  <a:srgbClr val="904206"/>
                </a:solidFill>
                <a:latin typeface="+mj-lt"/>
                <a:ea typeface="字魂7号-温暖童稚体" panose="00000500000000000000" pitchFamily="2" charset="-122"/>
              </a:rPr>
              <a:t>04</a:t>
            </a:r>
            <a:endParaRPr lang="zh-CN" altLang="en-US" sz="3600" b="1" dirty="0">
              <a:solidFill>
                <a:srgbClr val="904206"/>
              </a:solidFill>
              <a:latin typeface="+mj-lt"/>
              <a:ea typeface="字魂7号-温暖童稚体" panose="00000500000000000000" pitchFamily="2" charset="-122"/>
            </a:endParaRPr>
          </a:p>
        </p:txBody>
      </p:sp>
      <p:sp>
        <p:nvSpPr>
          <p:cNvPr id="32" name="文本框 31">
            <a:extLst>
              <a:ext uri="{FF2B5EF4-FFF2-40B4-BE49-F238E27FC236}">
                <a16:creationId xmlns:a16="http://schemas.microsoft.com/office/drawing/2014/main" id="{7A9E018B-B6C6-43E2-8C57-F3EB9585A4C8}"/>
              </a:ext>
            </a:extLst>
          </p:cNvPr>
          <p:cNvSpPr txBox="1"/>
          <p:nvPr/>
        </p:nvSpPr>
        <p:spPr>
          <a:xfrm>
            <a:off x="9564663" y="4865629"/>
            <a:ext cx="2332163" cy="646329"/>
          </a:xfrm>
          <a:prstGeom prst="rect">
            <a:avLst/>
          </a:prstGeom>
          <a:noFill/>
        </p:spPr>
        <p:txBody>
          <a:bodyPr wrap="square" lIns="91436" tIns="45718" rIns="91436" bIns="45718" rtlCol="0">
            <a:spAutoFit/>
          </a:bodyPr>
          <a:lstStyle/>
          <a:p>
            <a:r>
              <a:rPr lang="vi-VN" sz="3600" dirty="0"/>
              <a:t>ròng ròng</a:t>
            </a:r>
            <a:endParaRPr lang="zh-CN" altLang="en-US" sz="3600" dirty="0">
              <a:solidFill>
                <a:srgbClr val="FF0000"/>
              </a:solidFill>
              <a:latin typeface="Arial-Rounded" pitchFamily="34" charset="0"/>
              <a:ea typeface="Arial-Rounded" pitchFamily="34" charset="0"/>
              <a:cs typeface="Arial-Rounded" pitchFamily="34" charset="0"/>
            </a:endParaRPr>
          </a:p>
        </p:txBody>
      </p:sp>
      <p:grpSp>
        <p:nvGrpSpPr>
          <p:cNvPr id="21" name="图形 1">
            <a:extLst>
              <a:ext uri="{FF2B5EF4-FFF2-40B4-BE49-F238E27FC236}">
                <a16:creationId xmlns:a16="http://schemas.microsoft.com/office/drawing/2014/main" id="{98D1F153-9576-4132-8FB8-9AB0D683B163}"/>
              </a:ext>
            </a:extLst>
          </p:cNvPr>
          <p:cNvGrpSpPr/>
          <p:nvPr/>
        </p:nvGrpSpPr>
        <p:grpSpPr>
          <a:xfrm>
            <a:off x="126129" y="141897"/>
            <a:ext cx="5129547" cy="1308713"/>
            <a:chOff x="3435035" y="1591071"/>
            <a:chExt cx="6482748" cy="4438267"/>
          </a:xfrm>
        </p:grpSpPr>
        <p:sp>
          <p:nvSpPr>
            <p:cNvPr id="34" name="任意多边形: 形状 82">
              <a:extLst>
                <a:ext uri="{FF2B5EF4-FFF2-40B4-BE49-F238E27FC236}">
                  <a16:creationId xmlns:a16="http://schemas.microsoft.com/office/drawing/2014/main" id="{A7C4EA72-676D-4F33-B2E3-4EC926D5AB04}"/>
                </a:ext>
              </a:extLst>
            </p:cNvPr>
            <p:cNvSpPr/>
            <p:nvPr/>
          </p:nvSpPr>
          <p:spPr>
            <a:xfrm>
              <a:off x="3435035" y="2450395"/>
              <a:ext cx="6482748" cy="2681528"/>
            </a:xfrm>
            <a:custGeom>
              <a:avLst/>
              <a:gdLst>
                <a:gd name="connsiteX0" fmla="*/ 3803553 w 6356501"/>
                <a:gd name="connsiteY0" fmla="*/ 770990 h 4438266"/>
                <a:gd name="connsiteX1" fmla="*/ 6059045 w 6356501"/>
                <a:gd name="connsiteY1" fmla="*/ 1439237 h 4438266"/>
                <a:gd name="connsiteX2" fmla="*/ 6356183 w 6356501"/>
                <a:gd name="connsiteY2" fmla="*/ 2092440 h 4438266"/>
                <a:gd name="connsiteX3" fmla="*/ 5954357 w 6356501"/>
                <a:gd name="connsiteY3" fmla="*/ 2587670 h 4438266"/>
                <a:gd name="connsiteX4" fmla="*/ 4785237 w 6356501"/>
                <a:gd name="connsiteY4" fmla="*/ 3506667 h 4438266"/>
                <a:gd name="connsiteX5" fmla="*/ 3553430 w 6356501"/>
                <a:gd name="connsiteY5" fmla="*/ 4154228 h 4438266"/>
                <a:gd name="connsiteX6" fmla="*/ 3078260 w 6356501"/>
                <a:gd name="connsiteY6" fmla="*/ 4429426 h 4438266"/>
                <a:gd name="connsiteX7" fmla="*/ 2574880 w 6356501"/>
                <a:gd name="connsiteY7" fmla="*/ 4238856 h 4438266"/>
                <a:gd name="connsiteX8" fmla="*/ 2443236 w 6356501"/>
                <a:gd name="connsiteY8" fmla="*/ 4213154 h 4438266"/>
                <a:gd name="connsiteX9" fmla="*/ 2149860 w 6356501"/>
                <a:gd name="connsiteY9" fmla="*/ 4352320 h 4438266"/>
                <a:gd name="connsiteX10" fmla="*/ 1674062 w 6356501"/>
                <a:gd name="connsiteY10" fmla="*/ 4134168 h 4438266"/>
                <a:gd name="connsiteX11" fmla="*/ 128818 w 6356501"/>
                <a:gd name="connsiteY11" fmla="*/ 3236485 h 4438266"/>
                <a:gd name="connsiteX12" fmla="*/ 442255 w 6356501"/>
                <a:gd name="connsiteY12" fmla="*/ 1691240 h 4438266"/>
                <a:gd name="connsiteX13" fmla="*/ 1756809 w 6356501"/>
                <a:gd name="connsiteY13" fmla="*/ 506449 h 4438266"/>
                <a:gd name="connsiteX14" fmla="*/ 2940974 w 6356501"/>
                <a:gd name="connsiteY14" fmla="*/ 40055 h 4438266"/>
                <a:gd name="connsiteX15" fmla="*/ 3803553 w 6356501"/>
                <a:gd name="connsiteY15" fmla="*/ 770990 h 443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56501" h="4438266">
                  <a:moveTo>
                    <a:pt x="3803553" y="770990"/>
                  </a:moveTo>
                  <a:cubicBezTo>
                    <a:pt x="3803553" y="770990"/>
                    <a:pt x="5369484" y="-148007"/>
                    <a:pt x="6059045" y="1439237"/>
                  </a:cubicBezTo>
                  <a:cubicBezTo>
                    <a:pt x="6059045" y="1439237"/>
                    <a:pt x="6398184" y="1676822"/>
                    <a:pt x="6356183" y="2092440"/>
                  </a:cubicBezTo>
                  <a:cubicBezTo>
                    <a:pt x="6339885" y="2251666"/>
                    <a:pt x="6288481" y="2400235"/>
                    <a:pt x="5954357" y="2587670"/>
                  </a:cubicBezTo>
                  <a:cubicBezTo>
                    <a:pt x="5954357" y="2587670"/>
                    <a:pt x="5954357" y="3715416"/>
                    <a:pt x="4785237" y="3506667"/>
                  </a:cubicBezTo>
                  <a:cubicBezTo>
                    <a:pt x="4785237" y="3506667"/>
                    <a:pt x="4493114" y="4509039"/>
                    <a:pt x="3553430" y="4154228"/>
                  </a:cubicBezTo>
                  <a:cubicBezTo>
                    <a:pt x="3553430" y="4154228"/>
                    <a:pt x="3345935" y="4376142"/>
                    <a:pt x="3078260" y="4429426"/>
                  </a:cubicBezTo>
                  <a:cubicBezTo>
                    <a:pt x="2902735" y="4464531"/>
                    <a:pt x="2681449" y="4416261"/>
                    <a:pt x="2574880" y="4238856"/>
                  </a:cubicBezTo>
                  <a:cubicBezTo>
                    <a:pt x="2547297" y="4192467"/>
                    <a:pt x="2485864" y="4179303"/>
                    <a:pt x="2443236" y="4213154"/>
                  </a:cubicBezTo>
                  <a:cubicBezTo>
                    <a:pt x="2373654" y="4268319"/>
                    <a:pt x="2268966" y="4334141"/>
                    <a:pt x="2149860" y="4352320"/>
                  </a:cubicBezTo>
                  <a:cubicBezTo>
                    <a:pt x="1987499" y="4376768"/>
                    <a:pt x="1791914" y="4278976"/>
                    <a:pt x="1674062" y="4134168"/>
                  </a:cubicBezTo>
                  <a:cubicBezTo>
                    <a:pt x="1674062" y="4134168"/>
                    <a:pt x="546316" y="4530979"/>
                    <a:pt x="128818" y="3236485"/>
                  </a:cubicBezTo>
                  <a:cubicBezTo>
                    <a:pt x="-288680" y="1941990"/>
                    <a:pt x="442255" y="1691240"/>
                    <a:pt x="442255" y="1691240"/>
                  </a:cubicBezTo>
                  <a:cubicBezTo>
                    <a:pt x="442255" y="1691240"/>
                    <a:pt x="-289307" y="241908"/>
                    <a:pt x="1756809" y="506449"/>
                  </a:cubicBezTo>
                  <a:cubicBezTo>
                    <a:pt x="1756809" y="506449"/>
                    <a:pt x="2289652" y="-168694"/>
                    <a:pt x="2940974" y="40055"/>
                  </a:cubicBezTo>
                  <a:cubicBezTo>
                    <a:pt x="3209276" y="125936"/>
                    <a:pt x="3559699" y="162295"/>
                    <a:pt x="3803553" y="770990"/>
                  </a:cubicBezTo>
                  <a:close/>
                </a:path>
              </a:pathLst>
            </a:custGeom>
            <a:solidFill>
              <a:srgbClr val="FFFFFF"/>
            </a:solidFill>
            <a:ln w="6267" cap="flat">
              <a:noFill/>
              <a:prstDash val="solid"/>
              <a:miter/>
            </a:ln>
          </p:spPr>
          <p:txBody>
            <a:bodyPr rtlCol="0" anchor="ctr"/>
            <a:lstStyle/>
            <a:p>
              <a:pPr algn="ctr"/>
              <a:r>
                <a:rPr lang="en-US" altLang="zh-CN" sz="4000" dirty="0"/>
                <a:t>LUYỆN ĐỌC TỪ KHÓ</a:t>
              </a:r>
              <a:endParaRPr lang="zh-CN" altLang="en-US" sz="4000" dirty="0"/>
            </a:p>
          </p:txBody>
        </p:sp>
        <p:sp>
          <p:nvSpPr>
            <p:cNvPr id="35" name="任意多边形: 形状 83">
              <a:extLst>
                <a:ext uri="{FF2B5EF4-FFF2-40B4-BE49-F238E27FC236}">
                  <a16:creationId xmlns:a16="http://schemas.microsoft.com/office/drawing/2014/main" id="{A59DCE7C-486D-489B-8090-9EFA6E4454CA}"/>
                </a:ext>
              </a:extLst>
            </p:cNvPr>
            <p:cNvSpPr/>
            <p:nvPr/>
          </p:nvSpPr>
          <p:spPr>
            <a:xfrm>
              <a:off x="3851629" y="2633497"/>
              <a:ext cx="125375" cy="432543"/>
            </a:xfrm>
            <a:custGeom>
              <a:avLst/>
              <a:gdLst>
                <a:gd name="connsiteX0" fmla="*/ 126791 w 125374"/>
                <a:gd name="connsiteY0" fmla="*/ 394304 h 432542"/>
                <a:gd name="connsiteX1" fmla="*/ 8938 w 125374"/>
                <a:gd name="connsiteY1" fmla="*/ 0 h 432542"/>
                <a:gd name="connsiteX2" fmla="*/ 47178 w 125374"/>
                <a:gd name="connsiteY2" fmla="*/ 435050 h 432542"/>
                <a:gd name="connsiteX3" fmla="*/ 126791 w 125374"/>
                <a:gd name="connsiteY3" fmla="*/ 394304 h 432542"/>
              </a:gdLst>
              <a:ahLst/>
              <a:cxnLst>
                <a:cxn ang="0">
                  <a:pos x="connsiteX0" y="connsiteY0"/>
                </a:cxn>
                <a:cxn ang="0">
                  <a:pos x="connsiteX1" y="connsiteY1"/>
                </a:cxn>
                <a:cxn ang="0">
                  <a:pos x="connsiteX2" y="connsiteY2"/>
                </a:cxn>
                <a:cxn ang="0">
                  <a:pos x="connsiteX3" y="connsiteY3"/>
                </a:cxn>
              </a:cxnLst>
              <a:rect l="l" t="t" r="r" b="b"/>
              <a:pathLst>
                <a:path w="125374" h="432542">
                  <a:moveTo>
                    <a:pt x="126791" y="394304"/>
                  </a:moveTo>
                  <a:cubicBezTo>
                    <a:pt x="126791" y="394304"/>
                    <a:pt x="37775" y="218152"/>
                    <a:pt x="8938" y="0"/>
                  </a:cubicBezTo>
                  <a:cubicBezTo>
                    <a:pt x="-14883" y="154838"/>
                    <a:pt x="12700" y="313437"/>
                    <a:pt x="47178" y="435050"/>
                  </a:cubicBezTo>
                  <a:cubicBezTo>
                    <a:pt x="94193" y="405587"/>
                    <a:pt x="126791" y="394304"/>
                    <a:pt x="126791" y="394304"/>
                  </a:cubicBezTo>
                  <a:close/>
                </a:path>
              </a:pathLst>
            </a:custGeom>
            <a:solidFill>
              <a:srgbClr val="87C4B8"/>
            </a:solidFill>
            <a:ln w="6267" cap="flat">
              <a:noFill/>
              <a:prstDash val="solid"/>
              <a:miter/>
            </a:ln>
          </p:spPr>
          <p:txBody>
            <a:bodyPr rtlCol="0" anchor="ctr"/>
            <a:lstStyle/>
            <a:p>
              <a:endParaRPr lang="zh-CN" altLang="en-US"/>
            </a:p>
          </p:txBody>
        </p:sp>
        <p:sp>
          <p:nvSpPr>
            <p:cNvPr id="36" name="任意多边形: 形状 84">
              <a:extLst>
                <a:ext uri="{FF2B5EF4-FFF2-40B4-BE49-F238E27FC236}">
                  <a16:creationId xmlns:a16="http://schemas.microsoft.com/office/drawing/2014/main" id="{9CF1150F-1C69-48FD-B486-72FD702AC497}"/>
                </a:ext>
              </a:extLst>
            </p:cNvPr>
            <p:cNvSpPr/>
            <p:nvPr/>
          </p:nvSpPr>
          <p:spPr>
            <a:xfrm>
              <a:off x="3537033" y="3488553"/>
              <a:ext cx="6356502" cy="2538838"/>
            </a:xfrm>
            <a:custGeom>
              <a:avLst/>
              <a:gdLst>
                <a:gd name="connsiteX0" fmla="*/ 5954115 w 6356501"/>
                <a:gd name="connsiteY0" fmla="*/ 437558 h 2538839"/>
                <a:gd name="connsiteX1" fmla="*/ 4784995 w 6356501"/>
                <a:gd name="connsiteY1" fmla="*/ 1356555 h 2538839"/>
                <a:gd name="connsiteX2" fmla="*/ 3553188 w 6356501"/>
                <a:gd name="connsiteY2" fmla="*/ 2004116 h 2538839"/>
                <a:gd name="connsiteX3" fmla="*/ 3078018 w 6356501"/>
                <a:gd name="connsiteY3" fmla="*/ 2279313 h 2538839"/>
                <a:gd name="connsiteX4" fmla="*/ 2574638 w 6356501"/>
                <a:gd name="connsiteY4" fmla="*/ 2088744 h 2538839"/>
                <a:gd name="connsiteX5" fmla="*/ 2442995 w 6356501"/>
                <a:gd name="connsiteY5" fmla="*/ 2063042 h 2538839"/>
                <a:gd name="connsiteX6" fmla="*/ 2149618 w 6356501"/>
                <a:gd name="connsiteY6" fmla="*/ 2202208 h 2538839"/>
                <a:gd name="connsiteX7" fmla="*/ 1673820 w 6356501"/>
                <a:gd name="connsiteY7" fmla="*/ 1984056 h 2538839"/>
                <a:gd name="connsiteX8" fmla="*/ 128576 w 6356501"/>
                <a:gd name="connsiteY8" fmla="*/ 1086372 h 2538839"/>
                <a:gd name="connsiteX9" fmla="*/ 5082 w 6356501"/>
                <a:gd name="connsiteY9" fmla="*/ 499619 h 2538839"/>
                <a:gd name="connsiteX10" fmla="*/ 128576 w 6356501"/>
                <a:gd name="connsiteY10" fmla="*/ 1339630 h 2538839"/>
                <a:gd name="connsiteX11" fmla="*/ 1673820 w 6356501"/>
                <a:gd name="connsiteY11" fmla="*/ 2237313 h 2538839"/>
                <a:gd name="connsiteX12" fmla="*/ 2149618 w 6356501"/>
                <a:gd name="connsiteY12" fmla="*/ 2455465 h 2538839"/>
                <a:gd name="connsiteX13" fmla="*/ 2442995 w 6356501"/>
                <a:gd name="connsiteY13" fmla="*/ 2316299 h 2538839"/>
                <a:gd name="connsiteX14" fmla="*/ 2574638 w 6356501"/>
                <a:gd name="connsiteY14" fmla="*/ 2342001 h 2538839"/>
                <a:gd name="connsiteX15" fmla="*/ 3078018 w 6356501"/>
                <a:gd name="connsiteY15" fmla="*/ 2532571 h 2538839"/>
                <a:gd name="connsiteX16" fmla="*/ 3553188 w 6356501"/>
                <a:gd name="connsiteY16" fmla="*/ 2257373 h 2538839"/>
                <a:gd name="connsiteX17" fmla="*/ 4784369 w 6356501"/>
                <a:gd name="connsiteY17" fmla="*/ 1609185 h 2538839"/>
                <a:gd name="connsiteX18" fmla="*/ 5953489 w 6356501"/>
                <a:gd name="connsiteY18" fmla="*/ 690188 h 2538839"/>
                <a:gd name="connsiteX19" fmla="*/ 6355315 w 6356501"/>
                <a:gd name="connsiteY19" fmla="*/ 194958 h 2538839"/>
                <a:gd name="connsiteX20" fmla="*/ 6347166 w 6356501"/>
                <a:gd name="connsiteY20" fmla="*/ 0 h 2538839"/>
                <a:gd name="connsiteX21" fmla="*/ 5954115 w 6356501"/>
                <a:gd name="connsiteY21" fmla="*/ 437558 h 253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356501" h="2538839">
                  <a:moveTo>
                    <a:pt x="5954115" y="437558"/>
                  </a:moveTo>
                  <a:cubicBezTo>
                    <a:pt x="5954115" y="437558"/>
                    <a:pt x="5954115" y="1565304"/>
                    <a:pt x="4784995" y="1356555"/>
                  </a:cubicBezTo>
                  <a:cubicBezTo>
                    <a:pt x="4784995" y="1356555"/>
                    <a:pt x="4492872" y="2358926"/>
                    <a:pt x="3553188" y="2004116"/>
                  </a:cubicBezTo>
                  <a:cubicBezTo>
                    <a:pt x="3553188" y="2004116"/>
                    <a:pt x="3345693" y="2226029"/>
                    <a:pt x="3078018" y="2279313"/>
                  </a:cubicBezTo>
                  <a:cubicBezTo>
                    <a:pt x="2902493" y="2314418"/>
                    <a:pt x="2681207" y="2266149"/>
                    <a:pt x="2574638" y="2088744"/>
                  </a:cubicBezTo>
                  <a:cubicBezTo>
                    <a:pt x="2547055" y="2042355"/>
                    <a:pt x="2485622" y="2029191"/>
                    <a:pt x="2442995" y="2063042"/>
                  </a:cubicBezTo>
                  <a:cubicBezTo>
                    <a:pt x="2373412" y="2118207"/>
                    <a:pt x="2268724" y="2184029"/>
                    <a:pt x="2149618" y="2202208"/>
                  </a:cubicBezTo>
                  <a:cubicBezTo>
                    <a:pt x="1987257" y="2226656"/>
                    <a:pt x="1791673" y="2128864"/>
                    <a:pt x="1673820" y="1984056"/>
                  </a:cubicBezTo>
                  <a:cubicBezTo>
                    <a:pt x="1673820" y="1984056"/>
                    <a:pt x="546074" y="2380867"/>
                    <a:pt x="128576" y="1086372"/>
                  </a:cubicBezTo>
                  <a:cubicBezTo>
                    <a:pt x="55859" y="860071"/>
                    <a:pt x="17619" y="666367"/>
                    <a:pt x="5082" y="499619"/>
                  </a:cubicBezTo>
                  <a:cubicBezTo>
                    <a:pt x="-13097" y="713382"/>
                    <a:pt x="15112" y="987953"/>
                    <a:pt x="128576" y="1339630"/>
                  </a:cubicBezTo>
                  <a:cubicBezTo>
                    <a:pt x="546074" y="2634124"/>
                    <a:pt x="1673820" y="2237313"/>
                    <a:pt x="1673820" y="2237313"/>
                  </a:cubicBezTo>
                  <a:cubicBezTo>
                    <a:pt x="1791673" y="2382121"/>
                    <a:pt x="1987257" y="2480540"/>
                    <a:pt x="2149618" y="2455465"/>
                  </a:cubicBezTo>
                  <a:cubicBezTo>
                    <a:pt x="2268724" y="2437286"/>
                    <a:pt x="2373412" y="2370837"/>
                    <a:pt x="2442995" y="2316299"/>
                  </a:cubicBezTo>
                  <a:cubicBezTo>
                    <a:pt x="2485622" y="2283075"/>
                    <a:pt x="2546429" y="2296239"/>
                    <a:pt x="2574638" y="2342001"/>
                  </a:cubicBezTo>
                  <a:cubicBezTo>
                    <a:pt x="2681207" y="2520033"/>
                    <a:pt x="2902493" y="2567675"/>
                    <a:pt x="3078018" y="2532571"/>
                  </a:cubicBezTo>
                  <a:cubicBezTo>
                    <a:pt x="3345693" y="2479286"/>
                    <a:pt x="3553188" y="2257373"/>
                    <a:pt x="3553188" y="2257373"/>
                  </a:cubicBezTo>
                  <a:cubicBezTo>
                    <a:pt x="4492246" y="2611556"/>
                    <a:pt x="4784369" y="1609185"/>
                    <a:pt x="4784369" y="1609185"/>
                  </a:cubicBezTo>
                  <a:cubicBezTo>
                    <a:pt x="5953489" y="1817934"/>
                    <a:pt x="5953489" y="690188"/>
                    <a:pt x="5953489" y="690188"/>
                  </a:cubicBezTo>
                  <a:cubicBezTo>
                    <a:pt x="6287613" y="502126"/>
                    <a:pt x="6339016" y="354184"/>
                    <a:pt x="6355315" y="194958"/>
                  </a:cubicBezTo>
                  <a:cubicBezTo>
                    <a:pt x="6362210" y="124748"/>
                    <a:pt x="6358449" y="59553"/>
                    <a:pt x="6347166" y="0"/>
                  </a:cubicBezTo>
                  <a:cubicBezTo>
                    <a:pt x="6322717" y="137912"/>
                    <a:pt x="6246866" y="272063"/>
                    <a:pt x="5954115" y="437558"/>
                  </a:cubicBezTo>
                  <a:close/>
                </a:path>
              </a:pathLst>
            </a:custGeom>
            <a:solidFill>
              <a:srgbClr val="FFC9D6"/>
            </a:solidFill>
            <a:ln w="6267" cap="flat">
              <a:noFill/>
              <a:prstDash val="solid"/>
              <a:miter/>
            </a:ln>
          </p:spPr>
          <p:txBody>
            <a:bodyPr rtlCol="0" anchor="ctr"/>
            <a:lstStyle/>
            <a:p>
              <a:endParaRPr lang="zh-CN" altLang="en-US"/>
            </a:p>
          </p:txBody>
        </p:sp>
        <p:sp>
          <p:nvSpPr>
            <p:cNvPr id="37" name="任意多边形: 形状 85">
              <a:extLst>
                <a:ext uri="{FF2B5EF4-FFF2-40B4-BE49-F238E27FC236}">
                  <a16:creationId xmlns:a16="http://schemas.microsoft.com/office/drawing/2014/main" id="{5956A595-7145-48EC-98EC-CCAAFBACA183}"/>
                </a:ext>
              </a:extLst>
            </p:cNvPr>
            <p:cNvSpPr/>
            <p:nvPr/>
          </p:nvSpPr>
          <p:spPr>
            <a:xfrm>
              <a:off x="3988352" y="2725021"/>
              <a:ext cx="332243" cy="827473"/>
            </a:xfrm>
            <a:custGeom>
              <a:avLst/>
              <a:gdLst>
                <a:gd name="connsiteX0" fmla="*/ 334221 w 332243"/>
                <a:gd name="connsiteY0" fmla="*/ 0 h 827473"/>
                <a:gd name="connsiteX1" fmla="*/ 240817 w 332243"/>
                <a:gd name="connsiteY1" fmla="*/ 71464 h 827473"/>
                <a:gd name="connsiteX2" fmla="*/ 201950 w 332243"/>
                <a:gd name="connsiteY2" fmla="*/ 113464 h 827473"/>
                <a:gd name="connsiteX3" fmla="*/ 168099 w 332243"/>
                <a:gd name="connsiteY3" fmla="*/ 159226 h 827473"/>
                <a:gd name="connsiteX4" fmla="*/ 139263 w 332243"/>
                <a:gd name="connsiteY4" fmla="*/ 207495 h 827473"/>
                <a:gd name="connsiteX5" fmla="*/ 126726 w 332243"/>
                <a:gd name="connsiteY5" fmla="*/ 232570 h 827473"/>
                <a:gd name="connsiteX6" fmla="*/ 121084 w 332243"/>
                <a:gd name="connsiteY6" fmla="*/ 245108 h 827473"/>
                <a:gd name="connsiteX7" fmla="*/ 116069 w 332243"/>
                <a:gd name="connsiteY7" fmla="*/ 258272 h 827473"/>
                <a:gd name="connsiteX8" fmla="*/ 106039 w 332243"/>
                <a:gd name="connsiteY8" fmla="*/ 284601 h 827473"/>
                <a:gd name="connsiteX9" fmla="*/ 97262 w 332243"/>
                <a:gd name="connsiteY9" fmla="*/ 311556 h 827473"/>
                <a:gd name="connsiteX10" fmla="*/ 84098 w 332243"/>
                <a:gd name="connsiteY10" fmla="*/ 366094 h 827473"/>
                <a:gd name="connsiteX11" fmla="*/ 74068 w 332243"/>
                <a:gd name="connsiteY11" fmla="*/ 423140 h 827473"/>
                <a:gd name="connsiteX12" fmla="*/ 65292 w 332243"/>
                <a:gd name="connsiteY12" fmla="*/ 480812 h 827473"/>
                <a:gd name="connsiteX13" fmla="*/ 57769 w 332243"/>
                <a:gd name="connsiteY13" fmla="*/ 538484 h 827473"/>
                <a:gd name="connsiteX14" fmla="*/ 54635 w 332243"/>
                <a:gd name="connsiteY14" fmla="*/ 567321 h 827473"/>
                <a:gd name="connsiteX15" fmla="*/ 51501 w 332243"/>
                <a:gd name="connsiteY15" fmla="*/ 596157 h 827473"/>
                <a:gd name="connsiteX16" fmla="*/ 44605 w 332243"/>
                <a:gd name="connsiteY16" fmla="*/ 713382 h 827473"/>
                <a:gd name="connsiteX17" fmla="*/ 48366 w 332243"/>
                <a:gd name="connsiteY17" fmla="*/ 831862 h 827473"/>
                <a:gd name="connsiteX18" fmla="*/ 26426 w 332243"/>
                <a:gd name="connsiteY18" fmla="*/ 775443 h 827473"/>
                <a:gd name="connsiteX19" fmla="*/ 18903 w 332243"/>
                <a:gd name="connsiteY19" fmla="*/ 745980 h 827473"/>
                <a:gd name="connsiteX20" fmla="*/ 12634 w 332243"/>
                <a:gd name="connsiteY20" fmla="*/ 715890 h 827473"/>
                <a:gd name="connsiteX21" fmla="*/ 724 w 332243"/>
                <a:gd name="connsiteY21" fmla="*/ 594903 h 827473"/>
                <a:gd name="connsiteX22" fmla="*/ 724 w 332243"/>
                <a:gd name="connsiteY22" fmla="*/ 534097 h 827473"/>
                <a:gd name="connsiteX23" fmla="*/ 1978 w 332243"/>
                <a:gd name="connsiteY23" fmla="*/ 504006 h 827473"/>
                <a:gd name="connsiteX24" fmla="*/ 3858 w 332243"/>
                <a:gd name="connsiteY24" fmla="*/ 473916 h 827473"/>
                <a:gd name="connsiteX25" fmla="*/ 6993 w 332243"/>
                <a:gd name="connsiteY25" fmla="*/ 443827 h 827473"/>
                <a:gd name="connsiteX26" fmla="*/ 10754 w 332243"/>
                <a:gd name="connsiteY26" fmla="*/ 413737 h 827473"/>
                <a:gd name="connsiteX27" fmla="*/ 20784 w 332243"/>
                <a:gd name="connsiteY27" fmla="*/ 352930 h 827473"/>
                <a:gd name="connsiteX28" fmla="*/ 127352 w 332243"/>
                <a:gd name="connsiteY28" fmla="*/ 127882 h 827473"/>
                <a:gd name="connsiteX29" fmla="*/ 171234 w 332243"/>
                <a:gd name="connsiteY29" fmla="*/ 83374 h 827473"/>
                <a:gd name="connsiteX30" fmla="*/ 221384 w 332243"/>
                <a:gd name="connsiteY30" fmla="*/ 46389 h 827473"/>
                <a:gd name="connsiteX31" fmla="*/ 275921 w 332243"/>
                <a:gd name="connsiteY31" fmla="*/ 17552 h 827473"/>
                <a:gd name="connsiteX32" fmla="*/ 334221 w 332243"/>
                <a:gd name="connsiteY32" fmla="*/ 0 h 82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2243" h="827473">
                  <a:moveTo>
                    <a:pt x="334221" y="0"/>
                  </a:moveTo>
                  <a:cubicBezTo>
                    <a:pt x="299743" y="20060"/>
                    <a:pt x="269026" y="44508"/>
                    <a:pt x="240817" y="71464"/>
                  </a:cubicBezTo>
                  <a:cubicBezTo>
                    <a:pt x="227025" y="84628"/>
                    <a:pt x="213861" y="99046"/>
                    <a:pt x="201950" y="113464"/>
                  </a:cubicBezTo>
                  <a:cubicBezTo>
                    <a:pt x="190040" y="127882"/>
                    <a:pt x="178756" y="143554"/>
                    <a:pt x="168099" y="159226"/>
                  </a:cubicBezTo>
                  <a:cubicBezTo>
                    <a:pt x="157442" y="174898"/>
                    <a:pt x="148039" y="191197"/>
                    <a:pt x="139263" y="207495"/>
                  </a:cubicBezTo>
                  <a:cubicBezTo>
                    <a:pt x="134875" y="215645"/>
                    <a:pt x="130487" y="224421"/>
                    <a:pt x="126726" y="232570"/>
                  </a:cubicBezTo>
                  <a:lnTo>
                    <a:pt x="121084" y="245108"/>
                  </a:lnTo>
                  <a:lnTo>
                    <a:pt x="116069" y="258272"/>
                  </a:lnTo>
                  <a:cubicBezTo>
                    <a:pt x="112307" y="267048"/>
                    <a:pt x="109800" y="275825"/>
                    <a:pt x="106039" y="284601"/>
                  </a:cubicBezTo>
                  <a:cubicBezTo>
                    <a:pt x="102904" y="293377"/>
                    <a:pt x="100397" y="302153"/>
                    <a:pt x="97262" y="311556"/>
                  </a:cubicBezTo>
                  <a:cubicBezTo>
                    <a:pt x="92247" y="329736"/>
                    <a:pt x="87233" y="347915"/>
                    <a:pt x="84098" y="366094"/>
                  </a:cubicBezTo>
                  <a:cubicBezTo>
                    <a:pt x="80337" y="384274"/>
                    <a:pt x="77203" y="403707"/>
                    <a:pt x="74068" y="423140"/>
                  </a:cubicBezTo>
                  <a:cubicBezTo>
                    <a:pt x="70307" y="442573"/>
                    <a:pt x="68426" y="462006"/>
                    <a:pt x="65292" y="480812"/>
                  </a:cubicBezTo>
                  <a:cubicBezTo>
                    <a:pt x="62158" y="500245"/>
                    <a:pt x="60277" y="519678"/>
                    <a:pt x="57769" y="538484"/>
                  </a:cubicBezTo>
                  <a:lnTo>
                    <a:pt x="54635" y="567321"/>
                  </a:lnTo>
                  <a:cubicBezTo>
                    <a:pt x="53381" y="576724"/>
                    <a:pt x="52754" y="586754"/>
                    <a:pt x="51501" y="596157"/>
                  </a:cubicBezTo>
                  <a:cubicBezTo>
                    <a:pt x="47739" y="635023"/>
                    <a:pt x="45232" y="673889"/>
                    <a:pt x="44605" y="713382"/>
                  </a:cubicBezTo>
                  <a:cubicBezTo>
                    <a:pt x="43978" y="752875"/>
                    <a:pt x="43978" y="791742"/>
                    <a:pt x="48366" y="831862"/>
                  </a:cubicBezTo>
                  <a:cubicBezTo>
                    <a:pt x="38963" y="813682"/>
                    <a:pt x="32068" y="794876"/>
                    <a:pt x="26426" y="775443"/>
                  </a:cubicBezTo>
                  <a:cubicBezTo>
                    <a:pt x="23291" y="765413"/>
                    <a:pt x="21411" y="756010"/>
                    <a:pt x="18903" y="745980"/>
                  </a:cubicBezTo>
                  <a:cubicBezTo>
                    <a:pt x="17023" y="735950"/>
                    <a:pt x="14515" y="725920"/>
                    <a:pt x="12634" y="715890"/>
                  </a:cubicBezTo>
                  <a:cubicBezTo>
                    <a:pt x="5112" y="675770"/>
                    <a:pt x="1351" y="635023"/>
                    <a:pt x="724" y="594903"/>
                  </a:cubicBezTo>
                  <a:cubicBezTo>
                    <a:pt x="-530" y="574843"/>
                    <a:pt x="97" y="554156"/>
                    <a:pt x="724" y="534097"/>
                  </a:cubicBezTo>
                  <a:cubicBezTo>
                    <a:pt x="724" y="524066"/>
                    <a:pt x="1351" y="514037"/>
                    <a:pt x="1978" y="504006"/>
                  </a:cubicBezTo>
                  <a:cubicBezTo>
                    <a:pt x="2605" y="493977"/>
                    <a:pt x="3231" y="483947"/>
                    <a:pt x="3858" y="473916"/>
                  </a:cubicBezTo>
                  <a:cubicBezTo>
                    <a:pt x="4485" y="463887"/>
                    <a:pt x="5739" y="453857"/>
                    <a:pt x="6993" y="443827"/>
                  </a:cubicBezTo>
                  <a:cubicBezTo>
                    <a:pt x="7619" y="433797"/>
                    <a:pt x="9500" y="423767"/>
                    <a:pt x="10754" y="413737"/>
                  </a:cubicBezTo>
                  <a:cubicBezTo>
                    <a:pt x="13888" y="393677"/>
                    <a:pt x="16396" y="374244"/>
                    <a:pt x="20784" y="352930"/>
                  </a:cubicBezTo>
                  <a:cubicBezTo>
                    <a:pt x="37083" y="271436"/>
                    <a:pt x="72814" y="191197"/>
                    <a:pt x="127352" y="127882"/>
                  </a:cubicBezTo>
                  <a:cubicBezTo>
                    <a:pt x="141144" y="112210"/>
                    <a:pt x="155562" y="97165"/>
                    <a:pt x="171234" y="83374"/>
                  </a:cubicBezTo>
                  <a:cubicBezTo>
                    <a:pt x="186905" y="69583"/>
                    <a:pt x="203831" y="57045"/>
                    <a:pt x="221384" y="46389"/>
                  </a:cubicBezTo>
                  <a:cubicBezTo>
                    <a:pt x="238936" y="35732"/>
                    <a:pt x="257115" y="25702"/>
                    <a:pt x="275921" y="17552"/>
                  </a:cubicBezTo>
                  <a:cubicBezTo>
                    <a:pt x="294728" y="10030"/>
                    <a:pt x="314161" y="3134"/>
                    <a:pt x="334221" y="0"/>
                  </a:cubicBezTo>
                  <a:close/>
                </a:path>
              </a:pathLst>
            </a:custGeom>
            <a:solidFill>
              <a:srgbClr val="A381BD"/>
            </a:solidFill>
            <a:ln w="6267" cap="flat">
              <a:noFill/>
              <a:prstDash val="solid"/>
              <a:miter/>
            </a:ln>
          </p:spPr>
          <p:txBody>
            <a:bodyPr rtlCol="0" anchor="ctr"/>
            <a:lstStyle/>
            <a:p>
              <a:endParaRPr lang="zh-CN" altLang="en-US"/>
            </a:p>
          </p:txBody>
        </p:sp>
        <p:sp>
          <p:nvSpPr>
            <p:cNvPr id="38" name="任意多边形: 形状 86">
              <a:extLst>
                <a:ext uri="{FF2B5EF4-FFF2-40B4-BE49-F238E27FC236}">
                  <a16:creationId xmlns:a16="http://schemas.microsoft.com/office/drawing/2014/main" id="{B8B81586-9F1C-400B-9F20-4298A10E7B22}"/>
                </a:ext>
              </a:extLst>
            </p:cNvPr>
            <p:cNvSpPr/>
            <p:nvPr/>
          </p:nvSpPr>
          <p:spPr>
            <a:xfrm>
              <a:off x="9254500" y="3158530"/>
              <a:ext cx="238212" cy="601800"/>
            </a:xfrm>
            <a:custGeom>
              <a:avLst/>
              <a:gdLst>
                <a:gd name="connsiteX0" fmla="*/ 97792 w 238212"/>
                <a:gd name="connsiteY0" fmla="*/ 0 h 601798"/>
                <a:gd name="connsiteX1" fmla="*/ 133524 w 238212"/>
                <a:gd name="connsiteY1" fmla="*/ 28209 h 601798"/>
                <a:gd name="connsiteX2" fmla="*/ 164868 w 238212"/>
                <a:gd name="connsiteY2" fmla="*/ 62061 h 601798"/>
                <a:gd name="connsiteX3" fmla="*/ 213137 w 238212"/>
                <a:gd name="connsiteY3" fmla="*/ 141673 h 601798"/>
                <a:gd name="connsiteX4" fmla="*/ 234451 w 238212"/>
                <a:gd name="connsiteY4" fmla="*/ 330989 h 601798"/>
                <a:gd name="connsiteX5" fmla="*/ 228809 w 238212"/>
                <a:gd name="connsiteY5" fmla="*/ 354810 h 601798"/>
                <a:gd name="connsiteX6" fmla="*/ 225675 w 238212"/>
                <a:gd name="connsiteY6" fmla="*/ 366721 h 601798"/>
                <a:gd name="connsiteX7" fmla="*/ 221287 w 238212"/>
                <a:gd name="connsiteY7" fmla="*/ 378005 h 601798"/>
                <a:gd name="connsiteX8" fmla="*/ 201854 w 238212"/>
                <a:gd name="connsiteY8" fmla="*/ 421886 h 601798"/>
                <a:gd name="connsiteX9" fmla="*/ 189943 w 238212"/>
                <a:gd name="connsiteY9" fmla="*/ 442573 h 601798"/>
                <a:gd name="connsiteX10" fmla="*/ 183674 w 238212"/>
                <a:gd name="connsiteY10" fmla="*/ 452603 h 601798"/>
                <a:gd name="connsiteX11" fmla="*/ 176779 w 238212"/>
                <a:gd name="connsiteY11" fmla="*/ 462006 h 601798"/>
                <a:gd name="connsiteX12" fmla="*/ 162987 w 238212"/>
                <a:gd name="connsiteY12" fmla="*/ 480812 h 601798"/>
                <a:gd name="connsiteX13" fmla="*/ 147315 w 238212"/>
                <a:gd name="connsiteY13" fmla="*/ 498365 h 601798"/>
                <a:gd name="connsiteX14" fmla="*/ 0 w 238212"/>
                <a:gd name="connsiteY14" fmla="*/ 604933 h 601798"/>
                <a:gd name="connsiteX15" fmla="*/ 28836 w 238212"/>
                <a:gd name="connsiteY15" fmla="*/ 570455 h 601798"/>
                <a:gd name="connsiteX16" fmla="*/ 57045 w 238212"/>
                <a:gd name="connsiteY16" fmla="*/ 536604 h 601798"/>
                <a:gd name="connsiteX17" fmla="*/ 70210 w 238212"/>
                <a:gd name="connsiteY17" fmla="*/ 519051 h 601798"/>
                <a:gd name="connsiteX18" fmla="*/ 83375 w 238212"/>
                <a:gd name="connsiteY18" fmla="*/ 502126 h 601798"/>
                <a:gd name="connsiteX19" fmla="*/ 107195 w 238212"/>
                <a:gd name="connsiteY19" fmla="*/ 467021 h 601798"/>
                <a:gd name="connsiteX20" fmla="*/ 118479 w 238212"/>
                <a:gd name="connsiteY20" fmla="*/ 449469 h 601798"/>
                <a:gd name="connsiteX21" fmla="*/ 128509 w 238212"/>
                <a:gd name="connsiteY21" fmla="*/ 431289 h 601798"/>
                <a:gd name="connsiteX22" fmla="*/ 133524 w 238212"/>
                <a:gd name="connsiteY22" fmla="*/ 422513 h 601798"/>
                <a:gd name="connsiteX23" fmla="*/ 137912 w 238212"/>
                <a:gd name="connsiteY23" fmla="*/ 413110 h 601798"/>
                <a:gd name="connsiteX24" fmla="*/ 146689 w 238212"/>
                <a:gd name="connsiteY24" fmla="*/ 394931 h 601798"/>
                <a:gd name="connsiteX25" fmla="*/ 154211 w 238212"/>
                <a:gd name="connsiteY25" fmla="*/ 376124 h 601798"/>
                <a:gd name="connsiteX26" fmla="*/ 156092 w 238212"/>
                <a:gd name="connsiteY26" fmla="*/ 371736 h 601798"/>
                <a:gd name="connsiteX27" fmla="*/ 157345 w 238212"/>
                <a:gd name="connsiteY27" fmla="*/ 366721 h 601798"/>
                <a:gd name="connsiteX28" fmla="*/ 160480 w 238212"/>
                <a:gd name="connsiteY28" fmla="*/ 357318 h 601798"/>
                <a:gd name="connsiteX29" fmla="*/ 163614 w 238212"/>
                <a:gd name="connsiteY29" fmla="*/ 347915 h 601798"/>
                <a:gd name="connsiteX30" fmla="*/ 166122 w 238212"/>
                <a:gd name="connsiteY30" fmla="*/ 338512 h 601798"/>
                <a:gd name="connsiteX31" fmla="*/ 170510 w 238212"/>
                <a:gd name="connsiteY31" fmla="*/ 319079 h 601798"/>
                <a:gd name="connsiteX32" fmla="*/ 164868 w 238212"/>
                <a:gd name="connsiteY32" fmla="*/ 159226 h 601798"/>
                <a:gd name="connsiteX33" fmla="*/ 137286 w 238212"/>
                <a:gd name="connsiteY33" fmla="*/ 78986 h 601798"/>
                <a:gd name="connsiteX34" fmla="*/ 97792 w 238212"/>
                <a:gd name="connsiteY34" fmla="*/ 0 h 60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8212" h="601798">
                  <a:moveTo>
                    <a:pt x="97792" y="0"/>
                  </a:moveTo>
                  <a:cubicBezTo>
                    <a:pt x="110330" y="8149"/>
                    <a:pt x="122240" y="18179"/>
                    <a:pt x="133524" y="28209"/>
                  </a:cubicBezTo>
                  <a:cubicBezTo>
                    <a:pt x="144808" y="38866"/>
                    <a:pt x="154838" y="50150"/>
                    <a:pt x="164868" y="62061"/>
                  </a:cubicBezTo>
                  <a:cubicBezTo>
                    <a:pt x="184301" y="85882"/>
                    <a:pt x="200600" y="112837"/>
                    <a:pt x="213137" y="141673"/>
                  </a:cubicBezTo>
                  <a:cubicBezTo>
                    <a:pt x="238212" y="199346"/>
                    <a:pt x="248242" y="267048"/>
                    <a:pt x="234451" y="330989"/>
                  </a:cubicBezTo>
                  <a:cubicBezTo>
                    <a:pt x="233198" y="339139"/>
                    <a:pt x="230690" y="346661"/>
                    <a:pt x="228809" y="354810"/>
                  </a:cubicBezTo>
                  <a:lnTo>
                    <a:pt x="225675" y="366721"/>
                  </a:lnTo>
                  <a:lnTo>
                    <a:pt x="221287" y="378005"/>
                  </a:lnTo>
                  <a:cubicBezTo>
                    <a:pt x="216272" y="393050"/>
                    <a:pt x="208749" y="407468"/>
                    <a:pt x="201854" y="421886"/>
                  </a:cubicBezTo>
                  <a:cubicBezTo>
                    <a:pt x="198092" y="428782"/>
                    <a:pt x="193704" y="435677"/>
                    <a:pt x="189943" y="442573"/>
                  </a:cubicBezTo>
                  <a:cubicBezTo>
                    <a:pt x="188062" y="445707"/>
                    <a:pt x="186182" y="449469"/>
                    <a:pt x="183674" y="452603"/>
                  </a:cubicBezTo>
                  <a:lnTo>
                    <a:pt x="176779" y="462006"/>
                  </a:lnTo>
                  <a:cubicBezTo>
                    <a:pt x="172390" y="468275"/>
                    <a:pt x="167376" y="474544"/>
                    <a:pt x="162987" y="480812"/>
                  </a:cubicBezTo>
                  <a:lnTo>
                    <a:pt x="147315" y="498365"/>
                  </a:lnTo>
                  <a:cubicBezTo>
                    <a:pt x="105315" y="544754"/>
                    <a:pt x="55165" y="580485"/>
                    <a:pt x="0" y="604933"/>
                  </a:cubicBezTo>
                  <a:cubicBezTo>
                    <a:pt x="9403" y="593023"/>
                    <a:pt x="18806" y="581739"/>
                    <a:pt x="28836" y="570455"/>
                  </a:cubicBezTo>
                  <a:cubicBezTo>
                    <a:pt x="38239" y="559172"/>
                    <a:pt x="47642" y="547261"/>
                    <a:pt x="57045" y="536604"/>
                  </a:cubicBezTo>
                  <a:lnTo>
                    <a:pt x="70210" y="519051"/>
                  </a:lnTo>
                  <a:cubicBezTo>
                    <a:pt x="74598" y="513410"/>
                    <a:pt x="79613" y="507768"/>
                    <a:pt x="83375" y="502126"/>
                  </a:cubicBezTo>
                  <a:cubicBezTo>
                    <a:pt x="91523" y="490215"/>
                    <a:pt x="100300" y="478932"/>
                    <a:pt x="107195" y="467021"/>
                  </a:cubicBezTo>
                  <a:lnTo>
                    <a:pt x="118479" y="449469"/>
                  </a:lnTo>
                  <a:lnTo>
                    <a:pt x="128509" y="431289"/>
                  </a:lnTo>
                  <a:lnTo>
                    <a:pt x="133524" y="422513"/>
                  </a:lnTo>
                  <a:lnTo>
                    <a:pt x="137912" y="413110"/>
                  </a:lnTo>
                  <a:cubicBezTo>
                    <a:pt x="141047" y="406841"/>
                    <a:pt x="144181" y="400573"/>
                    <a:pt x="146689" y="394931"/>
                  </a:cubicBezTo>
                  <a:cubicBezTo>
                    <a:pt x="149196" y="388662"/>
                    <a:pt x="151704" y="382393"/>
                    <a:pt x="154211" y="376124"/>
                  </a:cubicBezTo>
                  <a:lnTo>
                    <a:pt x="156092" y="371736"/>
                  </a:lnTo>
                  <a:lnTo>
                    <a:pt x="157345" y="366721"/>
                  </a:lnTo>
                  <a:lnTo>
                    <a:pt x="160480" y="357318"/>
                  </a:lnTo>
                  <a:lnTo>
                    <a:pt x="163614" y="347915"/>
                  </a:lnTo>
                  <a:lnTo>
                    <a:pt x="166122" y="338512"/>
                  </a:lnTo>
                  <a:cubicBezTo>
                    <a:pt x="167376" y="332243"/>
                    <a:pt x="169883" y="325974"/>
                    <a:pt x="170510" y="319079"/>
                  </a:cubicBezTo>
                  <a:cubicBezTo>
                    <a:pt x="181167" y="267048"/>
                    <a:pt x="178032" y="213137"/>
                    <a:pt x="164868" y="159226"/>
                  </a:cubicBezTo>
                  <a:cubicBezTo>
                    <a:pt x="157973" y="132270"/>
                    <a:pt x="148570" y="105942"/>
                    <a:pt x="137286" y="78986"/>
                  </a:cubicBezTo>
                  <a:cubicBezTo>
                    <a:pt x="126629" y="52658"/>
                    <a:pt x="113464" y="26329"/>
                    <a:pt x="97792" y="0"/>
                  </a:cubicBezTo>
                  <a:close/>
                </a:path>
              </a:pathLst>
            </a:custGeom>
            <a:solidFill>
              <a:srgbClr val="A381BD"/>
            </a:solidFill>
            <a:ln w="6267" cap="flat">
              <a:noFill/>
              <a:prstDash val="solid"/>
              <a:miter/>
            </a:ln>
          </p:spPr>
          <p:txBody>
            <a:bodyPr rtlCol="0" anchor="ctr"/>
            <a:lstStyle/>
            <a:p>
              <a:endParaRPr lang="zh-CN" altLang="en-US"/>
            </a:p>
          </p:txBody>
        </p:sp>
        <p:sp>
          <p:nvSpPr>
            <p:cNvPr id="39" name="任意多边形: 形状 87">
              <a:extLst>
                <a:ext uri="{FF2B5EF4-FFF2-40B4-BE49-F238E27FC236}">
                  <a16:creationId xmlns:a16="http://schemas.microsoft.com/office/drawing/2014/main" id="{593B5B21-F617-4F8E-A06F-81CC864B95FC}"/>
                </a:ext>
              </a:extLst>
            </p:cNvPr>
            <p:cNvSpPr/>
            <p:nvPr/>
          </p:nvSpPr>
          <p:spPr>
            <a:xfrm>
              <a:off x="6943533" y="2347134"/>
              <a:ext cx="608068" cy="257018"/>
            </a:xfrm>
            <a:custGeom>
              <a:avLst/>
              <a:gdLst>
                <a:gd name="connsiteX0" fmla="*/ 0 w 608067"/>
                <a:gd name="connsiteY0" fmla="*/ 80749 h 257018"/>
                <a:gd name="connsiteX1" fmla="*/ 82747 w 608067"/>
                <a:gd name="connsiteY1" fmla="*/ 43136 h 257018"/>
                <a:gd name="connsiteX2" fmla="*/ 169883 w 608067"/>
                <a:gd name="connsiteY2" fmla="*/ 14927 h 257018"/>
                <a:gd name="connsiteX3" fmla="*/ 357945 w 608067"/>
                <a:gd name="connsiteY3" fmla="*/ 5524 h 257018"/>
                <a:gd name="connsiteX4" fmla="*/ 381766 w 608067"/>
                <a:gd name="connsiteY4" fmla="*/ 10539 h 257018"/>
                <a:gd name="connsiteX5" fmla="*/ 405588 w 608067"/>
                <a:gd name="connsiteY5" fmla="*/ 17435 h 257018"/>
                <a:gd name="connsiteX6" fmla="*/ 428782 w 608067"/>
                <a:gd name="connsiteY6" fmla="*/ 26211 h 257018"/>
                <a:gd name="connsiteX7" fmla="*/ 451349 w 608067"/>
                <a:gd name="connsiteY7" fmla="*/ 36241 h 257018"/>
                <a:gd name="connsiteX8" fmla="*/ 529708 w 608067"/>
                <a:gd name="connsiteY8" fmla="*/ 93913 h 257018"/>
                <a:gd name="connsiteX9" fmla="*/ 584247 w 608067"/>
                <a:gd name="connsiteY9" fmla="*/ 171646 h 257018"/>
                <a:gd name="connsiteX10" fmla="*/ 594276 w 608067"/>
                <a:gd name="connsiteY10" fmla="*/ 192959 h 257018"/>
                <a:gd name="connsiteX11" fmla="*/ 602426 w 608067"/>
                <a:gd name="connsiteY11" fmla="*/ 214900 h 257018"/>
                <a:gd name="connsiteX12" fmla="*/ 606187 w 608067"/>
                <a:gd name="connsiteY12" fmla="*/ 225557 h 257018"/>
                <a:gd name="connsiteX13" fmla="*/ 608694 w 608067"/>
                <a:gd name="connsiteY13" fmla="*/ 236841 h 257018"/>
                <a:gd name="connsiteX14" fmla="*/ 613709 w 608067"/>
                <a:gd name="connsiteY14" fmla="*/ 259408 h 257018"/>
                <a:gd name="connsiteX15" fmla="*/ 557918 w 608067"/>
                <a:gd name="connsiteY15" fmla="*/ 189825 h 257018"/>
                <a:gd name="connsiteX16" fmla="*/ 495857 w 608067"/>
                <a:gd name="connsiteY16" fmla="*/ 132153 h 257018"/>
                <a:gd name="connsiteX17" fmla="*/ 347288 w 608067"/>
                <a:gd name="connsiteY17" fmla="*/ 69465 h 257018"/>
                <a:gd name="connsiteX18" fmla="*/ 178659 w 608067"/>
                <a:gd name="connsiteY18" fmla="*/ 65077 h 257018"/>
                <a:gd name="connsiteX19" fmla="*/ 90897 w 608067"/>
                <a:gd name="connsiteY19" fmla="*/ 73853 h 257018"/>
                <a:gd name="connsiteX20" fmla="*/ 0 w 608067"/>
                <a:gd name="connsiteY20" fmla="*/ 80749 h 257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8067" h="257018">
                  <a:moveTo>
                    <a:pt x="0" y="80749"/>
                  </a:moveTo>
                  <a:cubicBezTo>
                    <a:pt x="27582" y="66958"/>
                    <a:pt x="54538" y="54420"/>
                    <a:pt x="82747" y="43136"/>
                  </a:cubicBezTo>
                  <a:cubicBezTo>
                    <a:pt x="110957" y="31853"/>
                    <a:pt x="140420" y="22450"/>
                    <a:pt x="169883" y="14927"/>
                  </a:cubicBezTo>
                  <a:cubicBezTo>
                    <a:pt x="230063" y="509"/>
                    <a:pt x="294004" y="-5133"/>
                    <a:pt x="357945" y="5524"/>
                  </a:cubicBezTo>
                  <a:cubicBezTo>
                    <a:pt x="366094" y="6778"/>
                    <a:pt x="373617" y="8658"/>
                    <a:pt x="381766" y="10539"/>
                  </a:cubicBezTo>
                  <a:cubicBezTo>
                    <a:pt x="389916" y="12420"/>
                    <a:pt x="397438" y="14300"/>
                    <a:pt x="405588" y="17435"/>
                  </a:cubicBezTo>
                  <a:cubicBezTo>
                    <a:pt x="413110" y="19942"/>
                    <a:pt x="421259" y="22450"/>
                    <a:pt x="428782" y="26211"/>
                  </a:cubicBezTo>
                  <a:cubicBezTo>
                    <a:pt x="436304" y="29345"/>
                    <a:pt x="443827" y="32480"/>
                    <a:pt x="451349" y="36241"/>
                  </a:cubicBezTo>
                  <a:cubicBezTo>
                    <a:pt x="480812" y="51286"/>
                    <a:pt x="507768" y="70719"/>
                    <a:pt x="529708" y="93913"/>
                  </a:cubicBezTo>
                  <a:cubicBezTo>
                    <a:pt x="552276" y="117108"/>
                    <a:pt x="570455" y="144063"/>
                    <a:pt x="584247" y="171646"/>
                  </a:cubicBezTo>
                  <a:lnTo>
                    <a:pt x="594276" y="192959"/>
                  </a:lnTo>
                  <a:cubicBezTo>
                    <a:pt x="597411" y="200482"/>
                    <a:pt x="599918" y="207377"/>
                    <a:pt x="602426" y="214900"/>
                  </a:cubicBezTo>
                  <a:lnTo>
                    <a:pt x="606187" y="225557"/>
                  </a:lnTo>
                  <a:lnTo>
                    <a:pt x="608694" y="236841"/>
                  </a:lnTo>
                  <a:cubicBezTo>
                    <a:pt x="610575" y="244363"/>
                    <a:pt x="612456" y="251885"/>
                    <a:pt x="613709" y="259408"/>
                  </a:cubicBezTo>
                  <a:cubicBezTo>
                    <a:pt x="594903" y="234960"/>
                    <a:pt x="577978" y="211139"/>
                    <a:pt x="557918" y="189825"/>
                  </a:cubicBezTo>
                  <a:cubicBezTo>
                    <a:pt x="538484" y="168511"/>
                    <a:pt x="517798" y="149078"/>
                    <a:pt x="495857" y="132153"/>
                  </a:cubicBezTo>
                  <a:cubicBezTo>
                    <a:pt x="451349" y="98928"/>
                    <a:pt x="401199" y="78868"/>
                    <a:pt x="347288" y="69465"/>
                  </a:cubicBezTo>
                  <a:cubicBezTo>
                    <a:pt x="293377" y="60062"/>
                    <a:pt x="236332" y="60689"/>
                    <a:pt x="178659" y="65077"/>
                  </a:cubicBezTo>
                  <a:cubicBezTo>
                    <a:pt x="149823" y="66958"/>
                    <a:pt x="120360" y="70719"/>
                    <a:pt x="90897" y="73853"/>
                  </a:cubicBezTo>
                  <a:cubicBezTo>
                    <a:pt x="60807" y="76988"/>
                    <a:pt x="30717" y="80749"/>
                    <a:pt x="0" y="80749"/>
                  </a:cubicBezTo>
                  <a:close/>
                </a:path>
              </a:pathLst>
            </a:custGeom>
            <a:solidFill>
              <a:srgbClr val="A381BD"/>
            </a:solidFill>
            <a:ln w="6267" cap="flat">
              <a:noFill/>
              <a:prstDash val="solid"/>
              <a:miter/>
            </a:ln>
          </p:spPr>
          <p:txBody>
            <a:bodyPr rtlCol="0" anchor="ctr"/>
            <a:lstStyle/>
            <a:p>
              <a:endParaRPr lang="zh-CN" altLang="en-US"/>
            </a:p>
          </p:txBody>
        </p:sp>
        <p:sp>
          <p:nvSpPr>
            <p:cNvPr id="40" name="任意多边形: 形状 88">
              <a:extLst>
                <a:ext uri="{FF2B5EF4-FFF2-40B4-BE49-F238E27FC236}">
                  <a16:creationId xmlns:a16="http://schemas.microsoft.com/office/drawing/2014/main" id="{928BE011-7413-47B2-AAAC-D6B3C629F5AB}"/>
                </a:ext>
              </a:extLst>
            </p:cNvPr>
            <p:cNvSpPr/>
            <p:nvPr/>
          </p:nvSpPr>
          <p:spPr>
            <a:xfrm>
              <a:off x="3536792" y="1591071"/>
              <a:ext cx="6356501" cy="4438267"/>
            </a:xfrm>
            <a:custGeom>
              <a:avLst/>
              <a:gdLst>
                <a:gd name="connsiteX0" fmla="*/ 3803553 w 6356501"/>
                <a:gd name="connsiteY0" fmla="*/ 770990 h 4438266"/>
                <a:gd name="connsiteX1" fmla="*/ 6059045 w 6356501"/>
                <a:gd name="connsiteY1" fmla="*/ 1439237 h 4438266"/>
                <a:gd name="connsiteX2" fmla="*/ 6356183 w 6356501"/>
                <a:gd name="connsiteY2" fmla="*/ 2092440 h 4438266"/>
                <a:gd name="connsiteX3" fmla="*/ 5954357 w 6356501"/>
                <a:gd name="connsiteY3" fmla="*/ 2587670 h 4438266"/>
                <a:gd name="connsiteX4" fmla="*/ 4785237 w 6356501"/>
                <a:gd name="connsiteY4" fmla="*/ 3506667 h 4438266"/>
                <a:gd name="connsiteX5" fmla="*/ 3553430 w 6356501"/>
                <a:gd name="connsiteY5" fmla="*/ 4154228 h 4438266"/>
                <a:gd name="connsiteX6" fmla="*/ 3078260 w 6356501"/>
                <a:gd name="connsiteY6" fmla="*/ 4429426 h 4438266"/>
                <a:gd name="connsiteX7" fmla="*/ 2574880 w 6356501"/>
                <a:gd name="connsiteY7" fmla="*/ 4238856 h 4438266"/>
                <a:gd name="connsiteX8" fmla="*/ 2443236 w 6356501"/>
                <a:gd name="connsiteY8" fmla="*/ 4213154 h 4438266"/>
                <a:gd name="connsiteX9" fmla="*/ 2149860 w 6356501"/>
                <a:gd name="connsiteY9" fmla="*/ 4352320 h 4438266"/>
                <a:gd name="connsiteX10" fmla="*/ 1674062 w 6356501"/>
                <a:gd name="connsiteY10" fmla="*/ 4134168 h 4438266"/>
                <a:gd name="connsiteX11" fmla="*/ 128818 w 6356501"/>
                <a:gd name="connsiteY11" fmla="*/ 3236485 h 4438266"/>
                <a:gd name="connsiteX12" fmla="*/ 442255 w 6356501"/>
                <a:gd name="connsiteY12" fmla="*/ 1691240 h 4438266"/>
                <a:gd name="connsiteX13" fmla="*/ 1756809 w 6356501"/>
                <a:gd name="connsiteY13" fmla="*/ 506449 h 4438266"/>
                <a:gd name="connsiteX14" fmla="*/ 2940974 w 6356501"/>
                <a:gd name="connsiteY14" fmla="*/ 40055 h 4438266"/>
                <a:gd name="connsiteX15" fmla="*/ 3803553 w 6356501"/>
                <a:gd name="connsiteY15" fmla="*/ 770990 h 443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56501" h="4438266">
                  <a:moveTo>
                    <a:pt x="3803553" y="770990"/>
                  </a:moveTo>
                  <a:cubicBezTo>
                    <a:pt x="3803553" y="770990"/>
                    <a:pt x="5369484" y="-148007"/>
                    <a:pt x="6059045" y="1439237"/>
                  </a:cubicBezTo>
                  <a:cubicBezTo>
                    <a:pt x="6059045" y="1439237"/>
                    <a:pt x="6398184" y="1676822"/>
                    <a:pt x="6356183" y="2092440"/>
                  </a:cubicBezTo>
                  <a:cubicBezTo>
                    <a:pt x="6339885" y="2251666"/>
                    <a:pt x="6288481" y="2400235"/>
                    <a:pt x="5954357" y="2587670"/>
                  </a:cubicBezTo>
                  <a:cubicBezTo>
                    <a:pt x="5954357" y="2587670"/>
                    <a:pt x="5954357" y="3715416"/>
                    <a:pt x="4785237" y="3506667"/>
                  </a:cubicBezTo>
                  <a:cubicBezTo>
                    <a:pt x="4785237" y="3506667"/>
                    <a:pt x="4493114" y="4509039"/>
                    <a:pt x="3553430" y="4154228"/>
                  </a:cubicBezTo>
                  <a:cubicBezTo>
                    <a:pt x="3553430" y="4154228"/>
                    <a:pt x="3345935" y="4376142"/>
                    <a:pt x="3078260" y="4429426"/>
                  </a:cubicBezTo>
                  <a:cubicBezTo>
                    <a:pt x="2902735" y="4464531"/>
                    <a:pt x="2681449" y="4416261"/>
                    <a:pt x="2574880" y="4238856"/>
                  </a:cubicBezTo>
                  <a:cubicBezTo>
                    <a:pt x="2547297" y="4192467"/>
                    <a:pt x="2485864" y="4179303"/>
                    <a:pt x="2443236" y="4213154"/>
                  </a:cubicBezTo>
                  <a:cubicBezTo>
                    <a:pt x="2373654" y="4268319"/>
                    <a:pt x="2268966" y="4334141"/>
                    <a:pt x="2149860" y="4352320"/>
                  </a:cubicBezTo>
                  <a:cubicBezTo>
                    <a:pt x="1987499" y="4376768"/>
                    <a:pt x="1791914" y="4278976"/>
                    <a:pt x="1674062" y="4134168"/>
                  </a:cubicBezTo>
                  <a:cubicBezTo>
                    <a:pt x="1674062" y="4134168"/>
                    <a:pt x="546316" y="4530979"/>
                    <a:pt x="128818" y="3236485"/>
                  </a:cubicBezTo>
                  <a:cubicBezTo>
                    <a:pt x="-288680" y="1941990"/>
                    <a:pt x="442255" y="1691240"/>
                    <a:pt x="442255" y="1691240"/>
                  </a:cubicBezTo>
                  <a:cubicBezTo>
                    <a:pt x="442255" y="1691240"/>
                    <a:pt x="-289307" y="241908"/>
                    <a:pt x="1756809" y="506449"/>
                  </a:cubicBezTo>
                  <a:cubicBezTo>
                    <a:pt x="1756809" y="506449"/>
                    <a:pt x="2289652" y="-168694"/>
                    <a:pt x="2940974" y="40055"/>
                  </a:cubicBezTo>
                  <a:cubicBezTo>
                    <a:pt x="3209276" y="125936"/>
                    <a:pt x="3559699" y="162295"/>
                    <a:pt x="3803553" y="770990"/>
                  </a:cubicBezTo>
                  <a:close/>
                </a:path>
              </a:pathLst>
            </a:custGeom>
            <a:noFill/>
            <a:ln w="64899" cap="flat">
              <a:solidFill>
                <a:srgbClr val="A381BD"/>
              </a:solidFill>
              <a:prstDash val="solid"/>
              <a:miter/>
            </a:ln>
          </p:spPr>
          <p:txBody>
            <a:bodyPr rtlCol="0" anchor="ctr"/>
            <a:lstStyle/>
            <a:p>
              <a:endParaRPr lang="zh-CN" altLang="en-US"/>
            </a:p>
          </p:txBody>
        </p:sp>
      </p:grpSp>
      <p:sp>
        <p:nvSpPr>
          <p:cNvPr id="41" name="Circle">
            <a:extLst>
              <a:ext uri="{FF2B5EF4-FFF2-40B4-BE49-F238E27FC236}">
                <a16:creationId xmlns:a16="http://schemas.microsoft.com/office/drawing/2014/main" id="{E4371182-1695-49CD-A0F2-CDA974FD9D38}"/>
              </a:ext>
            </a:extLst>
          </p:cNvPr>
          <p:cNvSpPr txBox="1">
            <a:spLocks/>
          </p:cNvSpPr>
          <p:nvPr/>
        </p:nvSpPr>
        <p:spPr>
          <a:xfrm>
            <a:off x="5014773" y="5807740"/>
            <a:ext cx="810211" cy="810211"/>
          </a:xfrm>
          <a:prstGeom prst="ellipse">
            <a:avLst/>
          </a:prstGeom>
          <a:ln w="50800">
            <a:solidFill>
              <a:srgbClr val="904206"/>
            </a:solidFill>
          </a:ln>
        </p:spPr>
        <p:txBody>
          <a:bodyPr lIns="91436" tIns="45718" rIns="91436" bIns="45718"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500" dirty="0"/>
              <a:t> </a:t>
            </a:r>
          </a:p>
        </p:txBody>
      </p:sp>
      <p:sp>
        <p:nvSpPr>
          <p:cNvPr id="42" name="文本框 10">
            <a:extLst>
              <a:ext uri="{FF2B5EF4-FFF2-40B4-BE49-F238E27FC236}">
                <a16:creationId xmlns:a16="http://schemas.microsoft.com/office/drawing/2014/main" id="{FEFCE49E-1E51-439A-A725-22D23DC7EAE8}"/>
              </a:ext>
            </a:extLst>
          </p:cNvPr>
          <p:cNvSpPr txBox="1"/>
          <p:nvPr/>
        </p:nvSpPr>
        <p:spPr>
          <a:xfrm>
            <a:off x="5093604" y="5873915"/>
            <a:ext cx="963845" cy="646331"/>
          </a:xfrm>
          <a:prstGeom prst="rect">
            <a:avLst/>
          </a:prstGeom>
          <a:noFill/>
        </p:spPr>
        <p:txBody>
          <a:bodyPr wrap="square" lIns="91436" tIns="45718" rIns="91436" bIns="45718" rtlCol="0">
            <a:spAutoFit/>
          </a:bodyPr>
          <a:lstStyle/>
          <a:p>
            <a:r>
              <a:rPr lang="en-US" altLang="zh-CN" sz="3600" b="1" dirty="0">
                <a:solidFill>
                  <a:srgbClr val="904206"/>
                </a:solidFill>
                <a:latin typeface="+mj-lt"/>
                <a:ea typeface="字魂7号-温暖童稚体" panose="00000500000000000000" pitchFamily="2" charset="-122"/>
              </a:rPr>
              <a:t>05</a:t>
            </a:r>
            <a:endParaRPr lang="zh-CN" altLang="en-US" sz="3600" b="1" dirty="0">
              <a:solidFill>
                <a:srgbClr val="904206"/>
              </a:solidFill>
              <a:latin typeface="+mj-lt"/>
              <a:ea typeface="字魂7号-温暖童稚体" panose="00000500000000000000" pitchFamily="2" charset="-122"/>
            </a:endParaRPr>
          </a:p>
        </p:txBody>
      </p:sp>
      <p:sp>
        <p:nvSpPr>
          <p:cNvPr id="43" name="文本框 11">
            <a:extLst>
              <a:ext uri="{FF2B5EF4-FFF2-40B4-BE49-F238E27FC236}">
                <a16:creationId xmlns:a16="http://schemas.microsoft.com/office/drawing/2014/main" id="{2A6E5871-5921-4D5D-AD2A-A1204C679FBC}"/>
              </a:ext>
            </a:extLst>
          </p:cNvPr>
          <p:cNvSpPr txBox="1"/>
          <p:nvPr/>
        </p:nvSpPr>
        <p:spPr>
          <a:xfrm>
            <a:off x="5923994" y="5879698"/>
            <a:ext cx="2411783" cy="646329"/>
          </a:xfrm>
          <a:prstGeom prst="rect">
            <a:avLst/>
          </a:prstGeom>
          <a:noFill/>
        </p:spPr>
        <p:txBody>
          <a:bodyPr wrap="square" lIns="91436" tIns="45718" rIns="91436" bIns="45718" rtlCol="0">
            <a:spAutoFit/>
          </a:bodyPr>
          <a:lstStyle/>
          <a:p>
            <a:r>
              <a:rPr lang="vi-VN" sz="3600" dirty="0"/>
              <a:t>lắt lẻo</a:t>
            </a:r>
            <a:endParaRPr lang="zh-CN" altLang="en-US" sz="3600" dirty="0">
              <a:solidFill>
                <a:srgbClr val="FF0000"/>
              </a:solidFill>
              <a:latin typeface="Arial-Rounded" pitchFamily="34" charset="0"/>
              <a:ea typeface="Arial-Rounded" pitchFamily="34" charset="0"/>
              <a:cs typeface="Arial-Rounded" pitchFamily="34" charset="0"/>
            </a:endParaRPr>
          </a:p>
        </p:txBody>
      </p:sp>
      <p:pic>
        <p:nvPicPr>
          <p:cNvPr id="29" name="Picture 2" descr="A child watching a book - Stock Illustration [17289149] - PIXTA"/>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6795" l="0" r="99333">
                        <a14:foregroundMark x1="65333" y1="14103" x2="74222" y2="54274"/>
                        <a14:foregroundMark x1="57333" y1="17949" x2="57333" y2="17949"/>
                        <a14:foregroundMark x1="45556" y1="17735" x2="59333" y2="20940"/>
                        <a14:foregroundMark x1="37556" y1="69872" x2="41556" y2="78419"/>
                        <a14:backgroundMark x1="27333" y1="52137" x2="27333" y2="52137"/>
                        <a14:backgroundMark x1="70444" y1="52137" x2="70444" y2="52137"/>
                      </a14:backgroundRemoval>
                    </a14:imgEffect>
                  </a14:imgLayer>
                </a14:imgProps>
              </a:ext>
              <a:ext uri="{28A0092B-C50C-407E-A947-70E740481C1C}">
                <a14:useLocalDpi xmlns:a14="http://schemas.microsoft.com/office/drawing/2010/main" val="0"/>
              </a:ext>
            </a:extLst>
          </a:blip>
          <a:srcRect/>
          <a:stretch>
            <a:fillRect/>
          </a:stretch>
        </p:blipFill>
        <p:spPr bwMode="auto">
          <a:xfrm>
            <a:off x="126130" y="2537356"/>
            <a:ext cx="4305781" cy="4478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3521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7" presetClass="entr" presetSubtype="0"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par>
                          <p:cTn id="36" fill="hold">
                            <p:stCondLst>
                              <p:cond delay="500"/>
                            </p:stCondLst>
                            <p:childTnLst>
                              <p:par>
                                <p:cTn id="37" presetID="2" presetClass="entr" presetSubtype="4" fill="hold" grpId="0" nodeType="after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childTnLst>
                          </p:cTn>
                        </p:par>
                        <p:par>
                          <p:cTn id="49" fill="hold">
                            <p:stCondLst>
                              <p:cond delay="500"/>
                            </p:stCondLst>
                            <p:childTnLst>
                              <p:par>
                                <p:cTn id="50" presetID="2" presetClass="entr" presetSubtype="4" fill="hold" grpId="0" nodeType="after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additive="base">
                                        <p:cTn id="52" dur="500" fill="hold"/>
                                        <p:tgtEl>
                                          <p:spTgt spid="28"/>
                                        </p:tgtEl>
                                        <p:attrNameLst>
                                          <p:attrName>ppt_x</p:attrName>
                                        </p:attrNameLst>
                                      </p:cBhvr>
                                      <p:tavLst>
                                        <p:tav tm="0">
                                          <p:val>
                                            <p:strVal val="#ppt_x"/>
                                          </p:val>
                                        </p:tav>
                                        <p:tav tm="100000">
                                          <p:val>
                                            <p:strVal val="#ppt_x"/>
                                          </p:val>
                                        </p:tav>
                                      </p:tavLst>
                                    </p:anim>
                                    <p:anim calcmode="lin" valueType="num">
                                      <p:cBhvr additive="base">
                                        <p:cTn id="5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childTnLst>
                          </p:cTn>
                        </p:par>
                        <p:par>
                          <p:cTn id="62" fill="hold">
                            <p:stCondLst>
                              <p:cond delay="500"/>
                            </p:stCondLst>
                            <p:childTnLst>
                              <p:par>
                                <p:cTn id="63" presetID="2" presetClass="entr" presetSubtype="4" fill="hold" grpId="0" nodeType="after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additive="base">
                                        <p:cTn id="65" dur="500" fill="hold"/>
                                        <p:tgtEl>
                                          <p:spTgt spid="32"/>
                                        </p:tgtEl>
                                        <p:attrNameLst>
                                          <p:attrName>ppt_x</p:attrName>
                                        </p:attrNameLst>
                                      </p:cBhvr>
                                      <p:tavLst>
                                        <p:tav tm="0">
                                          <p:val>
                                            <p:strVal val="#ppt_x"/>
                                          </p:val>
                                        </p:tav>
                                        <p:tav tm="100000">
                                          <p:val>
                                            <p:strVal val="#ppt_x"/>
                                          </p:val>
                                        </p:tav>
                                      </p:tavLst>
                                    </p:anim>
                                    <p:anim calcmode="lin" valueType="num">
                                      <p:cBhvr additive="base">
                                        <p:cTn id="6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fade">
                                      <p:cBhvr>
                                        <p:cTn id="71" dur="500"/>
                                        <p:tgtEl>
                                          <p:spTgt spid="41"/>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fade">
                                      <p:cBhvr>
                                        <p:cTn id="74" dur="500"/>
                                        <p:tgtEl>
                                          <p:spTgt spid="42"/>
                                        </p:tgtEl>
                                      </p:cBhvr>
                                    </p:animEffect>
                                  </p:childTnLst>
                                </p:cTn>
                              </p:par>
                            </p:childTnLst>
                          </p:cTn>
                        </p:par>
                        <p:par>
                          <p:cTn id="75" fill="hold">
                            <p:stCondLst>
                              <p:cond delay="500"/>
                            </p:stCondLst>
                            <p:childTnLst>
                              <p:par>
                                <p:cTn id="76" presetID="2" presetClass="entr" presetSubtype="4" fill="hold" grpId="0" nodeType="afterEffect">
                                  <p:stCondLst>
                                    <p:cond delay="0"/>
                                  </p:stCondLst>
                                  <p:childTnLst>
                                    <p:set>
                                      <p:cBhvr>
                                        <p:cTn id="77" dur="1" fill="hold">
                                          <p:stCondLst>
                                            <p:cond delay="0"/>
                                          </p:stCondLst>
                                        </p:cTn>
                                        <p:tgtEl>
                                          <p:spTgt spid="43"/>
                                        </p:tgtEl>
                                        <p:attrNameLst>
                                          <p:attrName>style.visibility</p:attrName>
                                        </p:attrNameLst>
                                      </p:cBhvr>
                                      <p:to>
                                        <p:strVal val="visible"/>
                                      </p:to>
                                    </p:set>
                                    <p:anim calcmode="lin" valueType="num">
                                      <p:cBhvr additive="base">
                                        <p:cTn id="78" dur="500" fill="hold"/>
                                        <p:tgtEl>
                                          <p:spTgt spid="43"/>
                                        </p:tgtEl>
                                        <p:attrNameLst>
                                          <p:attrName>ppt_x</p:attrName>
                                        </p:attrNameLst>
                                      </p:cBhvr>
                                      <p:tavLst>
                                        <p:tav tm="0">
                                          <p:val>
                                            <p:strVal val="#ppt_x"/>
                                          </p:val>
                                        </p:tav>
                                        <p:tav tm="100000">
                                          <p:val>
                                            <p:strVal val="#ppt_x"/>
                                          </p:val>
                                        </p:tav>
                                      </p:tavLst>
                                    </p:anim>
                                    <p:anim calcmode="lin" valueType="num">
                                      <p:cBhvr additive="base">
                                        <p:cTn id="79"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P spid="22" grpId="0" animBg="1"/>
      <p:bldP spid="23" grpId="0"/>
      <p:bldP spid="24" grpId="0"/>
      <p:bldP spid="26" grpId="0" animBg="1"/>
      <p:bldP spid="27" grpId="0"/>
      <p:bldP spid="28" grpId="0"/>
      <p:bldP spid="30" grpId="0" animBg="1"/>
      <p:bldP spid="31" grpId="0"/>
      <p:bldP spid="32" grpId="0"/>
      <p:bldP spid="41" grpId="0" animBg="1"/>
      <p:bldP spid="42"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027152" y="102422"/>
            <a:ext cx="3021965" cy="661716"/>
          </a:xfrm>
          <a:prstGeom prst="rect">
            <a:avLst/>
          </a:prstGeom>
          <a:noFill/>
        </p:spPr>
        <p:txBody>
          <a:bodyPr wrap="none" lIns="91430" tIns="45718" rIns="91430" bIns="45718" rtlCol="0">
            <a:spAutoFit/>
          </a:bodyPr>
          <a:lstStyle/>
          <a:p>
            <a:r>
              <a:rPr lang="en-US" sz="3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Mùa</a:t>
            </a:r>
            <a:r>
              <a:rPr lang="en-US" sz="3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3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nổi</a:t>
            </a:r>
            <a:r>
              <a:rPr lang="en-US" sz="3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F3DD3406-2712-834B-AB0F-2A570271E8D5}"/>
              </a:ext>
            </a:extLst>
          </p:cNvPr>
          <p:cNvGrpSpPr/>
          <p:nvPr/>
        </p:nvGrpSpPr>
        <p:grpSpPr>
          <a:xfrm>
            <a:off x="187880" y="169055"/>
            <a:ext cx="1395893" cy="555217"/>
            <a:chOff x="635794" y="386605"/>
            <a:chExt cx="1395893" cy="555217"/>
          </a:xfrm>
        </p:grpSpPr>
        <p:sp>
          <p:nvSpPr>
            <p:cNvPr id="10" name="TextBox 9">
              <a:extLst>
                <a:ext uri="{FF2B5EF4-FFF2-40B4-BE49-F238E27FC236}">
                  <a16:creationId xmlns:a16="http://schemas.microsoft.com/office/drawing/2014/main" id="{C07B3502-F58A-46C0-88F8-3DE26F98CD3F}"/>
                </a:ext>
              </a:extLst>
            </p:cNvPr>
            <p:cNvSpPr txBox="1"/>
            <p:nvPr/>
          </p:nvSpPr>
          <p:spPr>
            <a:xfrm>
              <a:off x="1218102" y="386605"/>
              <a:ext cx="813585" cy="530915"/>
            </a:xfrm>
            <a:prstGeom prst="rect">
              <a:avLst/>
            </a:prstGeom>
            <a:noFill/>
          </p:spPr>
          <p:txBody>
            <a:bodyPr wrap="square" rtlCol="0">
              <a:spAutoFit/>
            </a:bodyPr>
            <a:lstStyle/>
            <a:p>
              <a:pPr algn="ctr" defTabSz="914377">
                <a:lnSpc>
                  <a:spcPct val="150000"/>
                </a:lnSpc>
                <a:buClr>
                  <a:srgbClr val="000000"/>
                </a:buClr>
                <a:defRPr/>
              </a:pPr>
              <a:r>
                <a:rPr lang="vi-VN" b="1" kern="0" dirty="0">
                  <a:solidFill>
                    <a:srgbClr val="17479D"/>
                  </a:solidFill>
                  <a:latin typeface="UTM Avo" panose="02040603050506020204" pitchFamily="18" charset="0"/>
                  <a:cs typeface="Arial"/>
                  <a:sym typeface="Arial"/>
                </a:rPr>
                <a:t>ĐỌC</a:t>
              </a:r>
              <a:endParaRPr lang="en-US" b="1" kern="0" dirty="0">
                <a:solidFill>
                  <a:srgbClr val="17479D"/>
                </a:solidFill>
                <a:latin typeface="UTM Avo" panose="02040603050506020204" pitchFamily="18" charset="0"/>
                <a:cs typeface="Arial"/>
                <a:sym typeface="Arial"/>
              </a:endParaRPr>
            </a:p>
          </p:txBody>
        </p:sp>
        <p:pic>
          <p:nvPicPr>
            <p:cNvPr id="11" name="Picture 10">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5" name="TextBox 14">
            <a:extLst>
              <a:ext uri="{FF2B5EF4-FFF2-40B4-BE49-F238E27FC236}">
                <a16:creationId xmlns:a16="http://schemas.microsoft.com/office/drawing/2014/main" id="{7BF6BCDF-9F5D-43EF-8D2F-74DA0EBB0C5C}"/>
              </a:ext>
            </a:extLst>
          </p:cNvPr>
          <p:cNvSpPr txBox="1"/>
          <p:nvPr/>
        </p:nvSpPr>
        <p:spPr>
          <a:xfrm>
            <a:off x="257181" y="691849"/>
            <a:ext cx="11613211" cy="6124755"/>
          </a:xfrm>
          <a:prstGeom prst="rect">
            <a:avLst/>
          </a:prstGeom>
          <a:noFill/>
        </p:spPr>
        <p:txBody>
          <a:bodyPr wrap="square" lIns="91438" tIns="45719" rIns="91438" bIns="45719" rtlCol="0">
            <a:spAutoFit/>
          </a:bodyPr>
          <a:lstStyle/>
          <a:p>
            <a:pPr marL="44450" algn="just">
              <a:defRPr/>
            </a:pPr>
            <a:r>
              <a:rPr lang="vi-VN" sz="2800" kern="0" dirty="0">
                <a:solidFill>
                  <a:srgbClr val="000000"/>
                </a:solidFill>
                <a:latin typeface="+mj-lt"/>
                <a:cs typeface="Arial"/>
                <a:sym typeface="Arial"/>
              </a:rPr>
              <a:t>        </a:t>
            </a:r>
            <a:r>
              <a:rPr lang="vi-VN" sz="2800" dirty="0">
                <a:latin typeface="+mj-lt"/>
              </a:rPr>
              <a:t>Mùa này người làng tôi gọi là mùa nước nổi, không gọi là mùa nước lũ vì nước lên hiền hoà. Nước mỗi ngày một dâng lên. Mưa dầm dề, mưa sướt mướt ngày này qua ngày khác.</a:t>
            </a:r>
          </a:p>
          <a:p>
            <a:pPr marL="44450" algn="just">
              <a:defRPr/>
            </a:pPr>
            <a:r>
              <a:rPr lang="vi-VN" sz="2800" dirty="0">
                <a:latin typeface="+mj-lt"/>
              </a:rPr>
              <a:t>        Rồi đến rằm tháng Bảy: “Rằm tháng Bảy nước nhảy lên bờ”. Dòng sông Cửu Long đã no đầy, lại tràn qua bờ. Nước trong ao hồ, trong đồng ruộng của mùa mưa hoà lẫn với nước dòng sông Cửu Long.</a:t>
            </a:r>
          </a:p>
          <a:p>
            <a:pPr marL="44450" algn="just">
              <a:defRPr/>
            </a:pPr>
            <a:r>
              <a:rPr lang="vi-VN" sz="2800" dirty="0">
                <a:latin typeface="+mj-lt"/>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algn="just">
              <a:defRPr/>
            </a:pPr>
            <a:r>
              <a:rPr lang="vi-VN" sz="2800" dirty="0">
                <a:latin typeface="+mj-lt"/>
              </a:rPr>
              <a:t>        Ngủ một đêm, sáng dậy, nước ngập lên những viên gạch. Phải lấy ván, lấy tre làm cầu từ cửa trước vào đến tận bếp. Vui quá! Có cả một cây cầu lắt lẻo ngay dưới mái nhà.</a:t>
            </a:r>
          </a:p>
          <a:p>
            <a:pPr marL="266693" algn="ctr" defTabSz="914377">
              <a:buClr>
                <a:srgbClr val="000000"/>
              </a:buClr>
              <a:defRPr/>
            </a:pPr>
            <a:r>
              <a:rPr lang="en-GB" sz="2800" dirty="0">
                <a:latin typeface="+mj-lt"/>
              </a:rPr>
              <a:t>                                         </a:t>
            </a:r>
            <a:r>
              <a:rPr lang="vi-VN" sz="2000" dirty="0">
                <a:latin typeface="+mj-lt"/>
              </a:rPr>
              <a:t>(T</a:t>
            </a:r>
            <a:r>
              <a:rPr lang="vi-VN" sz="2000" kern="0" dirty="0">
                <a:solidFill>
                  <a:srgbClr val="000000"/>
                </a:solidFill>
                <a:latin typeface="+mj-lt"/>
                <a:cs typeface="Arial"/>
                <a:sym typeface="Arial"/>
              </a:rPr>
              <a:t>heo Nguyễn Quang Sáng)</a:t>
            </a:r>
          </a:p>
        </p:txBody>
      </p:sp>
    </p:spTree>
    <p:extLst>
      <p:ext uri="{BB962C8B-B14F-4D97-AF65-F5344CB8AC3E}">
        <p14:creationId xmlns:p14="http://schemas.microsoft.com/office/powerpoint/2010/main" val="2414247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组合 63"/>
          <p:cNvGrpSpPr>
            <a:grpSpLocks/>
          </p:cNvGrpSpPr>
          <p:nvPr/>
        </p:nvGrpSpPr>
        <p:grpSpPr bwMode="auto">
          <a:xfrm>
            <a:off x="3980085" y="-753064"/>
            <a:ext cx="1549143" cy="4693831"/>
            <a:chOff x="1998943" y="-1714093"/>
            <a:chExt cx="1246876" cy="3479338"/>
          </a:xfrm>
        </p:grpSpPr>
        <p:grpSp>
          <p:nvGrpSpPr>
            <p:cNvPr id="157735" name="组合 64"/>
            <p:cNvGrpSpPr>
              <a:grpSpLocks/>
            </p:cNvGrpSpPr>
            <p:nvPr/>
          </p:nvGrpSpPr>
          <p:grpSpPr bwMode="auto">
            <a:xfrm>
              <a:off x="1998943" y="18263"/>
              <a:ext cx="1108721" cy="1746982"/>
              <a:chOff x="1434445" y="32770"/>
              <a:chExt cx="1217765" cy="1918800"/>
            </a:xfrm>
          </p:grpSpPr>
          <p:sp>
            <p:nvSpPr>
              <p:cNvPr id="69" name="任意多边形 6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anchor="ctr"/>
              <a:lstStyle/>
              <a:p>
                <a:pPr algn="ctr" defTabSz="1214628">
                  <a:defRPr/>
                </a:pPr>
                <a:endParaRPr lang="zh-CN" altLang="en-US" sz="2400">
                  <a:solidFill>
                    <a:srgbClr val="00000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70" name="心形 69"/>
              <p:cNvSpPr/>
              <p:nvPr/>
            </p:nvSpPr>
            <p:spPr>
              <a:xfrm>
                <a:off x="1434445" y="899364"/>
                <a:ext cx="1217765" cy="1052206"/>
              </a:xfrm>
              <a:prstGeom prst="heart">
                <a:avLst/>
              </a:prstGeom>
            </p:spPr>
            <p:style>
              <a:lnRef idx="0">
                <a:schemeClr val="accent5"/>
              </a:lnRef>
              <a:fillRef idx="3">
                <a:schemeClr val="accent5"/>
              </a:fillRef>
              <a:effectRef idx="3">
                <a:schemeClr val="accent5"/>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4800" b="1" dirty="0">
                    <a:solidFill>
                      <a:srgbClr val="FFFFFF"/>
                    </a:solidFill>
                    <a:latin typeface=".黑体-日本语"/>
                    <a:ea typeface=".黑体-日本语"/>
                    <a:cs typeface=".黑体-日本语"/>
                    <a:sym typeface="+mn-lt"/>
                  </a:rPr>
                  <a:t>4</a:t>
                </a:r>
                <a:endParaRPr lang="zh-CN" altLang="en-US" sz="4800" b="1" dirty="0">
                  <a:solidFill>
                    <a:srgbClr val="FFFFFF"/>
                  </a:solidFill>
                  <a:latin typeface=".黑体-日本语"/>
                  <a:ea typeface=".黑体-日本语"/>
                  <a:cs typeface=".黑体-日本语"/>
                  <a:sym typeface="+mn-lt"/>
                </a:endParaRPr>
              </a:p>
            </p:txBody>
          </p:sp>
        </p:grpSp>
        <p:grpSp>
          <p:nvGrpSpPr>
            <p:cNvPr id="66" name="组合 65"/>
            <p:cNvGrpSpPr/>
            <p:nvPr/>
          </p:nvGrpSpPr>
          <p:grpSpPr>
            <a:xfrm flipV="1">
              <a:off x="2137098" y="-1714093"/>
              <a:ext cx="1108721" cy="1746892"/>
              <a:chOff x="1547664" y="32770"/>
              <a:chExt cx="1217765" cy="1918701"/>
            </a:xfrm>
            <a:noFill/>
            <a:effectLst/>
          </p:grpSpPr>
          <p:sp>
            <p:nvSpPr>
              <p:cNvPr id="67"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1214628">
                  <a:defRPr/>
                </a:pPr>
                <a:endParaRPr lang="zh-CN" altLang="en-US" sz="2400">
                  <a:solidFill>
                    <a:srgbClr val="00000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68"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1214628">
                  <a:defRPr/>
                </a:pPr>
                <a:endParaRPr lang="zh-CN" altLang="en-US" sz="4800" b="1" dirty="0">
                  <a:solidFill>
                    <a:sysClr val="window" lastClr="FFFFFF"/>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grpSp>
      <p:grpSp>
        <p:nvGrpSpPr>
          <p:cNvPr id="54" name="组合 53"/>
          <p:cNvGrpSpPr>
            <a:grpSpLocks/>
          </p:cNvGrpSpPr>
          <p:nvPr/>
        </p:nvGrpSpPr>
        <p:grpSpPr bwMode="auto">
          <a:xfrm>
            <a:off x="3703175" y="-2102447"/>
            <a:ext cx="1543984" cy="4693709"/>
            <a:chOff x="2102024" y="-1714093"/>
            <a:chExt cx="1143795" cy="3479248"/>
          </a:xfrm>
        </p:grpSpPr>
        <p:grpSp>
          <p:nvGrpSpPr>
            <p:cNvPr id="157729" name="组合 54"/>
            <p:cNvGrpSpPr>
              <a:grpSpLocks/>
            </p:cNvGrpSpPr>
            <p:nvPr/>
          </p:nvGrpSpPr>
          <p:grpSpPr bwMode="auto">
            <a:xfrm>
              <a:off x="2102024" y="18263"/>
              <a:ext cx="1108721" cy="1746892"/>
              <a:chOff x="1547664" y="32770"/>
              <a:chExt cx="1217765" cy="1918701"/>
            </a:xfrm>
          </p:grpSpPr>
          <p:sp>
            <p:nvSpPr>
              <p:cNvPr id="59"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anchor="ctr"/>
              <a:lstStyle/>
              <a:p>
                <a:pPr algn="ctr" defTabSz="1214628">
                  <a:defRPr/>
                </a:pPr>
                <a:endParaRPr lang="zh-CN" altLang="en-US" sz="2400">
                  <a:solidFill>
                    <a:srgbClr val="00000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60" name="心形 59"/>
              <p:cNvSpPr/>
              <p:nvPr/>
            </p:nvSpPr>
            <p:spPr>
              <a:xfrm>
                <a:off x="1547664" y="899265"/>
                <a:ext cx="1217765" cy="1052206"/>
              </a:xfrm>
              <a:prstGeom prst="heart">
                <a:avLst/>
              </a:prstGeom>
            </p:spPr>
            <p:style>
              <a:lnRef idx="0">
                <a:schemeClr val="accent4"/>
              </a:lnRef>
              <a:fillRef idx="3">
                <a:schemeClr val="accent4"/>
              </a:fillRef>
              <a:effectRef idx="3">
                <a:schemeClr val="accent4"/>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4800" b="1" dirty="0">
                    <a:solidFill>
                      <a:srgbClr val="FFFFFF"/>
                    </a:solidFill>
                    <a:latin typeface=".黑体-日本语"/>
                    <a:ea typeface=".黑体-日本语"/>
                    <a:cs typeface=".黑体-日本语"/>
                    <a:sym typeface="+mn-lt"/>
                  </a:rPr>
                  <a:t>3</a:t>
                </a:r>
                <a:endParaRPr lang="zh-CN" altLang="en-US" sz="4800" b="1" dirty="0">
                  <a:solidFill>
                    <a:srgbClr val="FFFFFF"/>
                  </a:solidFill>
                  <a:latin typeface=".黑体-日本语"/>
                  <a:ea typeface=".黑体-日本语"/>
                  <a:cs typeface=".黑体-日本语"/>
                  <a:sym typeface="+mn-lt"/>
                </a:endParaRPr>
              </a:p>
            </p:txBody>
          </p:sp>
        </p:grpSp>
        <p:grpSp>
          <p:nvGrpSpPr>
            <p:cNvPr id="56" name="组合 55"/>
            <p:cNvGrpSpPr/>
            <p:nvPr/>
          </p:nvGrpSpPr>
          <p:grpSpPr>
            <a:xfrm flipV="1">
              <a:off x="2137098" y="-1714093"/>
              <a:ext cx="1108721" cy="1746892"/>
              <a:chOff x="1547664" y="32770"/>
              <a:chExt cx="1217765" cy="1918701"/>
            </a:xfrm>
            <a:noFill/>
            <a:effectLst/>
          </p:grpSpPr>
          <p:sp>
            <p:nvSpPr>
              <p:cNvPr id="57"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1214628">
                  <a:defRPr/>
                </a:pPr>
                <a:endParaRPr lang="zh-CN" altLang="en-US" sz="2400">
                  <a:solidFill>
                    <a:srgbClr val="00000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58"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1214628">
                  <a:defRPr/>
                </a:pPr>
                <a:endParaRPr lang="zh-CN" altLang="en-US" sz="4800" b="1" dirty="0">
                  <a:solidFill>
                    <a:sysClr val="window" lastClr="FFFFFF"/>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grpSp>
      <p:grpSp>
        <p:nvGrpSpPr>
          <p:cNvPr id="44" name="组合 43"/>
          <p:cNvGrpSpPr>
            <a:grpSpLocks/>
          </p:cNvGrpSpPr>
          <p:nvPr/>
        </p:nvGrpSpPr>
        <p:grpSpPr bwMode="auto">
          <a:xfrm>
            <a:off x="2820785" y="301532"/>
            <a:ext cx="1542400" cy="4693709"/>
            <a:chOff x="2102024" y="-1714093"/>
            <a:chExt cx="1143795" cy="3479248"/>
          </a:xfrm>
        </p:grpSpPr>
        <p:grpSp>
          <p:nvGrpSpPr>
            <p:cNvPr id="157723" name="组合 44"/>
            <p:cNvGrpSpPr>
              <a:grpSpLocks/>
            </p:cNvGrpSpPr>
            <p:nvPr/>
          </p:nvGrpSpPr>
          <p:grpSpPr bwMode="auto">
            <a:xfrm>
              <a:off x="2102024" y="18263"/>
              <a:ext cx="1108721" cy="1746892"/>
              <a:chOff x="1547664" y="32770"/>
              <a:chExt cx="1217765" cy="1918701"/>
            </a:xfrm>
          </p:grpSpPr>
          <p:sp>
            <p:nvSpPr>
              <p:cNvPr id="4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anchor="ctr"/>
              <a:lstStyle/>
              <a:p>
                <a:pPr algn="ctr" defTabSz="1214628">
                  <a:defRPr/>
                </a:pPr>
                <a:endParaRPr lang="zh-CN" altLang="en-US" sz="2400">
                  <a:solidFill>
                    <a:srgbClr val="00000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50" name="心形 49"/>
              <p:cNvSpPr/>
              <p:nvPr/>
            </p:nvSpPr>
            <p:spPr>
              <a:xfrm>
                <a:off x="1547664" y="899265"/>
                <a:ext cx="1217765" cy="1052206"/>
              </a:xfrm>
              <a:prstGeom prst="heart">
                <a:avLst/>
              </a:prstGeom>
            </p:spPr>
            <p:style>
              <a:lnRef idx="0">
                <a:schemeClr val="accent1"/>
              </a:lnRef>
              <a:fillRef idx="3">
                <a:schemeClr val="accent1"/>
              </a:fillRef>
              <a:effectRef idx="3">
                <a:schemeClr val="accent1"/>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4800" b="1" dirty="0">
                    <a:solidFill>
                      <a:srgbClr val="FFFFFF"/>
                    </a:solidFill>
                    <a:latin typeface=".黑体-日本语"/>
                    <a:ea typeface=".黑体-日本语"/>
                    <a:cs typeface=".黑体-日本语"/>
                    <a:sym typeface="+mn-lt"/>
                  </a:rPr>
                  <a:t>2</a:t>
                </a:r>
                <a:endParaRPr lang="zh-CN" altLang="en-US" sz="4800" b="1" dirty="0">
                  <a:solidFill>
                    <a:srgbClr val="FFFFFF"/>
                  </a:solidFill>
                  <a:latin typeface=".黑体-日本语"/>
                  <a:ea typeface=".黑体-日本语"/>
                  <a:cs typeface=".黑体-日本语"/>
                  <a:sym typeface="+mn-lt"/>
                </a:endParaRPr>
              </a:p>
            </p:txBody>
          </p:sp>
        </p:grpSp>
        <p:grpSp>
          <p:nvGrpSpPr>
            <p:cNvPr id="46" name="组合 45"/>
            <p:cNvGrpSpPr/>
            <p:nvPr/>
          </p:nvGrpSpPr>
          <p:grpSpPr>
            <a:xfrm flipV="1">
              <a:off x="2137098" y="-1714093"/>
              <a:ext cx="1108721" cy="1746892"/>
              <a:chOff x="1547664" y="32770"/>
              <a:chExt cx="1217765" cy="1918701"/>
            </a:xfrm>
            <a:noFill/>
            <a:effectLst/>
          </p:grpSpPr>
          <p:sp>
            <p:nvSpPr>
              <p:cNvPr id="4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1214628">
                  <a:defRPr/>
                </a:pPr>
                <a:endParaRPr lang="zh-CN" altLang="en-US" sz="2400">
                  <a:solidFill>
                    <a:srgbClr val="00000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4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1214628">
                  <a:defRPr/>
                </a:pPr>
                <a:endParaRPr lang="zh-CN" altLang="en-US" sz="4800" b="1" dirty="0">
                  <a:solidFill>
                    <a:sysClr val="window" lastClr="FFFFFF"/>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gr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rcRect l="8347" r="32761"/>
          <a:stretch>
            <a:fillRect/>
          </a:stretch>
        </p:blipFill>
        <p:spPr bwMode="auto">
          <a:xfrm>
            <a:off x="-353684" y="3109084"/>
            <a:ext cx="3740399" cy="3627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圆角矩形 1"/>
          <p:cNvSpPr/>
          <p:nvPr/>
        </p:nvSpPr>
        <p:spPr bwMode="auto">
          <a:xfrm>
            <a:off x="5059590" y="1023185"/>
            <a:ext cx="6922919" cy="2514691"/>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rgbClr val="FF0066"/>
            </a:solidFill>
            <a:prstDash val="sysDot"/>
          </a:ln>
          <a:effectLst>
            <a:outerShdw blurRad="355600" dist="127000" dir="2940000" algn="t" rotWithShape="0">
              <a:prstClr val="black">
                <a:alpha val="40000"/>
              </a:prstClr>
            </a:outerShdw>
          </a:effectLst>
        </p:spPr>
        <p:txBody>
          <a:bodyPr lIns="91328" tIns="45670" rIns="91328" bIns="45670" anchor="ctr"/>
          <a:lstStyle/>
          <a:p>
            <a:pPr defTabSz="913276"/>
            <a:endParaRPr lang="en-US" sz="3200" dirty="0">
              <a:solidFill>
                <a:prstClr val="black"/>
              </a:solidFill>
              <a:cs typeface="Arial-Rounded" panose="020B0500000000000000" pitchFamily="34" charset="0"/>
            </a:endParaRPr>
          </a:p>
        </p:txBody>
      </p:sp>
      <p:grpSp>
        <p:nvGrpSpPr>
          <p:cNvPr id="43" name="组合 42"/>
          <p:cNvGrpSpPr>
            <a:grpSpLocks/>
          </p:cNvGrpSpPr>
          <p:nvPr/>
        </p:nvGrpSpPr>
        <p:grpSpPr bwMode="auto">
          <a:xfrm>
            <a:off x="2537523" y="-1389334"/>
            <a:ext cx="1542400" cy="4683907"/>
            <a:chOff x="2102023" y="-1714093"/>
            <a:chExt cx="1143796" cy="3479248"/>
          </a:xfrm>
        </p:grpSpPr>
        <p:grpSp>
          <p:nvGrpSpPr>
            <p:cNvPr id="157715" name="组合 38"/>
            <p:cNvGrpSpPr>
              <a:grpSpLocks/>
            </p:cNvGrpSpPr>
            <p:nvPr/>
          </p:nvGrpSpPr>
          <p:grpSpPr bwMode="auto">
            <a:xfrm>
              <a:off x="2102023" y="18263"/>
              <a:ext cx="1108720" cy="1746892"/>
              <a:chOff x="1547663" y="32770"/>
              <a:chExt cx="1217764" cy="1918701"/>
            </a:xfrm>
          </p:grpSpPr>
          <p:sp>
            <p:nvSpPr>
              <p:cNvPr id="3"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2"/>
              </a:lnRef>
              <a:fillRef idx="0">
                <a:schemeClr val="accent2"/>
              </a:fillRef>
              <a:effectRef idx="2">
                <a:schemeClr val="accent2"/>
              </a:effectRef>
              <a:fontRef idx="minor">
                <a:schemeClr val="tx1"/>
              </a:fontRef>
            </p:style>
            <p:txBody>
              <a:bodyPr anchor="ctr"/>
              <a:lstStyle/>
              <a:p>
                <a:pPr algn="ctr" defTabSz="1214628">
                  <a:defRPr/>
                </a:pPr>
                <a:endParaRPr lang="zh-CN" altLang="en-US" sz="2400">
                  <a:solidFill>
                    <a:srgbClr val="000000"/>
                  </a:solidFill>
                  <a:sym typeface="+mn-lt"/>
                </a:endParaRPr>
              </a:p>
            </p:txBody>
          </p:sp>
          <p:sp>
            <p:nvSpPr>
              <p:cNvPr id="38" name="心形 37"/>
              <p:cNvSpPr/>
              <p:nvPr/>
            </p:nvSpPr>
            <p:spPr>
              <a:xfrm>
                <a:off x="1547663" y="899265"/>
                <a:ext cx="1217764" cy="1052206"/>
              </a:xfrm>
              <a:prstGeom prst="heart">
                <a:avLst/>
              </a:prstGeom>
            </p:spPr>
            <p:style>
              <a:lnRef idx="0">
                <a:schemeClr val="accent2"/>
              </a:lnRef>
              <a:fillRef idx="3">
                <a:schemeClr val="accent2"/>
              </a:fillRef>
              <a:effectRef idx="3">
                <a:schemeClr val="accent2"/>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4800" b="1" dirty="0">
                    <a:solidFill>
                      <a:srgbClr val="FFFFFF"/>
                    </a:solidFill>
                    <a:latin typeface="华康方圆体W7"/>
                    <a:cs typeface="华康方圆体W7"/>
                    <a:sym typeface="+mn-lt"/>
                  </a:rPr>
                  <a:t>1</a:t>
                </a:r>
                <a:endParaRPr lang="zh-CN" altLang="en-US" sz="4800" b="1" dirty="0">
                  <a:solidFill>
                    <a:srgbClr val="FFFFFF"/>
                  </a:solidFill>
                  <a:latin typeface="华康方圆体W7"/>
                  <a:cs typeface="华康方圆体W7"/>
                  <a:sym typeface="+mn-lt"/>
                </a:endParaRPr>
              </a:p>
            </p:txBody>
          </p:sp>
        </p:grpSp>
        <p:grpSp>
          <p:nvGrpSpPr>
            <p:cNvPr id="40" name="组合 39"/>
            <p:cNvGrpSpPr/>
            <p:nvPr/>
          </p:nvGrpSpPr>
          <p:grpSpPr>
            <a:xfrm flipV="1">
              <a:off x="2137098" y="-1714093"/>
              <a:ext cx="1108721" cy="1746892"/>
              <a:chOff x="1547664" y="32770"/>
              <a:chExt cx="1217765" cy="1918701"/>
            </a:xfrm>
            <a:noFill/>
            <a:effectLst/>
          </p:grpSpPr>
          <p:sp>
            <p:nvSpPr>
              <p:cNvPr id="41"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1214628">
                  <a:defRPr/>
                </a:pPr>
                <a:endParaRPr lang="zh-CN" altLang="en-US" sz="2400">
                  <a:solidFill>
                    <a:srgbClr val="000000"/>
                  </a:solidFill>
                  <a:sym typeface="+mn-lt"/>
                </a:endParaRPr>
              </a:p>
            </p:txBody>
          </p:sp>
          <p:sp>
            <p:nvSpPr>
              <p:cNvPr id="42"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1214628">
                  <a:defRPr/>
                </a:pPr>
                <a:endParaRPr lang="zh-CN" altLang="en-US" sz="4800" b="1" dirty="0">
                  <a:solidFill>
                    <a:sysClr val="window" lastClr="FFFFFF"/>
                  </a:solidFill>
                  <a:sym typeface="+mn-lt"/>
                </a:endParaRPr>
              </a:p>
            </p:txBody>
          </p:sp>
        </p:grpSp>
      </p:grpSp>
      <p:sp>
        <p:nvSpPr>
          <p:cNvPr id="4" name="Flowchart: Punched Tape 3"/>
          <p:cNvSpPr/>
          <p:nvPr/>
        </p:nvSpPr>
        <p:spPr>
          <a:xfrm>
            <a:off x="168198" y="21150"/>
            <a:ext cx="3825911" cy="2240756"/>
          </a:xfrm>
          <a:prstGeom prst="flowChartPunchedTap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lIns="91328" tIns="45670" rIns="91328" bIns="4567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3276"/>
            <a:r>
              <a:rPr lang="en-US" sz="3600" dirty="0" err="1">
                <a:solidFill>
                  <a:prstClr val="black"/>
                </a:solidFill>
                <a:latin typeface="Arial-Rounded" pitchFamily="34" charset="0"/>
                <a:ea typeface="Arial-Rounded" pitchFamily="34" charset="0"/>
                <a:cs typeface="Arial-Rounded" pitchFamily="34" charset="0"/>
              </a:rPr>
              <a:t>Luyện</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đọc</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câu</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dài</a:t>
            </a:r>
            <a:r>
              <a:rPr lang="en-US" sz="3600" dirty="0">
                <a:solidFill>
                  <a:prstClr val="black"/>
                </a:solidFill>
                <a:latin typeface="Arial-Rounded" pitchFamily="34" charset="0"/>
                <a:ea typeface="Arial-Rounded" pitchFamily="34" charset="0"/>
                <a:cs typeface="Arial-Rounded" pitchFamily="34" charset="0"/>
              </a:rPr>
              <a:t>.</a:t>
            </a:r>
          </a:p>
        </p:txBody>
      </p:sp>
      <p:sp>
        <p:nvSpPr>
          <p:cNvPr id="51" name="圆角矩形 1"/>
          <p:cNvSpPr/>
          <p:nvPr/>
        </p:nvSpPr>
        <p:spPr bwMode="auto">
          <a:xfrm>
            <a:off x="3503459" y="3953340"/>
            <a:ext cx="8501688" cy="2419477"/>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rgbClr val="FF0066"/>
            </a:solidFill>
            <a:prstDash val="sysDot"/>
          </a:ln>
          <a:effectLst>
            <a:outerShdw blurRad="355600" dist="127000" dir="2940000" algn="t" rotWithShape="0">
              <a:prstClr val="black">
                <a:alpha val="40000"/>
              </a:prstClr>
            </a:outerShdw>
          </a:effectLst>
        </p:spPr>
        <p:txBody>
          <a:bodyPr lIns="91328" tIns="45670" rIns="91328" bIns="45670" anchor="ctr"/>
          <a:lstStyle/>
          <a:p>
            <a:pPr defTabSz="913276"/>
            <a:endParaRPr lang="en-US" sz="3200" dirty="0">
              <a:solidFill>
                <a:prstClr val="black"/>
              </a:solidFill>
              <a:cs typeface="Arial-Rounded" panose="020B0500000000000000" pitchFamily="34" charset="0"/>
            </a:endParaRPr>
          </a:p>
        </p:txBody>
      </p:sp>
      <p:sp>
        <p:nvSpPr>
          <p:cNvPr id="62" name="Rectangle 61">
            <a:extLst>
              <a:ext uri="{FF2B5EF4-FFF2-40B4-BE49-F238E27FC236}">
                <a16:creationId xmlns:a16="http://schemas.microsoft.com/office/drawing/2014/main" id="{DCFB3E53-A51D-404F-9D91-23E8F892E1FD}"/>
              </a:ext>
            </a:extLst>
          </p:cNvPr>
          <p:cNvSpPr/>
          <p:nvPr/>
        </p:nvSpPr>
        <p:spPr>
          <a:xfrm>
            <a:off x="3756461" y="4173083"/>
            <a:ext cx="7995683" cy="1962074"/>
          </a:xfrm>
          <a:prstGeom prst="rect">
            <a:avLst/>
          </a:prstGeom>
        </p:spPr>
        <p:txBody>
          <a:bodyPr wrap="square" lIns="91438" tIns="45719" rIns="91438" bIns="45719">
            <a:spAutoFit/>
          </a:bodyPr>
          <a:lstStyle/>
          <a:p>
            <a:pPr marL="59264" algn="just">
              <a:lnSpc>
                <a:spcPct val="150000"/>
              </a:lnSpc>
              <a:defRPr/>
            </a:pPr>
            <a:r>
              <a:rPr lang="vi-VN" sz="2700" dirty="0">
                <a:latin typeface="+mj-lt"/>
              </a:rPr>
              <a:t>   Ngồi trong nhà, ta thấy cả những đàn cá ròng ròng, từng đàn, từng đàn theo cá mẹ xuôi theo dòng nước, vào tận đồng sâu.</a:t>
            </a:r>
          </a:p>
        </p:txBody>
      </p:sp>
      <p:sp>
        <p:nvSpPr>
          <p:cNvPr id="65" name="Oval 64">
            <a:extLst>
              <a:ext uri="{FF2B5EF4-FFF2-40B4-BE49-F238E27FC236}">
                <a16:creationId xmlns:a16="http://schemas.microsoft.com/office/drawing/2014/main" id="{5171BCCF-04E8-F047-A57C-1A81E891285F}"/>
              </a:ext>
            </a:extLst>
          </p:cNvPr>
          <p:cNvSpPr/>
          <p:nvPr/>
        </p:nvSpPr>
        <p:spPr>
          <a:xfrm>
            <a:off x="3762059" y="4405380"/>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vi-VN" sz="2500">
              <a:latin typeface="+mj-lt"/>
            </a:endParaRPr>
          </a:p>
        </p:txBody>
      </p:sp>
      <p:cxnSp>
        <p:nvCxnSpPr>
          <p:cNvPr id="71" name="Straight Connector 70">
            <a:extLst>
              <a:ext uri="{FF2B5EF4-FFF2-40B4-BE49-F238E27FC236}">
                <a16:creationId xmlns:a16="http://schemas.microsoft.com/office/drawing/2014/main" id="{41972CF3-BCE2-154F-B369-0C389398F5A3}"/>
              </a:ext>
            </a:extLst>
          </p:cNvPr>
          <p:cNvCxnSpPr/>
          <p:nvPr/>
        </p:nvCxnSpPr>
        <p:spPr>
          <a:xfrm flipH="1">
            <a:off x="8487303" y="4969903"/>
            <a:ext cx="80644" cy="342455"/>
          </a:xfrm>
          <a:prstGeom prst="line">
            <a:avLst/>
          </a:prstGeom>
          <a:ln w="1905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19C7958A-ADED-7B4B-BF04-3F99A223E621}"/>
              </a:ext>
            </a:extLst>
          </p:cNvPr>
          <p:cNvCxnSpPr/>
          <p:nvPr/>
        </p:nvCxnSpPr>
        <p:spPr>
          <a:xfrm flipH="1">
            <a:off x="5287044" y="5004009"/>
            <a:ext cx="96704" cy="318468"/>
          </a:xfrm>
          <a:prstGeom prst="line">
            <a:avLst/>
          </a:prstGeom>
          <a:ln w="19050">
            <a:solidFill>
              <a:srgbClr val="FF0066"/>
            </a:solidFill>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BE17A43B-BCD6-554A-8CB7-2ECFA5E6282A}"/>
              </a:ext>
            </a:extLst>
          </p:cNvPr>
          <p:cNvGrpSpPr/>
          <p:nvPr/>
        </p:nvGrpSpPr>
        <p:grpSpPr>
          <a:xfrm>
            <a:off x="6488964" y="5601341"/>
            <a:ext cx="174493" cy="362368"/>
            <a:chOff x="4944388" y="3399410"/>
            <a:chExt cx="230207" cy="470813"/>
          </a:xfrm>
        </p:grpSpPr>
        <p:cxnSp>
          <p:nvCxnSpPr>
            <p:cNvPr id="78" name="Straight Connector 77">
              <a:extLst>
                <a:ext uri="{FF2B5EF4-FFF2-40B4-BE49-F238E27FC236}">
                  <a16:creationId xmlns:a16="http://schemas.microsoft.com/office/drawing/2014/main" id="{6F93B920-5040-7C4D-BE9C-294BDCF9EC68}"/>
                </a:ext>
              </a:extLst>
            </p:cNvPr>
            <p:cNvCxnSpPr/>
            <p:nvPr/>
          </p:nvCxnSpPr>
          <p:spPr>
            <a:xfrm flipH="1">
              <a:off x="4993219" y="3399410"/>
              <a:ext cx="181376" cy="470813"/>
            </a:xfrm>
            <a:prstGeom prst="line">
              <a:avLst/>
            </a:prstGeom>
            <a:ln w="1905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AFA73612-6F0C-D742-BB11-FCFFFDE31C57}"/>
                </a:ext>
              </a:extLst>
            </p:cNvPr>
            <p:cNvCxnSpPr/>
            <p:nvPr/>
          </p:nvCxnSpPr>
          <p:spPr>
            <a:xfrm flipH="1">
              <a:off x="4944388" y="3399410"/>
              <a:ext cx="181376" cy="470813"/>
            </a:xfrm>
            <a:prstGeom prst="line">
              <a:avLst/>
            </a:prstGeom>
            <a:ln w="19050">
              <a:solidFill>
                <a:srgbClr val="FF0066"/>
              </a:solidFill>
            </a:ln>
          </p:spPr>
          <p:style>
            <a:lnRef idx="1">
              <a:schemeClr val="accent1"/>
            </a:lnRef>
            <a:fillRef idx="0">
              <a:schemeClr val="accent1"/>
            </a:fillRef>
            <a:effectRef idx="0">
              <a:schemeClr val="accent1"/>
            </a:effectRef>
            <a:fontRef idx="minor">
              <a:schemeClr val="tx1"/>
            </a:fontRef>
          </p:style>
        </p:cxnSp>
      </p:grpSp>
      <p:cxnSp>
        <p:nvCxnSpPr>
          <p:cNvPr id="83" name="Straight Connector 82">
            <a:extLst>
              <a:ext uri="{FF2B5EF4-FFF2-40B4-BE49-F238E27FC236}">
                <a16:creationId xmlns:a16="http://schemas.microsoft.com/office/drawing/2014/main" id="{69E608FD-E818-5F4F-A242-4CD90E526DCC}"/>
              </a:ext>
            </a:extLst>
          </p:cNvPr>
          <p:cNvCxnSpPr/>
          <p:nvPr/>
        </p:nvCxnSpPr>
        <p:spPr>
          <a:xfrm flipH="1">
            <a:off x="6403575" y="4379624"/>
            <a:ext cx="85389" cy="325323"/>
          </a:xfrm>
          <a:prstGeom prst="line">
            <a:avLst/>
          </a:prstGeom>
          <a:ln w="1905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0AD7121-92BD-5E4D-9AF0-05001C5DDB40}"/>
              </a:ext>
            </a:extLst>
          </p:cNvPr>
          <p:cNvCxnSpPr/>
          <p:nvPr/>
        </p:nvCxnSpPr>
        <p:spPr>
          <a:xfrm flipH="1">
            <a:off x="11696224" y="4402243"/>
            <a:ext cx="81923" cy="401901"/>
          </a:xfrm>
          <a:prstGeom prst="line">
            <a:avLst/>
          </a:prstGeom>
          <a:ln w="1905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7C50E41D-6066-B04C-BE06-95CD14F91E8D}"/>
              </a:ext>
            </a:extLst>
          </p:cNvPr>
          <p:cNvCxnSpPr/>
          <p:nvPr/>
        </p:nvCxnSpPr>
        <p:spPr>
          <a:xfrm flipH="1">
            <a:off x="11656271" y="5033302"/>
            <a:ext cx="49405" cy="402177"/>
          </a:xfrm>
          <a:prstGeom prst="line">
            <a:avLst/>
          </a:prstGeom>
          <a:ln w="19050">
            <a:solidFill>
              <a:srgbClr val="FF0066"/>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2A05FE84-F3FF-423B-ADA4-6F77209D652D}"/>
              </a:ext>
            </a:extLst>
          </p:cNvPr>
          <p:cNvSpPr/>
          <p:nvPr/>
        </p:nvSpPr>
        <p:spPr>
          <a:xfrm>
            <a:off x="5925002" y="1158473"/>
            <a:ext cx="6141711" cy="1962074"/>
          </a:xfrm>
          <a:prstGeom prst="rect">
            <a:avLst/>
          </a:prstGeom>
        </p:spPr>
        <p:txBody>
          <a:bodyPr wrap="square" lIns="91438" tIns="45719" rIns="91438" bIns="45719">
            <a:spAutoFit/>
          </a:bodyPr>
          <a:lstStyle/>
          <a:p>
            <a:pPr marL="59264" algn="just">
              <a:lnSpc>
                <a:spcPct val="150000"/>
              </a:lnSpc>
              <a:defRPr/>
            </a:pPr>
            <a:r>
              <a:rPr lang="vi-VN" sz="2700" dirty="0">
                <a:latin typeface="+mj-lt"/>
              </a:rPr>
              <a:t>   Nước trong ao hồ, trong đồng ruộng </a:t>
            </a:r>
            <a:endParaRPr lang="en-GB" sz="2700" dirty="0">
              <a:latin typeface="+mj-lt"/>
            </a:endParaRPr>
          </a:p>
          <a:p>
            <a:pPr marL="59264" algn="just">
              <a:lnSpc>
                <a:spcPct val="150000"/>
              </a:lnSpc>
              <a:defRPr/>
            </a:pPr>
            <a:r>
              <a:rPr lang="vi-VN" sz="2700" dirty="0">
                <a:latin typeface="+mj-lt"/>
              </a:rPr>
              <a:t>của mùa mưa hoà lẫn với nước dòng </a:t>
            </a:r>
            <a:endParaRPr lang="en-GB" sz="2700" dirty="0">
              <a:latin typeface="+mj-lt"/>
            </a:endParaRPr>
          </a:p>
          <a:p>
            <a:pPr marL="59264" algn="just">
              <a:lnSpc>
                <a:spcPct val="150000"/>
              </a:lnSpc>
              <a:defRPr/>
            </a:pPr>
            <a:r>
              <a:rPr lang="vi-VN" sz="2700" dirty="0">
                <a:latin typeface="+mj-lt"/>
              </a:rPr>
              <a:t>sông Cửu Long.</a:t>
            </a:r>
          </a:p>
        </p:txBody>
      </p:sp>
      <p:cxnSp>
        <p:nvCxnSpPr>
          <p:cNvPr id="87" name="Straight Connector 86">
            <a:extLst>
              <a:ext uri="{FF2B5EF4-FFF2-40B4-BE49-F238E27FC236}">
                <a16:creationId xmlns:a16="http://schemas.microsoft.com/office/drawing/2014/main" id="{DB68DD48-9047-4C0E-873F-F9EFE47EFA41}"/>
              </a:ext>
            </a:extLst>
          </p:cNvPr>
          <p:cNvCxnSpPr/>
          <p:nvPr/>
        </p:nvCxnSpPr>
        <p:spPr>
          <a:xfrm flipH="1">
            <a:off x="11462924" y="1317636"/>
            <a:ext cx="95875" cy="377325"/>
          </a:xfrm>
          <a:prstGeom prst="line">
            <a:avLst/>
          </a:prstGeom>
          <a:ln w="1905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9BA808F-D37E-46DF-8F52-B75EBB68AA23}"/>
              </a:ext>
            </a:extLst>
          </p:cNvPr>
          <p:cNvCxnSpPr/>
          <p:nvPr/>
        </p:nvCxnSpPr>
        <p:spPr>
          <a:xfrm flipH="1">
            <a:off x="8814711" y="1323541"/>
            <a:ext cx="76792" cy="392297"/>
          </a:xfrm>
          <a:prstGeom prst="line">
            <a:avLst/>
          </a:prstGeom>
          <a:ln w="19050">
            <a:solidFill>
              <a:srgbClr val="FF0066"/>
            </a:solidFill>
          </a:ln>
        </p:spPr>
        <p:style>
          <a:lnRef idx="1">
            <a:schemeClr val="accent1"/>
          </a:lnRef>
          <a:fillRef idx="0">
            <a:schemeClr val="accent1"/>
          </a:fillRef>
          <a:effectRef idx="0">
            <a:schemeClr val="accent1"/>
          </a:effectRef>
          <a:fontRef idx="minor">
            <a:schemeClr val="tx1"/>
          </a:fontRef>
        </p:style>
      </p:cxnSp>
      <p:sp>
        <p:nvSpPr>
          <p:cNvPr id="89" name="Oval 88">
            <a:extLst>
              <a:ext uri="{FF2B5EF4-FFF2-40B4-BE49-F238E27FC236}">
                <a16:creationId xmlns:a16="http://schemas.microsoft.com/office/drawing/2014/main" id="{88D317D8-0BDE-2548-9473-1455B618C082}"/>
              </a:ext>
            </a:extLst>
          </p:cNvPr>
          <p:cNvSpPr/>
          <p:nvPr/>
        </p:nvSpPr>
        <p:spPr>
          <a:xfrm>
            <a:off x="5931403" y="1363745"/>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vi-VN" sz="2500"/>
          </a:p>
        </p:txBody>
      </p:sp>
      <p:grpSp>
        <p:nvGrpSpPr>
          <p:cNvPr id="90" name="Group 89">
            <a:extLst>
              <a:ext uri="{FF2B5EF4-FFF2-40B4-BE49-F238E27FC236}">
                <a16:creationId xmlns:a16="http://schemas.microsoft.com/office/drawing/2014/main" id="{F87EC95D-EAA1-8345-856B-572EAE6BA639}"/>
              </a:ext>
            </a:extLst>
          </p:cNvPr>
          <p:cNvGrpSpPr/>
          <p:nvPr/>
        </p:nvGrpSpPr>
        <p:grpSpPr>
          <a:xfrm>
            <a:off x="8295555" y="2547288"/>
            <a:ext cx="163629" cy="440165"/>
            <a:chOff x="4944388" y="3399410"/>
            <a:chExt cx="230207" cy="470813"/>
          </a:xfrm>
        </p:grpSpPr>
        <p:cxnSp>
          <p:nvCxnSpPr>
            <p:cNvPr id="91" name="Straight Connector 90">
              <a:extLst>
                <a:ext uri="{FF2B5EF4-FFF2-40B4-BE49-F238E27FC236}">
                  <a16:creationId xmlns:a16="http://schemas.microsoft.com/office/drawing/2014/main" id="{430C2597-854E-F642-9996-D1F0B4ACB318}"/>
                </a:ext>
              </a:extLst>
            </p:cNvPr>
            <p:cNvCxnSpPr/>
            <p:nvPr/>
          </p:nvCxnSpPr>
          <p:spPr>
            <a:xfrm flipH="1">
              <a:off x="4993219" y="3399410"/>
              <a:ext cx="181376" cy="470813"/>
            </a:xfrm>
            <a:prstGeom prst="line">
              <a:avLst/>
            </a:prstGeom>
            <a:ln w="1905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52F0557-CA71-8747-942E-CF3362518AD8}"/>
                </a:ext>
              </a:extLst>
            </p:cNvPr>
            <p:cNvCxnSpPr/>
            <p:nvPr/>
          </p:nvCxnSpPr>
          <p:spPr>
            <a:xfrm flipH="1">
              <a:off x="4944388" y="3399410"/>
              <a:ext cx="181376" cy="470813"/>
            </a:xfrm>
            <a:prstGeom prst="line">
              <a:avLst/>
            </a:prstGeom>
            <a:ln w="19050">
              <a:solidFill>
                <a:srgbClr val="FF0066"/>
              </a:solidFill>
            </a:ln>
          </p:spPr>
          <p:style>
            <a:lnRef idx="1">
              <a:schemeClr val="accent1"/>
            </a:lnRef>
            <a:fillRef idx="0">
              <a:schemeClr val="accent1"/>
            </a:fillRef>
            <a:effectRef idx="0">
              <a:schemeClr val="accent1"/>
            </a:effectRef>
            <a:fontRef idx="minor">
              <a:schemeClr val="tx1"/>
            </a:fontRef>
          </p:style>
        </p:cxnSp>
      </p:grpSp>
      <p:cxnSp>
        <p:nvCxnSpPr>
          <p:cNvPr id="93" name="Straight Connector 92">
            <a:extLst>
              <a:ext uri="{FF2B5EF4-FFF2-40B4-BE49-F238E27FC236}">
                <a16:creationId xmlns:a16="http://schemas.microsoft.com/office/drawing/2014/main" id="{C793B5F5-9E89-3347-9FAE-DEE49D9EE6AC}"/>
              </a:ext>
            </a:extLst>
          </p:cNvPr>
          <p:cNvCxnSpPr/>
          <p:nvPr/>
        </p:nvCxnSpPr>
        <p:spPr>
          <a:xfrm flipH="1">
            <a:off x="8110071" y="1934746"/>
            <a:ext cx="62752" cy="346911"/>
          </a:xfrm>
          <a:prstGeom prst="line">
            <a:avLst/>
          </a:prstGeom>
          <a:ln w="19050">
            <a:solidFill>
              <a:srgbClr val="FF00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595628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 calcmode="lin" valueType="num">
                                      <p:cBhvr>
                                        <p:cTn id="9" dur="750" fill="hold"/>
                                        <p:tgtEl>
                                          <p:spTgt spid="4"/>
                                        </p:tgtEl>
                                        <p:attrNameLst>
                                          <p:attrName>style.rotation</p:attrName>
                                        </p:attrNameLst>
                                      </p:cBhvr>
                                      <p:tavLst>
                                        <p:tav tm="0">
                                          <p:val>
                                            <p:fltVal val="90"/>
                                          </p:val>
                                        </p:tav>
                                        <p:tav tm="100000">
                                          <p:val>
                                            <p:fltVal val="0"/>
                                          </p:val>
                                        </p:tav>
                                      </p:tavLst>
                                    </p:anim>
                                    <p:animEffect transition="in" filter="fade">
                                      <p:cBhvr>
                                        <p:cTn id="10" dur="7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9"/>
                                        </p:tgtEl>
                                        <p:attrNameLst>
                                          <p:attrName>style.visibility</p:attrName>
                                        </p:attrNameLst>
                                      </p:cBhvr>
                                      <p:to>
                                        <p:strVal val="visible"/>
                                      </p:to>
                                    </p:set>
                                    <p:animEffect transition="in" filter="barn(inVertical)">
                                      <p:cBhvr>
                                        <p:cTn id="18" dur="500"/>
                                        <p:tgtEl>
                                          <p:spTgt spid="8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barn(inVertical)">
                                      <p:cBhvr>
                                        <p:cTn id="21" dur="500"/>
                                        <p:tgtEl>
                                          <p:spTgt spid="8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8"/>
                                        </p:tgtEl>
                                        <p:attrNameLst>
                                          <p:attrName>style.visibility</p:attrName>
                                        </p:attrNameLst>
                                      </p:cBhvr>
                                      <p:to>
                                        <p:strVal val="visible"/>
                                      </p:to>
                                    </p:set>
                                    <p:animEffect transition="in" filter="barn(inVertical)">
                                      <p:cBhvr>
                                        <p:cTn id="26" dur="500"/>
                                        <p:tgtEl>
                                          <p:spTgt spid="88"/>
                                        </p:tgtEl>
                                      </p:cBhvr>
                                    </p:animEffect>
                                  </p:childTnLst>
                                </p:cTn>
                              </p:par>
                              <p:par>
                                <p:cTn id="27" presetID="16" presetClass="entr" presetSubtype="21" fill="hold" nodeType="withEffect">
                                  <p:stCondLst>
                                    <p:cond delay="0"/>
                                  </p:stCondLst>
                                  <p:childTnLst>
                                    <p:set>
                                      <p:cBhvr>
                                        <p:cTn id="28" dur="1" fill="hold">
                                          <p:stCondLst>
                                            <p:cond delay="0"/>
                                          </p:stCondLst>
                                        </p:cTn>
                                        <p:tgtEl>
                                          <p:spTgt spid="87"/>
                                        </p:tgtEl>
                                        <p:attrNameLst>
                                          <p:attrName>style.visibility</p:attrName>
                                        </p:attrNameLst>
                                      </p:cBhvr>
                                      <p:to>
                                        <p:strVal val="visible"/>
                                      </p:to>
                                    </p:set>
                                    <p:animEffect transition="in" filter="barn(inVertical)">
                                      <p:cBhvr>
                                        <p:cTn id="29" dur="500"/>
                                        <p:tgtEl>
                                          <p:spTgt spid="87"/>
                                        </p:tgtEl>
                                      </p:cBhvr>
                                    </p:animEffect>
                                  </p:childTnLst>
                                </p:cTn>
                              </p:par>
                              <p:par>
                                <p:cTn id="30" presetID="16" presetClass="entr" presetSubtype="21" fill="hold" nodeType="withEffect">
                                  <p:stCondLst>
                                    <p:cond delay="0"/>
                                  </p:stCondLst>
                                  <p:childTnLst>
                                    <p:set>
                                      <p:cBhvr>
                                        <p:cTn id="31" dur="1" fill="hold">
                                          <p:stCondLst>
                                            <p:cond delay="0"/>
                                          </p:stCondLst>
                                        </p:cTn>
                                        <p:tgtEl>
                                          <p:spTgt spid="93"/>
                                        </p:tgtEl>
                                        <p:attrNameLst>
                                          <p:attrName>style.visibility</p:attrName>
                                        </p:attrNameLst>
                                      </p:cBhvr>
                                      <p:to>
                                        <p:strVal val="visible"/>
                                      </p:to>
                                    </p:set>
                                    <p:animEffect transition="in" filter="barn(inVertical)">
                                      <p:cBhvr>
                                        <p:cTn id="32" dur="500"/>
                                        <p:tgtEl>
                                          <p:spTgt spid="93"/>
                                        </p:tgtEl>
                                      </p:cBhvr>
                                    </p:animEffect>
                                  </p:childTnLst>
                                </p:cTn>
                              </p:par>
                              <p:par>
                                <p:cTn id="33" presetID="16" presetClass="entr" presetSubtype="21" fill="hold" nodeType="withEffect">
                                  <p:stCondLst>
                                    <p:cond delay="0"/>
                                  </p:stCondLst>
                                  <p:childTnLst>
                                    <p:set>
                                      <p:cBhvr>
                                        <p:cTn id="34" dur="1" fill="hold">
                                          <p:stCondLst>
                                            <p:cond delay="0"/>
                                          </p:stCondLst>
                                        </p:cTn>
                                        <p:tgtEl>
                                          <p:spTgt spid="90"/>
                                        </p:tgtEl>
                                        <p:attrNameLst>
                                          <p:attrName>style.visibility</p:attrName>
                                        </p:attrNameLst>
                                      </p:cBhvr>
                                      <p:to>
                                        <p:strVal val="visible"/>
                                      </p:to>
                                    </p:set>
                                    <p:animEffect transition="in" filter="barn(inVertical)">
                                      <p:cBhvr>
                                        <p:cTn id="35" dur="500"/>
                                        <p:tgtEl>
                                          <p:spTgt spid="9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barn(inVertical)">
                                      <p:cBhvr>
                                        <p:cTn id="40" dur="500"/>
                                        <p:tgtEl>
                                          <p:spTgt spid="5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barn(inVertical)">
                                      <p:cBhvr>
                                        <p:cTn id="43" dur="500"/>
                                        <p:tgtEl>
                                          <p:spTgt spid="6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barn(inVertical)">
                                      <p:cBhvr>
                                        <p:cTn id="46" dur="500"/>
                                        <p:tgtEl>
                                          <p:spTgt spid="62"/>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83"/>
                                        </p:tgtEl>
                                        <p:attrNameLst>
                                          <p:attrName>style.visibility</p:attrName>
                                        </p:attrNameLst>
                                      </p:cBhvr>
                                      <p:to>
                                        <p:strVal val="visible"/>
                                      </p:to>
                                    </p:set>
                                    <p:animEffect transition="in" filter="barn(inVertical)">
                                      <p:cBhvr>
                                        <p:cTn id="51" dur="500"/>
                                        <p:tgtEl>
                                          <p:spTgt spid="83"/>
                                        </p:tgtEl>
                                      </p:cBhvr>
                                    </p:animEffect>
                                  </p:childTnLst>
                                </p:cTn>
                              </p:par>
                              <p:par>
                                <p:cTn id="52" presetID="16" presetClass="entr" presetSubtype="21" fill="hold" nodeType="withEffect">
                                  <p:stCondLst>
                                    <p:cond delay="0"/>
                                  </p:stCondLst>
                                  <p:childTnLst>
                                    <p:set>
                                      <p:cBhvr>
                                        <p:cTn id="53" dur="1" fill="hold">
                                          <p:stCondLst>
                                            <p:cond delay="0"/>
                                          </p:stCondLst>
                                        </p:cTn>
                                        <p:tgtEl>
                                          <p:spTgt spid="84"/>
                                        </p:tgtEl>
                                        <p:attrNameLst>
                                          <p:attrName>style.visibility</p:attrName>
                                        </p:attrNameLst>
                                      </p:cBhvr>
                                      <p:to>
                                        <p:strVal val="visible"/>
                                      </p:to>
                                    </p:set>
                                    <p:animEffect transition="in" filter="barn(inVertical)">
                                      <p:cBhvr>
                                        <p:cTn id="54" dur="500"/>
                                        <p:tgtEl>
                                          <p:spTgt spid="84"/>
                                        </p:tgtEl>
                                      </p:cBhvr>
                                    </p:animEffect>
                                  </p:childTnLst>
                                </p:cTn>
                              </p:par>
                              <p:par>
                                <p:cTn id="55" presetID="16" presetClass="entr" presetSubtype="21" fill="hold" nodeType="withEffect">
                                  <p:stCondLst>
                                    <p:cond delay="0"/>
                                  </p:stCondLst>
                                  <p:childTnLst>
                                    <p:set>
                                      <p:cBhvr>
                                        <p:cTn id="56" dur="1" fill="hold">
                                          <p:stCondLst>
                                            <p:cond delay="0"/>
                                          </p:stCondLst>
                                        </p:cTn>
                                        <p:tgtEl>
                                          <p:spTgt spid="75"/>
                                        </p:tgtEl>
                                        <p:attrNameLst>
                                          <p:attrName>style.visibility</p:attrName>
                                        </p:attrNameLst>
                                      </p:cBhvr>
                                      <p:to>
                                        <p:strVal val="visible"/>
                                      </p:to>
                                    </p:set>
                                    <p:animEffect transition="in" filter="barn(inVertical)">
                                      <p:cBhvr>
                                        <p:cTn id="57" dur="500"/>
                                        <p:tgtEl>
                                          <p:spTgt spid="75"/>
                                        </p:tgtEl>
                                      </p:cBhvr>
                                    </p:animEffect>
                                  </p:childTnLst>
                                </p:cTn>
                              </p:par>
                              <p:par>
                                <p:cTn id="58" presetID="16" presetClass="entr" presetSubtype="21" fill="hold" nodeType="withEffect">
                                  <p:stCondLst>
                                    <p:cond delay="0"/>
                                  </p:stCondLst>
                                  <p:childTnLst>
                                    <p:set>
                                      <p:cBhvr>
                                        <p:cTn id="59" dur="1" fill="hold">
                                          <p:stCondLst>
                                            <p:cond delay="0"/>
                                          </p:stCondLst>
                                        </p:cTn>
                                        <p:tgtEl>
                                          <p:spTgt spid="71"/>
                                        </p:tgtEl>
                                        <p:attrNameLst>
                                          <p:attrName>style.visibility</p:attrName>
                                        </p:attrNameLst>
                                      </p:cBhvr>
                                      <p:to>
                                        <p:strVal val="visible"/>
                                      </p:to>
                                    </p:set>
                                    <p:animEffect transition="in" filter="barn(inVertical)">
                                      <p:cBhvr>
                                        <p:cTn id="60" dur="500"/>
                                        <p:tgtEl>
                                          <p:spTgt spid="71"/>
                                        </p:tgtEl>
                                      </p:cBhvr>
                                    </p:animEffect>
                                  </p:childTnLst>
                                </p:cTn>
                              </p:par>
                              <p:par>
                                <p:cTn id="61" presetID="16" presetClass="entr" presetSubtype="21" fill="hold" nodeType="withEffect">
                                  <p:stCondLst>
                                    <p:cond delay="0"/>
                                  </p:stCondLst>
                                  <p:childTnLst>
                                    <p:set>
                                      <p:cBhvr>
                                        <p:cTn id="62" dur="1" fill="hold">
                                          <p:stCondLst>
                                            <p:cond delay="0"/>
                                          </p:stCondLst>
                                        </p:cTn>
                                        <p:tgtEl>
                                          <p:spTgt spid="85"/>
                                        </p:tgtEl>
                                        <p:attrNameLst>
                                          <p:attrName>style.visibility</p:attrName>
                                        </p:attrNameLst>
                                      </p:cBhvr>
                                      <p:to>
                                        <p:strVal val="visible"/>
                                      </p:to>
                                    </p:set>
                                    <p:animEffect transition="in" filter="barn(inVertical)">
                                      <p:cBhvr>
                                        <p:cTn id="63" dur="500"/>
                                        <p:tgtEl>
                                          <p:spTgt spid="85"/>
                                        </p:tgtEl>
                                      </p:cBhvr>
                                    </p:animEffect>
                                  </p:childTnLst>
                                </p:cTn>
                              </p:par>
                              <p:par>
                                <p:cTn id="64" presetID="16" presetClass="entr" presetSubtype="21" fill="hold" nodeType="withEffect">
                                  <p:stCondLst>
                                    <p:cond delay="0"/>
                                  </p:stCondLst>
                                  <p:childTnLst>
                                    <p:set>
                                      <p:cBhvr>
                                        <p:cTn id="65" dur="1" fill="hold">
                                          <p:stCondLst>
                                            <p:cond delay="0"/>
                                          </p:stCondLst>
                                        </p:cTn>
                                        <p:tgtEl>
                                          <p:spTgt spid="77"/>
                                        </p:tgtEl>
                                        <p:attrNameLst>
                                          <p:attrName>style.visibility</p:attrName>
                                        </p:attrNameLst>
                                      </p:cBhvr>
                                      <p:to>
                                        <p:strVal val="visible"/>
                                      </p:to>
                                    </p:set>
                                    <p:animEffect transition="in" filter="barn(inVertical)">
                                      <p:cBhvr>
                                        <p:cTn id="66"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animBg="1"/>
      <p:bldP spid="51" grpId="0" animBg="1"/>
      <p:bldP spid="62" grpId="0"/>
      <p:bldP spid="65" grpId="0" animBg="1"/>
      <p:bldP spid="86" grpId="0"/>
      <p:bldP spid="8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027152" y="102422"/>
            <a:ext cx="3021965" cy="661716"/>
          </a:xfrm>
          <a:prstGeom prst="rect">
            <a:avLst/>
          </a:prstGeom>
          <a:noFill/>
        </p:spPr>
        <p:txBody>
          <a:bodyPr wrap="none" lIns="91430" tIns="45718" rIns="91430" bIns="45718" rtlCol="0">
            <a:spAutoFit/>
          </a:bodyPr>
          <a:lstStyle/>
          <a:p>
            <a:r>
              <a:rPr lang="en-US" sz="3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Mùa</a:t>
            </a:r>
            <a:r>
              <a:rPr lang="en-US" sz="3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3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7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nổi</a:t>
            </a:r>
            <a:r>
              <a:rPr lang="en-US" sz="37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F3DD3406-2712-834B-AB0F-2A570271E8D5}"/>
              </a:ext>
            </a:extLst>
          </p:cNvPr>
          <p:cNvGrpSpPr/>
          <p:nvPr/>
        </p:nvGrpSpPr>
        <p:grpSpPr>
          <a:xfrm>
            <a:off x="187880" y="169055"/>
            <a:ext cx="1395893" cy="555217"/>
            <a:chOff x="635794" y="386605"/>
            <a:chExt cx="1395893" cy="555217"/>
          </a:xfrm>
        </p:grpSpPr>
        <p:sp>
          <p:nvSpPr>
            <p:cNvPr id="10" name="TextBox 9">
              <a:extLst>
                <a:ext uri="{FF2B5EF4-FFF2-40B4-BE49-F238E27FC236}">
                  <a16:creationId xmlns:a16="http://schemas.microsoft.com/office/drawing/2014/main" id="{C07B3502-F58A-46C0-88F8-3DE26F98CD3F}"/>
                </a:ext>
              </a:extLst>
            </p:cNvPr>
            <p:cNvSpPr txBox="1"/>
            <p:nvPr/>
          </p:nvSpPr>
          <p:spPr>
            <a:xfrm>
              <a:off x="1218102" y="386605"/>
              <a:ext cx="813585" cy="530915"/>
            </a:xfrm>
            <a:prstGeom prst="rect">
              <a:avLst/>
            </a:prstGeom>
            <a:noFill/>
          </p:spPr>
          <p:txBody>
            <a:bodyPr wrap="square" rtlCol="0">
              <a:spAutoFit/>
            </a:bodyPr>
            <a:lstStyle/>
            <a:p>
              <a:pPr algn="ctr" defTabSz="914377">
                <a:lnSpc>
                  <a:spcPct val="150000"/>
                </a:lnSpc>
                <a:buClr>
                  <a:srgbClr val="000000"/>
                </a:buClr>
                <a:defRPr/>
              </a:pPr>
              <a:r>
                <a:rPr lang="vi-VN" b="1" kern="0" dirty="0">
                  <a:solidFill>
                    <a:srgbClr val="17479D"/>
                  </a:solidFill>
                  <a:latin typeface="UTM Avo" panose="02040603050506020204" pitchFamily="18" charset="0"/>
                  <a:cs typeface="Arial"/>
                  <a:sym typeface="Arial"/>
                </a:rPr>
                <a:t>ĐỌC</a:t>
              </a:r>
              <a:endParaRPr lang="en-US" b="1" kern="0" dirty="0">
                <a:solidFill>
                  <a:srgbClr val="17479D"/>
                </a:solidFill>
                <a:latin typeface="UTM Avo" panose="02040603050506020204" pitchFamily="18" charset="0"/>
                <a:cs typeface="Arial"/>
                <a:sym typeface="Arial"/>
              </a:endParaRPr>
            </a:p>
          </p:txBody>
        </p:sp>
        <p:pic>
          <p:nvPicPr>
            <p:cNvPr id="11" name="Picture 10">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5" name="TextBox 14">
            <a:extLst>
              <a:ext uri="{FF2B5EF4-FFF2-40B4-BE49-F238E27FC236}">
                <a16:creationId xmlns:a16="http://schemas.microsoft.com/office/drawing/2014/main" id="{7BF6BCDF-9F5D-43EF-8D2F-74DA0EBB0C5C}"/>
              </a:ext>
            </a:extLst>
          </p:cNvPr>
          <p:cNvSpPr txBox="1"/>
          <p:nvPr/>
        </p:nvSpPr>
        <p:spPr>
          <a:xfrm>
            <a:off x="238213" y="706684"/>
            <a:ext cx="11613211" cy="6124755"/>
          </a:xfrm>
          <a:prstGeom prst="rect">
            <a:avLst/>
          </a:prstGeom>
          <a:noFill/>
        </p:spPr>
        <p:txBody>
          <a:bodyPr wrap="square" lIns="91438" tIns="45719" rIns="91438" bIns="45719" rtlCol="0">
            <a:spAutoFit/>
          </a:bodyPr>
          <a:lstStyle/>
          <a:p>
            <a:pPr marL="44450" algn="just">
              <a:defRPr/>
            </a:pPr>
            <a:r>
              <a:rPr lang="vi-VN" sz="2800" kern="0" dirty="0">
                <a:solidFill>
                  <a:srgbClr val="000000"/>
                </a:solidFill>
                <a:latin typeface="+mj-lt"/>
                <a:cs typeface="Arial"/>
                <a:sym typeface="Arial"/>
              </a:rPr>
              <a:t>        </a:t>
            </a:r>
            <a:r>
              <a:rPr lang="vi-VN" sz="2800" dirty="0">
                <a:latin typeface="+mj-lt"/>
              </a:rPr>
              <a:t>Mùa này người làng tôi gọi là mùa nước nổi, không gọi là mùa nước lũ vì nước lên hiền hoà. Nước mỗi ngày một dâng lên. Mưa dầm dề, mưa sướt mướt ngày này qua ngày khác.</a:t>
            </a:r>
          </a:p>
          <a:p>
            <a:pPr marL="44450" algn="just">
              <a:defRPr/>
            </a:pPr>
            <a:r>
              <a:rPr lang="vi-VN" sz="2800" dirty="0">
                <a:latin typeface="+mj-lt"/>
              </a:rPr>
              <a:t>        Rồi đến rằm tháng Bảy: “Rằm tháng Bảy nước nhảy lên bờ”. Dòng sông Cửu Long đã no đầy, lại tràn qua bờ. Nước trong ao hồ, trong đồng ruộng của mùa mưa hoà lẫn với nước dòng sông Cửu Long.</a:t>
            </a:r>
          </a:p>
          <a:p>
            <a:pPr marL="44450" algn="just">
              <a:defRPr/>
            </a:pPr>
            <a:r>
              <a:rPr lang="vi-VN" sz="2800" dirty="0">
                <a:latin typeface="+mj-lt"/>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algn="just">
              <a:defRPr/>
            </a:pPr>
            <a:r>
              <a:rPr lang="vi-VN" sz="2800" dirty="0">
                <a:latin typeface="+mj-lt"/>
              </a:rPr>
              <a:t>        Ngủ một đêm, sáng dậy, nước ngập lên những viên gạch. Phải lấy ván, lấy tre làm cầu từ cửa trước vào đến tận bếp. Vui quá! Có cả một cây cầu lắt lẻo ngay dưới mái nhà.</a:t>
            </a:r>
          </a:p>
          <a:p>
            <a:pPr marL="266693" algn="ctr" defTabSz="914377">
              <a:buClr>
                <a:srgbClr val="000000"/>
              </a:buClr>
              <a:defRPr/>
            </a:pPr>
            <a:r>
              <a:rPr lang="en-GB" sz="2800" dirty="0">
                <a:latin typeface="+mj-lt"/>
              </a:rPr>
              <a:t>                                         </a:t>
            </a:r>
            <a:r>
              <a:rPr lang="vi-VN" sz="2000" dirty="0">
                <a:latin typeface="+mj-lt"/>
              </a:rPr>
              <a:t>(T</a:t>
            </a:r>
            <a:r>
              <a:rPr lang="vi-VN" sz="2000" kern="0" dirty="0">
                <a:solidFill>
                  <a:srgbClr val="000000"/>
                </a:solidFill>
                <a:latin typeface="+mj-lt"/>
                <a:cs typeface="Arial"/>
                <a:sym typeface="Arial"/>
              </a:rPr>
              <a:t>heo Nguyễn Quang Sáng)</a:t>
            </a:r>
          </a:p>
        </p:txBody>
      </p:sp>
      <p:sp>
        <p:nvSpPr>
          <p:cNvPr id="7" name="Rounded Rectangle 6"/>
          <p:cNvSpPr/>
          <p:nvPr/>
        </p:nvSpPr>
        <p:spPr>
          <a:xfrm>
            <a:off x="8292661" y="102422"/>
            <a:ext cx="3899339" cy="539509"/>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800" b="1" dirty="0" err="1">
                <a:solidFill>
                  <a:schemeClr val="tx1"/>
                </a:solidFill>
              </a:rPr>
              <a:t>Bài</a:t>
            </a:r>
            <a:r>
              <a:rPr lang="en-US" sz="2800" b="1" dirty="0">
                <a:solidFill>
                  <a:schemeClr val="tx1"/>
                </a:solidFill>
              </a:rPr>
              <a:t> </a:t>
            </a:r>
            <a:r>
              <a:rPr lang="en-US" sz="2800" b="1" dirty="0" err="1">
                <a:solidFill>
                  <a:schemeClr val="tx1"/>
                </a:solidFill>
              </a:rPr>
              <a:t>văn</a:t>
            </a:r>
            <a:r>
              <a:rPr lang="en-US" sz="2800" b="1" dirty="0">
                <a:solidFill>
                  <a:schemeClr val="tx1"/>
                </a:solidFill>
              </a:rPr>
              <a:t> </a:t>
            </a:r>
            <a:r>
              <a:rPr lang="en-US" sz="2800" b="1" dirty="0" err="1">
                <a:solidFill>
                  <a:schemeClr val="tx1"/>
                </a:solidFill>
              </a:rPr>
              <a:t>có</a:t>
            </a:r>
            <a:r>
              <a:rPr lang="en-US" sz="2800" b="1" dirty="0">
                <a:solidFill>
                  <a:schemeClr val="tx1"/>
                </a:solidFill>
              </a:rPr>
              <a:t> </a:t>
            </a:r>
            <a:r>
              <a:rPr lang="en-US" sz="2800" b="1" dirty="0" err="1">
                <a:solidFill>
                  <a:schemeClr val="tx1"/>
                </a:solidFill>
              </a:rPr>
              <a:t>mấy</a:t>
            </a:r>
            <a:r>
              <a:rPr lang="en-US" sz="2800" b="1" dirty="0">
                <a:solidFill>
                  <a:schemeClr val="tx1"/>
                </a:solidFill>
              </a:rPr>
              <a:t> </a:t>
            </a:r>
            <a:r>
              <a:rPr lang="en-US" sz="2800" b="1" dirty="0" err="1">
                <a:solidFill>
                  <a:schemeClr val="tx1"/>
                </a:solidFill>
              </a:rPr>
              <a:t>đoạn</a:t>
            </a:r>
            <a:r>
              <a:rPr lang="en-US" sz="2800" b="1" dirty="0">
                <a:solidFill>
                  <a:schemeClr val="tx1"/>
                </a:solidFill>
              </a:rPr>
              <a:t>?</a:t>
            </a:r>
          </a:p>
        </p:txBody>
      </p:sp>
      <p:sp>
        <p:nvSpPr>
          <p:cNvPr id="12" name="Rounded Rectangle 11"/>
          <p:cNvSpPr/>
          <p:nvPr/>
        </p:nvSpPr>
        <p:spPr>
          <a:xfrm>
            <a:off x="8292664" y="22262"/>
            <a:ext cx="3899337" cy="619669"/>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800" b="1" dirty="0" err="1">
                <a:solidFill>
                  <a:schemeClr val="tx1"/>
                </a:solidFill>
              </a:rPr>
              <a:t>Luyện</a:t>
            </a:r>
            <a:r>
              <a:rPr lang="en-US" sz="2800" b="1" dirty="0">
                <a:solidFill>
                  <a:schemeClr val="tx1"/>
                </a:solidFill>
              </a:rPr>
              <a:t> </a:t>
            </a:r>
            <a:r>
              <a:rPr lang="en-US" sz="2800" b="1" dirty="0" err="1">
                <a:solidFill>
                  <a:schemeClr val="tx1"/>
                </a:solidFill>
              </a:rPr>
              <a:t>đọc</a:t>
            </a:r>
            <a:r>
              <a:rPr lang="en-US" sz="2800" b="1" dirty="0">
                <a:solidFill>
                  <a:schemeClr val="tx1"/>
                </a:solidFill>
              </a:rPr>
              <a:t> </a:t>
            </a:r>
            <a:r>
              <a:rPr lang="en-US" sz="2800" b="1" dirty="0" err="1">
                <a:solidFill>
                  <a:schemeClr val="tx1"/>
                </a:solidFill>
              </a:rPr>
              <a:t>đoạn</a:t>
            </a:r>
            <a:r>
              <a:rPr lang="en-US" sz="2800" b="1" dirty="0">
                <a:solidFill>
                  <a:schemeClr val="tx1"/>
                </a:solidFill>
              </a:rPr>
              <a:t> </a:t>
            </a:r>
            <a:r>
              <a:rPr lang="en-US" sz="2800" b="1" dirty="0" err="1">
                <a:solidFill>
                  <a:schemeClr val="tx1"/>
                </a:solidFill>
              </a:rPr>
              <a:t>văn</a:t>
            </a:r>
            <a:r>
              <a:rPr lang="en-US" sz="2800" b="1" dirty="0">
                <a:solidFill>
                  <a:schemeClr val="tx1"/>
                </a:solidFill>
              </a:rPr>
              <a:t>.</a:t>
            </a:r>
          </a:p>
        </p:txBody>
      </p:sp>
      <p:sp>
        <p:nvSpPr>
          <p:cNvPr id="13" name="Rounded Rectangle 12"/>
          <p:cNvSpPr/>
          <p:nvPr/>
        </p:nvSpPr>
        <p:spPr>
          <a:xfrm>
            <a:off x="238214" y="799715"/>
            <a:ext cx="11765615" cy="1176479"/>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4" name="Oval 13"/>
          <p:cNvSpPr/>
          <p:nvPr/>
        </p:nvSpPr>
        <p:spPr>
          <a:xfrm>
            <a:off x="445221" y="787488"/>
            <a:ext cx="516755" cy="50946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dirty="0">
                <a:solidFill>
                  <a:srgbClr val="C00000"/>
                </a:solidFill>
              </a:rPr>
              <a:t>1</a:t>
            </a:r>
          </a:p>
        </p:txBody>
      </p:sp>
      <p:sp>
        <p:nvSpPr>
          <p:cNvPr id="16" name="Rounded Rectangle 15"/>
          <p:cNvSpPr/>
          <p:nvPr/>
        </p:nvSpPr>
        <p:spPr>
          <a:xfrm>
            <a:off x="240674" y="2052473"/>
            <a:ext cx="11765615" cy="1248992"/>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7" name="Oval 16"/>
          <p:cNvSpPr/>
          <p:nvPr/>
        </p:nvSpPr>
        <p:spPr>
          <a:xfrm>
            <a:off x="253433" y="1976193"/>
            <a:ext cx="516755" cy="420499"/>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dirty="0">
                <a:solidFill>
                  <a:srgbClr val="C00000"/>
                </a:solidFill>
              </a:rPr>
              <a:t>2</a:t>
            </a:r>
          </a:p>
        </p:txBody>
      </p:sp>
      <p:sp>
        <p:nvSpPr>
          <p:cNvPr id="18" name="Rounded Rectangle 17"/>
          <p:cNvSpPr/>
          <p:nvPr/>
        </p:nvSpPr>
        <p:spPr>
          <a:xfrm>
            <a:off x="187881" y="3269926"/>
            <a:ext cx="11765615" cy="1715961"/>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9" name="Oval 18"/>
          <p:cNvSpPr/>
          <p:nvPr/>
        </p:nvSpPr>
        <p:spPr>
          <a:xfrm>
            <a:off x="253433" y="3354677"/>
            <a:ext cx="516755" cy="391903"/>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dirty="0">
                <a:solidFill>
                  <a:srgbClr val="C00000"/>
                </a:solidFill>
              </a:rPr>
              <a:t>3</a:t>
            </a:r>
          </a:p>
        </p:txBody>
      </p:sp>
      <p:sp>
        <p:nvSpPr>
          <p:cNvPr id="20" name="Rounded Rectangle 19"/>
          <p:cNvSpPr/>
          <p:nvPr/>
        </p:nvSpPr>
        <p:spPr>
          <a:xfrm>
            <a:off x="239884" y="5041785"/>
            <a:ext cx="11765615" cy="1387891"/>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21" name="Oval 20"/>
          <p:cNvSpPr/>
          <p:nvPr/>
        </p:nvSpPr>
        <p:spPr>
          <a:xfrm>
            <a:off x="409180" y="5069610"/>
            <a:ext cx="516755" cy="293799"/>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dirty="0">
                <a:solidFill>
                  <a:srgbClr val="C00000"/>
                </a:solidFill>
              </a:rPr>
              <a:t>4</a:t>
            </a:r>
          </a:p>
        </p:txBody>
      </p:sp>
    </p:spTree>
    <p:extLst>
      <p:ext uri="{BB962C8B-B14F-4D97-AF65-F5344CB8AC3E}">
        <p14:creationId xmlns:p14="http://schemas.microsoft.com/office/powerpoint/2010/main" val="40571420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childTnLst>
                          </p:cTn>
                        </p:par>
                        <p:par>
                          <p:cTn id="42" fill="hold">
                            <p:stCondLst>
                              <p:cond delay="500"/>
                            </p:stCondLst>
                            <p:childTnLst>
                              <p:par>
                                <p:cTn id="43" presetID="53" presetClass="entr" presetSubtype="16"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left)">
                                      <p:cBhvr>
                                        <p:cTn id="52" dur="500"/>
                                        <p:tgtEl>
                                          <p:spTgt spid="20"/>
                                        </p:tgtEl>
                                      </p:cBhvr>
                                    </p:animEffect>
                                  </p:childTnLst>
                                </p:cTn>
                              </p:par>
                            </p:childTnLst>
                          </p:cTn>
                        </p:par>
                        <p:par>
                          <p:cTn id="53" fill="hold">
                            <p:stCondLst>
                              <p:cond delay="500"/>
                            </p:stCondLst>
                            <p:childTnLst>
                              <p:par>
                                <p:cTn id="54" presetID="53" presetClass="entr" presetSubtype="16" fill="hold" grpId="0" nodeType="after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p:cTn id="56" dur="500" fill="hold"/>
                                        <p:tgtEl>
                                          <p:spTgt spid="21"/>
                                        </p:tgtEl>
                                        <p:attrNameLst>
                                          <p:attrName>ppt_w</p:attrName>
                                        </p:attrNameLst>
                                      </p:cBhvr>
                                      <p:tavLst>
                                        <p:tav tm="0">
                                          <p:val>
                                            <p:fltVal val="0"/>
                                          </p:val>
                                        </p:tav>
                                        <p:tav tm="100000">
                                          <p:val>
                                            <p:strVal val="#ppt_w"/>
                                          </p:val>
                                        </p:tav>
                                      </p:tavLst>
                                    </p:anim>
                                    <p:anim calcmode="lin" valueType="num">
                                      <p:cBhvr>
                                        <p:cTn id="57" dur="500" fill="hold"/>
                                        <p:tgtEl>
                                          <p:spTgt spid="21"/>
                                        </p:tgtEl>
                                        <p:attrNameLst>
                                          <p:attrName>ppt_h</p:attrName>
                                        </p:attrNameLst>
                                      </p:cBhvr>
                                      <p:tavLst>
                                        <p:tav tm="0">
                                          <p:val>
                                            <p:fltVal val="0"/>
                                          </p:val>
                                        </p:tav>
                                        <p:tav tm="100000">
                                          <p:val>
                                            <p:strVal val="#ppt_h"/>
                                          </p:val>
                                        </p:tav>
                                      </p:tavLst>
                                    </p:anim>
                                    <p:animEffect transition="in" filter="fade">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ppt_w</p:attrName>
                                        </p:attrNameLst>
                                      </p:cBhvr>
                                      <p:tavLst>
                                        <p:tav tm="0">
                                          <p:val>
                                            <p:fltVal val="0"/>
                                          </p:val>
                                        </p:tav>
                                        <p:tav tm="100000">
                                          <p:val>
                                            <p:strVal val="#ppt_w"/>
                                          </p:val>
                                        </p:tav>
                                      </p:tavLst>
                                    </p:anim>
                                    <p:anim calcmode="lin" valueType="num">
                                      <p:cBhvr>
                                        <p:cTn id="64" dur="500" fill="hold"/>
                                        <p:tgtEl>
                                          <p:spTgt spid="12"/>
                                        </p:tgtEl>
                                        <p:attrNameLst>
                                          <p:attrName>ppt_h</p:attrName>
                                        </p:attrNameLst>
                                      </p:cBhvr>
                                      <p:tavLst>
                                        <p:tav tm="0">
                                          <p:val>
                                            <p:fltVal val="0"/>
                                          </p:val>
                                        </p:tav>
                                        <p:tav tm="100000">
                                          <p:val>
                                            <p:strVal val="#ppt_h"/>
                                          </p:val>
                                        </p:tav>
                                      </p:tavLst>
                                    </p:anim>
                                    <p:animEffect transition="in" filter="fade">
                                      <p:cBhvr>
                                        <p:cTn id="6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2" grpId="0" animBg="1"/>
      <p:bldP spid="13" grpId="0" animBg="1"/>
      <p:bldP spid="14" grpId="0" animBg="1"/>
      <p:bldP spid="16" grpId="0" animBg="1"/>
      <p:bldP spid="17" grpId="0" animBg="1"/>
      <p:bldP spid="18" grpId="0" animBg="1"/>
      <p:bldP spid="19" grpId="0" animBg="1"/>
      <p:bldP spid="20" grpId="0" animBg="1"/>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1541</TotalTime>
  <Words>2275</Words>
  <Application>Microsoft Office PowerPoint</Application>
  <PresentationFormat>Widescreen</PresentationFormat>
  <Paragraphs>200</Paragraphs>
  <Slides>24</Slides>
  <Notes>24</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24</vt:i4>
      </vt:variant>
    </vt:vector>
  </HeadingPairs>
  <TitlesOfParts>
    <vt:vector size="45" baseType="lpstr">
      <vt:lpstr>微软雅黑</vt:lpstr>
      <vt:lpstr>宋体</vt:lpstr>
      <vt:lpstr>宋体</vt:lpstr>
      <vt:lpstr>.黑体-日本语</vt:lpstr>
      <vt:lpstr>Arial</vt:lpstr>
      <vt:lpstr>Arial-Rounded</vt:lpstr>
      <vt:lpstr>Calibri</vt:lpstr>
      <vt:lpstr>Calibri Light</vt:lpstr>
      <vt:lpstr>等线</vt:lpstr>
      <vt:lpstr>HP001 4 hàng</vt:lpstr>
      <vt:lpstr>Times New Roman</vt:lpstr>
      <vt:lpstr>UTM Avo</vt:lpstr>
      <vt:lpstr>Wingdings</vt:lpstr>
      <vt:lpstr>华康方圆体W7</vt:lpstr>
      <vt:lpstr>字魂17号-萌趣果冻体</vt:lpstr>
      <vt:lpstr>字魂59号-创粗黑</vt:lpstr>
      <vt:lpstr>字魂7号-温暖童稚体</vt:lpstr>
      <vt:lpstr>Office 主题</vt:lpstr>
      <vt:lpstr>1_Office Theme</vt:lpstr>
      <vt:lpstr>5_Office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Admin</cp:lastModifiedBy>
  <cp:revision>343</cp:revision>
  <dcterms:created xsi:type="dcterms:W3CDTF">2021-05-22T10:10:43Z</dcterms:created>
  <dcterms:modified xsi:type="dcterms:W3CDTF">2023-01-09T07:12:15Z</dcterms:modified>
</cp:coreProperties>
</file>