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51" r:id="rId2"/>
    <p:sldMasterId id="2147483781" r:id="rId3"/>
    <p:sldMasterId id="2147483923" r:id="rId4"/>
  </p:sldMasterIdLst>
  <p:notesMasterIdLst>
    <p:notesMasterId r:id="rId22"/>
  </p:notesMasterIdLst>
  <p:sldIdLst>
    <p:sldId id="306" r:id="rId5"/>
    <p:sldId id="410" r:id="rId6"/>
    <p:sldId id="414" r:id="rId7"/>
    <p:sldId id="387" r:id="rId8"/>
    <p:sldId id="320" r:id="rId9"/>
    <p:sldId id="388" r:id="rId10"/>
    <p:sldId id="389" r:id="rId11"/>
    <p:sldId id="343" r:id="rId12"/>
    <p:sldId id="391" r:id="rId13"/>
    <p:sldId id="390" r:id="rId14"/>
    <p:sldId id="413" r:id="rId15"/>
    <p:sldId id="393" r:id="rId16"/>
    <p:sldId id="412" r:id="rId17"/>
    <p:sldId id="395" r:id="rId18"/>
    <p:sldId id="411" r:id="rId19"/>
    <p:sldId id="384" r:id="rId20"/>
    <p:sldId id="383" r:id="rId21"/>
  </p:sldIdLst>
  <p:sldSz cx="9144000" cy="5143500" type="screen16x9"/>
  <p:notesSz cx="9144000" cy="6858000"/>
  <p:defaultTextStyle>
    <a:defPPr>
      <a:defRPr lang="en-US"/>
    </a:defPPr>
    <a:lvl1pPr marL="0" algn="l" defTabSz="594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97182" algn="l" defTabSz="594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94363" algn="l" defTabSz="594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91545" algn="l" defTabSz="594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188725" algn="l" defTabSz="594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485909" algn="l" defTabSz="594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783088" algn="l" defTabSz="594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080270" algn="l" defTabSz="594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377451" algn="l" defTabSz="594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00C060"/>
    <a:srgbClr val="00CC66"/>
    <a:srgbClr val="CC0099"/>
    <a:srgbClr val="FADBC6"/>
    <a:srgbClr val="FFCCCC"/>
    <a:srgbClr val="8FEBF5"/>
    <a:srgbClr val="6EE5F2"/>
    <a:srgbClr val="A7EFF7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92" d="100"/>
          <a:sy n="92" d="100"/>
        </p:scale>
        <p:origin x="738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53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9442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297212" algn="l" defTabSz="59442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594423" algn="l" defTabSz="59442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891633" algn="l" defTabSz="59442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188845" algn="l" defTabSz="59442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486057" algn="l" defTabSz="59442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83267" algn="l" defTabSz="59442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80478" algn="l" defTabSz="59442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377689" algn="l" defTabSz="59442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8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23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4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0562E-C67A-4741-BCC4-CC8664742AE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40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0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0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81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A89B-D4C9-486B-8D57-38656ABF38C4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7130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53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16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1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 smtClean="0"/>
          </a:p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829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8F50B198-EB0D-40BB-A831-0FFF0B2B6807}" type="slidenum">
              <a:rPr lang="zh-CN" altLang="en-US" b="0" smtClean="0">
                <a:latin typeface="等线"/>
                <a:ea typeface="等线"/>
              </a:rPr>
              <a:pPr/>
              <a:t>4</a:t>
            </a:fld>
            <a:endParaRPr lang="en-US" altLang="zh-CN" b="0" smtClean="0"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56609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65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78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65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09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841774"/>
            <a:ext cx="7772400" cy="1790700"/>
          </a:xfrm>
        </p:spPr>
        <p:txBody>
          <a:bodyPr anchor="b"/>
          <a:lstStyle>
            <a:lvl1pPr algn="ctr"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36"/>
            <a:ext cx="6858000" cy="12418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97182" indent="0" algn="ctr">
              <a:buNone/>
              <a:defRPr sz="1300"/>
            </a:lvl2pPr>
            <a:lvl3pPr marL="594363" indent="0" algn="ctr">
              <a:buNone/>
              <a:defRPr sz="1100"/>
            </a:lvl3pPr>
            <a:lvl4pPr marL="891545" indent="0" algn="ctr">
              <a:buNone/>
              <a:defRPr sz="1100"/>
            </a:lvl4pPr>
            <a:lvl5pPr marL="1188725" indent="0" algn="ctr">
              <a:buNone/>
              <a:defRPr sz="1100"/>
            </a:lvl5pPr>
            <a:lvl6pPr marL="1485909" indent="0" algn="ctr">
              <a:buNone/>
              <a:defRPr sz="1100"/>
            </a:lvl6pPr>
            <a:lvl7pPr marL="1783088" indent="0" algn="ctr">
              <a:buNone/>
              <a:defRPr sz="1100"/>
            </a:lvl7pPr>
            <a:lvl8pPr marL="2080270" indent="0" algn="ctr">
              <a:buNone/>
              <a:defRPr sz="1100"/>
            </a:lvl8pPr>
            <a:lvl9pPr marL="2377451" indent="0" algn="ctr">
              <a:buNone/>
              <a:defRPr sz="1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9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38008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428" tIns="59428" rIns="59428" bIns="59428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428" tIns="59428" rIns="59428" bIns="5942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323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5839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6533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4770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7052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09/01/2023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9879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4"/>
            <a:ext cx="6858000" cy="1790700"/>
          </a:xfrm>
        </p:spPr>
        <p:txBody>
          <a:bodyPr lIns="59437" tIns="29720" rIns="59437" bIns="29720" anchor="b"/>
          <a:lstStyle>
            <a:lvl1pPr algn="ctr"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36"/>
            <a:ext cx="6858000" cy="1241821"/>
          </a:xfrm>
        </p:spPr>
        <p:txBody>
          <a:bodyPr lIns="59437" tIns="29720" rIns="59437" bIns="29720"/>
          <a:lstStyle>
            <a:lvl1pPr marL="0" indent="0" algn="ctr">
              <a:buNone/>
              <a:defRPr sz="1600"/>
            </a:lvl1pPr>
            <a:lvl2pPr marL="297182" indent="0" algn="ctr">
              <a:buNone/>
              <a:defRPr sz="1300"/>
            </a:lvl2pPr>
            <a:lvl3pPr marL="594363" indent="0" algn="ctr">
              <a:buNone/>
              <a:defRPr sz="1100"/>
            </a:lvl3pPr>
            <a:lvl4pPr marL="891545" indent="0" algn="ctr">
              <a:buNone/>
              <a:defRPr sz="1100"/>
            </a:lvl4pPr>
            <a:lvl5pPr marL="1188725" indent="0" algn="ctr">
              <a:buNone/>
              <a:defRPr sz="1100"/>
            </a:lvl5pPr>
            <a:lvl6pPr marL="1485909" indent="0" algn="ctr">
              <a:buNone/>
              <a:defRPr sz="1100"/>
            </a:lvl6pPr>
            <a:lvl7pPr marL="1783088" indent="0" algn="ctr">
              <a:buNone/>
              <a:defRPr sz="1100"/>
            </a:lvl7pPr>
            <a:lvl8pPr marL="2080270" indent="0" algn="ctr">
              <a:buNone/>
              <a:defRPr sz="1100"/>
            </a:lvl8pPr>
            <a:lvl9pPr marL="2377451" indent="0" algn="ctr">
              <a:buNone/>
              <a:defRPr sz="11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37" tIns="29720" rIns="59437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59437" tIns="29720" rIns="59437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2"/>
          </a:xfrm>
        </p:spPr>
        <p:txBody>
          <a:bodyPr lIns="59437" tIns="29720" rIns="59437" bIns="29720" anchor="b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 lIns="59437" tIns="29720" rIns="59437" bIns="29720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2971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943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15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1887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48590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178308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08027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37745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37" tIns="29720" rIns="59437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2"/>
            <a:ext cx="3886200" cy="3263504"/>
          </a:xfrm>
        </p:spPr>
        <p:txBody>
          <a:bodyPr lIns="59437" tIns="29720" rIns="59437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22"/>
            <a:ext cx="3886200" cy="3263504"/>
          </a:xfrm>
        </p:spPr>
        <p:txBody>
          <a:bodyPr lIns="59437" tIns="29720" rIns="59437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8"/>
            <a:ext cx="7886700" cy="994173"/>
          </a:xfrm>
        </p:spPr>
        <p:txBody>
          <a:bodyPr lIns="59437" tIns="29720" rIns="59437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6"/>
            <a:ext cx="3868340" cy="617934"/>
          </a:xfrm>
        </p:spPr>
        <p:txBody>
          <a:bodyPr lIns="59437" tIns="29720" rIns="59437" bIns="29720" anchor="b"/>
          <a:lstStyle>
            <a:lvl1pPr marL="0" indent="0">
              <a:buNone/>
              <a:defRPr sz="1600" b="1"/>
            </a:lvl1pPr>
            <a:lvl2pPr marL="297182" indent="0">
              <a:buNone/>
              <a:defRPr sz="1300" b="1"/>
            </a:lvl2pPr>
            <a:lvl3pPr marL="594363" indent="0">
              <a:buNone/>
              <a:defRPr sz="1100" b="1"/>
            </a:lvl3pPr>
            <a:lvl4pPr marL="891545" indent="0">
              <a:buNone/>
              <a:defRPr sz="1100" b="1"/>
            </a:lvl4pPr>
            <a:lvl5pPr marL="1188725" indent="0">
              <a:buNone/>
              <a:defRPr sz="1100" b="1"/>
            </a:lvl5pPr>
            <a:lvl6pPr marL="1485909" indent="0">
              <a:buNone/>
              <a:defRPr sz="1100" b="1"/>
            </a:lvl6pPr>
            <a:lvl7pPr marL="1783088" indent="0">
              <a:buNone/>
              <a:defRPr sz="1100" b="1"/>
            </a:lvl7pPr>
            <a:lvl8pPr marL="2080270" indent="0">
              <a:buNone/>
              <a:defRPr sz="1100" b="1"/>
            </a:lvl8pPr>
            <a:lvl9pPr marL="2377451" indent="0">
              <a:buNone/>
              <a:defRPr sz="1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09"/>
            <a:ext cx="3868340" cy="2763441"/>
          </a:xfrm>
        </p:spPr>
        <p:txBody>
          <a:bodyPr lIns="59437" tIns="29720" rIns="59437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6"/>
            <a:ext cx="3887392" cy="617934"/>
          </a:xfrm>
        </p:spPr>
        <p:txBody>
          <a:bodyPr lIns="59437" tIns="29720" rIns="59437" bIns="29720" anchor="b"/>
          <a:lstStyle>
            <a:lvl1pPr marL="0" indent="0">
              <a:buNone/>
              <a:defRPr sz="1600" b="1"/>
            </a:lvl1pPr>
            <a:lvl2pPr marL="297182" indent="0">
              <a:buNone/>
              <a:defRPr sz="1300" b="1"/>
            </a:lvl2pPr>
            <a:lvl3pPr marL="594363" indent="0">
              <a:buNone/>
              <a:defRPr sz="1100" b="1"/>
            </a:lvl3pPr>
            <a:lvl4pPr marL="891545" indent="0">
              <a:buNone/>
              <a:defRPr sz="1100" b="1"/>
            </a:lvl4pPr>
            <a:lvl5pPr marL="1188725" indent="0">
              <a:buNone/>
              <a:defRPr sz="1100" b="1"/>
            </a:lvl5pPr>
            <a:lvl6pPr marL="1485909" indent="0">
              <a:buNone/>
              <a:defRPr sz="1100" b="1"/>
            </a:lvl6pPr>
            <a:lvl7pPr marL="1783088" indent="0">
              <a:buNone/>
              <a:defRPr sz="1100" b="1"/>
            </a:lvl7pPr>
            <a:lvl8pPr marL="2080270" indent="0">
              <a:buNone/>
              <a:defRPr sz="1100" b="1"/>
            </a:lvl8pPr>
            <a:lvl9pPr marL="2377451" indent="0">
              <a:buNone/>
              <a:defRPr sz="1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9"/>
            <a:ext cx="3887392" cy="2763441"/>
          </a:xfrm>
        </p:spPr>
        <p:txBody>
          <a:bodyPr lIns="59437" tIns="29720" rIns="59437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37" tIns="29720" rIns="59437" bIns="29720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lIns="59437" tIns="29720" rIns="59437" bIns="29720"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77"/>
            <a:ext cx="4629150" cy="3655219"/>
          </a:xfrm>
        </p:spPr>
        <p:txBody>
          <a:bodyPr lIns="59437" tIns="29720" rIns="59437" bIns="2972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 lIns="59437" tIns="29720" rIns="59437" bIns="29720"/>
          <a:lstStyle>
            <a:lvl1pPr marL="0" indent="0">
              <a:buNone/>
              <a:defRPr sz="1100"/>
            </a:lvl1pPr>
            <a:lvl2pPr marL="297182" indent="0">
              <a:buNone/>
              <a:defRPr sz="900"/>
            </a:lvl2pPr>
            <a:lvl3pPr marL="594363" indent="0">
              <a:buNone/>
              <a:defRPr sz="800"/>
            </a:lvl3pPr>
            <a:lvl4pPr marL="891545" indent="0">
              <a:buNone/>
              <a:defRPr sz="700"/>
            </a:lvl4pPr>
            <a:lvl5pPr marL="1188725" indent="0">
              <a:buNone/>
              <a:defRPr sz="700"/>
            </a:lvl5pPr>
            <a:lvl6pPr marL="1485909" indent="0">
              <a:buNone/>
              <a:defRPr sz="700"/>
            </a:lvl6pPr>
            <a:lvl7pPr marL="1783088" indent="0">
              <a:buNone/>
              <a:defRPr sz="700"/>
            </a:lvl7pPr>
            <a:lvl8pPr marL="2080270" indent="0">
              <a:buNone/>
              <a:defRPr sz="700"/>
            </a:lvl8pPr>
            <a:lvl9pPr marL="2377451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lIns="59437" tIns="29720" rIns="59437" bIns="29720"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2" y="740577"/>
            <a:ext cx="4629150" cy="3655219"/>
          </a:xfrm>
        </p:spPr>
        <p:txBody>
          <a:bodyPr vert="horz" lIns="59437" tIns="29720" rIns="59437" bIns="29720" rtlCol="0">
            <a:normAutofit/>
          </a:bodyPr>
          <a:lstStyle>
            <a:lvl1pPr marL="0" indent="0">
              <a:buNone/>
              <a:defRPr sz="2100"/>
            </a:lvl1pPr>
            <a:lvl2pPr marL="297182" indent="0">
              <a:buNone/>
              <a:defRPr sz="1800"/>
            </a:lvl2pPr>
            <a:lvl3pPr marL="594363" indent="0">
              <a:buNone/>
              <a:defRPr sz="1600"/>
            </a:lvl3pPr>
            <a:lvl4pPr marL="891545" indent="0">
              <a:buNone/>
              <a:defRPr sz="1300"/>
            </a:lvl4pPr>
            <a:lvl5pPr marL="1188725" indent="0">
              <a:buNone/>
              <a:defRPr sz="1300"/>
            </a:lvl5pPr>
            <a:lvl6pPr marL="1485909" indent="0">
              <a:buNone/>
              <a:defRPr sz="1300"/>
            </a:lvl6pPr>
            <a:lvl7pPr marL="1783088" indent="0">
              <a:buNone/>
              <a:defRPr sz="1300"/>
            </a:lvl7pPr>
            <a:lvl8pPr marL="2080270" indent="0">
              <a:buNone/>
              <a:defRPr sz="1300"/>
            </a:lvl8pPr>
            <a:lvl9pPr marL="2377451" indent="0">
              <a:buNone/>
              <a:defRPr sz="1300"/>
            </a:lvl9pPr>
          </a:lstStyle>
          <a:p>
            <a:pPr marL="0" marR="0" lvl="0" indent="0" algn="l" defTabSz="594363" rtl="0" eaLnBrk="0" fontAlgn="base" latinLnBrk="0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 lIns="59437" tIns="29720" rIns="59437" bIns="29720"/>
          <a:lstStyle>
            <a:lvl1pPr marL="0" indent="0">
              <a:buNone/>
              <a:defRPr sz="1100"/>
            </a:lvl1pPr>
            <a:lvl2pPr marL="297182" indent="0">
              <a:buNone/>
              <a:defRPr sz="900"/>
            </a:lvl2pPr>
            <a:lvl3pPr marL="594363" indent="0">
              <a:buNone/>
              <a:defRPr sz="800"/>
            </a:lvl3pPr>
            <a:lvl4pPr marL="891545" indent="0">
              <a:buNone/>
              <a:defRPr sz="700"/>
            </a:lvl4pPr>
            <a:lvl5pPr marL="1188725" indent="0">
              <a:buNone/>
              <a:defRPr sz="700"/>
            </a:lvl5pPr>
            <a:lvl6pPr marL="1485909" indent="0">
              <a:buNone/>
              <a:defRPr sz="700"/>
            </a:lvl6pPr>
            <a:lvl7pPr marL="1783088" indent="0">
              <a:buNone/>
              <a:defRPr sz="700"/>
            </a:lvl7pPr>
            <a:lvl8pPr marL="2080270" indent="0">
              <a:buNone/>
              <a:defRPr sz="700"/>
            </a:lvl8pPr>
            <a:lvl9pPr marL="2377451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37" tIns="29720" rIns="59437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59437" tIns="29720" rIns="59437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8"/>
          </a:xfrm>
        </p:spPr>
        <p:txBody>
          <a:bodyPr vert="eaVert" lIns="59437" tIns="29720" rIns="59437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9"/>
            <a:ext cx="5800725" cy="4358878"/>
          </a:xfrm>
        </p:spPr>
        <p:txBody>
          <a:bodyPr vert="eaVert" lIns="59437" tIns="29720" rIns="59437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2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2971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943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15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1887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48590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178308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08027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37745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428" tIns="59428" rIns="59428" bIns="59428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428" tIns="59428" rIns="59428" bIns="5942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07265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4"/>
            <a:ext cx="7772400" cy="1102518"/>
          </a:xfrm>
        </p:spPr>
        <p:txBody>
          <a:bodyPr lIns="59437" tIns="29720" rIns="59437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5" y="2914653"/>
            <a:ext cx="6400801" cy="1314450"/>
          </a:xfrm>
        </p:spPr>
        <p:txBody>
          <a:bodyPr lIns="59437" tIns="29720" rIns="59437" bIns="2972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96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92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88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84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81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7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73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69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37" tIns="29720" rIns="59437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59437" tIns="29720" rIns="59437" bIns="29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9"/>
            <a:ext cx="7772400" cy="1021556"/>
          </a:xfrm>
        </p:spPr>
        <p:txBody>
          <a:bodyPr lIns="59437" tIns="29720" rIns="59437" bIns="29720"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8"/>
            <a:ext cx="7772400" cy="1125140"/>
          </a:xfrm>
        </p:spPr>
        <p:txBody>
          <a:bodyPr lIns="59437" tIns="29720" rIns="59437" bIns="29720"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962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924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887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5849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98121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37745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773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316993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37" tIns="29720" rIns="59437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7" y="900115"/>
            <a:ext cx="4038599" cy="2545556"/>
          </a:xfrm>
        </p:spPr>
        <p:txBody>
          <a:bodyPr lIns="59437" tIns="29720" rIns="59437" bIns="29720"/>
          <a:lstStyle>
            <a:lvl1pPr>
              <a:defRPr sz="23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6" y="900115"/>
            <a:ext cx="4038599" cy="2545556"/>
          </a:xfrm>
        </p:spPr>
        <p:txBody>
          <a:bodyPr lIns="59437" tIns="29720" rIns="59437" bIns="29720"/>
          <a:lstStyle>
            <a:lvl1pPr>
              <a:defRPr sz="23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5983"/>
            <a:ext cx="8229601" cy="857250"/>
          </a:xfrm>
        </p:spPr>
        <p:txBody>
          <a:bodyPr lIns="59437" tIns="29720" rIns="59437" bIns="2972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151338"/>
            <a:ext cx="4040187" cy="479822"/>
          </a:xfrm>
        </p:spPr>
        <p:txBody>
          <a:bodyPr lIns="59437" tIns="29720" rIns="59437" bIns="29720" anchor="b"/>
          <a:lstStyle>
            <a:lvl1pPr marL="0" indent="0">
              <a:buNone/>
              <a:defRPr sz="2100" b="1"/>
            </a:lvl1pPr>
            <a:lvl2pPr marL="396242" indent="0">
              <a:buNone/>
              <a:defRPr sz="1700" b="1"/>
            </a:lvl2pPr>
            <a:lvl3pPr marL="792485" indent="0">
              <a:buNone/>
              <a:defRPr sz="1600" b="1"/>
            </a:lvl3pPr>
            <a:lvl4pPr marL="1188725" indent="0">
              <a:buNone/>
              <a:defRPr sz="1400" b="1"/>
            </a:lvl4pPr>
            <a:lvl5pPr marL="1584971" indent="0">
              <a:buNone/>
              <a:defRPr sz="1400" b="1"/>
            </a:lvl5pPr>
            <a:lvl6pPr marL="1981210" indent="0">
              <a:buNone/>
              <a:defRPr sz="1400" b="1"/>
            </a:lvl6pPr>
            <a:lvl7pPr marL="2377451" indent="0">
              <a:buNone/>
              <a:defRPr sz="1400" b="1"/>
            </a:lvl7pPr>
            <a:lvl8pPr marL="2773696" indent="0">
              <a:buNone/>
              <a:defRPr sz="1400" b="1"/>
            </a:lvl8pPr>
            <a:lvl9pPr marL="316993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1631158"/>
            <a:ext cx="4040187" cy="2963466"/>
          </a:xfrm>
        </p:spPr>
        <p:txBody>
          <a:bodyPr lIns="59437" tIns="29720" rIns="59437" bIns="29720"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8"/>
            <a:ext cx="4041775" cy="479822"/>
          </a:xfrm>
        </p:spPr>
        <p:txBody>
          <a:bodyPr lIns="59437" tIns="29720" rIns="59437" bIns="29720" anchor="b"/>
          <a:lstStyle>
            <a:lvl1pPr marL="0" indent="0">
              <a:buNone/>
              <a:defRPr sz="2100" b="1"/>
            </a:lvl1pPr>
            <a:lvl2pPr marL="396242" indent="0">
              <a:buNone/>
              <a:defRPr sz="1700" b="1"/>
            </a:lvl2pPr>
            <a:lvl3pPr marL="792485" indent="0">
              <a:buNone/>
              <a:defRPr sz="1600" b="1"/>
            </a:lvl3pPr>
            <a:lvl4pPr marL="1188725" indent="0">
              <a:buNone/>
              <a:defRPr sz="1400" b="1"/>
            </a:lvl4pPr>
            <a:lvl5pPr marL="1584971" indent="0">
              <a:buNone/>
              <a:defRPr sz="1400" b="1"/>
            </a:lvl5pPr>
            <a:lvl6pPr marL="1981210" indent="0">
              <a:buNone/>
              <a:defRPr sz="1400" b="1"/>
            </a:lvl6pPr>
            <a:lvl7pPr marL="2377451" indent="0">
              <a:buNone/>
              <a:defRPr sz="1400" b="1"/>
            </a:lvl7pPr>
            <a:lvl8pPr marL="2773696" indent="0">
              <a:buNone/>
              <a:defRPr sz="1400" b="1"/>
            </a:lvl8pPr>
            <a:lvl9pPr marL="316993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8"/>
            <a:ext cx="4041775" cy="2963466"/>
          </a:xfrm>
        </p:spPr>
        <p:txBody>
          <a:bodyPr lIns="59437" tIns="29720" rIns="59437" bIns="29720"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37" tIns="29720" rIns="59437" bIns="29720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90"/>
            <a:ext cx="3008312" cy="871538"/>
          </a:xfrm>
        </p:spPr>
        <p:txBody>
          <a:bodyPr lIns="59437" tIns="29720" rIns="59437" bIns="29720"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4"/>
            <a:ext cx="5111750" cy="4389835"/>
          </a:xfrm>
        </p:spPr>
        <p:txBody>
          <a:bodyPr lIns="59437" tIns="29720" rIns="59437" bIns="29720"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6"/>
            <a:ext cx="3008312" cy="3518298"/>
          </a:xfrm>
        </p:spPr>
        <p:txBody>
          <a:bodyPr lIns="59437" tIns="29720" rIns="59437" bIns="29720"/>
          <a:lstStyle>
            <a:lvl1pPr marL="0" indent="0">
              <a:buNone/>
              <a:defRPr sz="1100"/>
            </a:lvl1pPr>
            <a:lvl2pPr marL="396242" indent="0">
              <a:buNone/>
              <a:defRPr sz="1100"/>
            </a:lvl2pPr>
            <a:lvl3pPr marL="792485" indent="0">
              <a:buNone/>
              <a:defRPr sz="900"/>
            </a:lvl3pPr>
            <a:lvl4pPr marL="1188725" indent="0">
              <a:buNone/>
              <a:defRPr sz="800"/>
            </a:lvl4pPr>
            <a:lvl5pPr marL="1584971" indent="0">
              <a:buNone/>
              <a:defRPr sz="800"/>
            </a:lvl5pPr>
            <a:lvl6pPr marL="1981210" indent="0">
              <a:buNone/>
              <a:defRPr sz="800"/>
            </a:lvl6pPr>
            <a:lvl7pPr marL="2377451" indent="0">
              <a:buNone/>
              <a:defRPr sz="800"/>
            </a:lvl7pPr>
            <a:lvl8pPr marL="2773696" indent="0">
              <a:buNone/>
              <a:defRPr sz="800"/>
            </a:lvl8pPr>
            <a:lvl9pPr marL="316993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4"/>
            <a:ext cx="5486400" cy="425054"/>
          </a:xfrm>
        </p:spPr>
        <p:txBody>
          <a:bodyPr lIns="59437" tIns="29720" rIns="59437" bIns="29720"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2"/>
            <a:ext cx="5486400" cy="3086100"/>
          </a:xfrm>
        </p:spPr>
        <p:txBody>
          <a:bodyPr vert="horz" lIns="59437" tIns="29720" rIns="59437" bIns="29720" rtlCol="0">
            <a:normAutofit/>
          </a:bodyPr>
          <a:lstStyle>
            <a:lvl1pPr marL="0" indent="0">
              <a:buNone/>
              <a:defRPr sz="2800"/>
            </a:lvl1pPr>
            <a:lvl2pPr marL="396242" indent="0">
              <a:buNone/>
              <a:defRPr sz="2300"/>
            </a:lvl2pPr>
            <a:lvl3pPr marL="792485" indent="0">
              <a:buNone/>
              <a:defRPr sz="2100"/>
            </a:lvl3pPr>
            <a:lvl4pPr marL="1188725" indent="0">
              <a:buNone/>
              <a:defRPr sz="1700"/>
            </a:lvl4pPr>
            <a:lvl5pPr marL="1584971" indent="0">
              <a:buNone/>
              <a:defRPr sz="1700"/>
            </a:lvl5pPr>
            <a:lvl6pPr marL="1981210" indent="0">
              <a:buNone/>
              <a:defRPr sz="1700"/>
            </a:lvl6pPr>
            <a:lvl7pPr marL="2377451" indent="0">
              <a:buNone/>
              <a:defRPr sz="1700"/>
            </a:lvl7pPr>
            <a:lvl8pPr marL="2773696" indent="0">
              <a:buNone/>
              <a:defRPr sz="1700"/>
            </a:lvl8pPr>
            <a:lvl9pPr marL="3169937" indent="0">
              <a:buNone/>
              <a:defRPr sz="1700"/>
            </a:lvl9pPr>
          </a:lstStyle>
          <a:p>
            <a:pPr marL="0" marR="0" lvl="0" indent="0" algn="l" defTabSz="59436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12"/>
            <a:ext cx="5486400" cy="603647"/>
          </a:xfrm>
        </p:spPr>
        <p:txBody>
          <a:bodyPr lIns="59437" tIns="29720" rIns="59437" bIns="29720"/>
          <a:lstStyle>
            <a:lvl1pPr marL="0" indent="0">
              <a:buNone/>
              <a:defRPr sz="1100"/>
            </a:lvl1pPr>
            <a:lvl2pPr marL="396242" indent="0">
              <a:buNone/>
              <a:defRPr sz="1100"/>
            </a:lvl2pPr>
            <a:lvl3pPr marL="792485" indent="0">
              <a:buNone/>
              <a:defRPr sz="900"/>
            </a:lvl3pPr>
            <a:lvl4pPr marL="1188725" indent="0">
              <a:buNone/>
              <a:defRPr sz="800"/>
            </a:lvl4pPr>
            <a:lvl5pPr marL="1584971" indent="0">
              <a:buNone/>
              <a:defRPr sz="800"/>
            </a:lvl5pPr>
            <a:lvl6pPr marL="1981210" indent="0">
              <a:buNone/>
              <a:defRPr sz="800"/>
            </a:lvl6pPr>
            <a:lvl7pPr marL="2377451" indent="0">
              <a:buNone/>
              <a:defRPr sz="800"/>
            </a:lvl7pPr>
            <a:lvl8pPr marL="2773696" indent="0">
              <a:buNone/>
              <a:defRPr sz="800"/>
            </a:lvl8pPr>
            <a:lvl9pPr marL="316993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37" tIns="29720" rIns="59437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59437" tIns="29720" rIns="59437" bIns="29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3" y="154784"/>
            <a:ext cx="2057400" cy="3290889"/>
          </a:xfrm>
        </p:spPr>
        <p:txBody>
          <a:bodyPr vert="eaVert" lIns="59437" tIns="29720" rIns="59437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54784"/>
            <a:ext cx="6019800" cy="3290889"/>
          </a:xfrm>
        </p:spPr>
        <p:txBody>
          <a:bodyPr vert="eaVert" lIns="59437" tIns="29720" rIns="59437" bIns="29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0"/>
            <a:ext cx="6858000" cy="1241822"/>
          </a:xfrm>
        </p:spPr>
        <p:txBody>
          <a:bodyPr lIns="68580" tIns="34290" rIns="68580" bIns="34290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80" tIns="34290" rIns="68580" bIns="34290">
            <a:normAutofit/>
          </a:bodyPr>
          <a:lstStyle>
            <a:lvl1pPr marL="0" indent="0" algn="ctr">
              <a:buNone/>
              <a:defRPr sz="1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2023/1/9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80" tIns="34290" rIns="68580" bIns="3429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2023/1/9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1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2023/1/9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3"/>
            <a:ext cx="7886700" cy="1862336"/>
          </a:xfrm>
        </p:spPr>
        <p:txBody>
          <a:bodyPr lIns="68580" tIns="34290" rIns="68580" bIns="34290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151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2023/1/9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6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2023/1/9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9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0"/>
            <a:ext cx="4286250" cy="1036838"/>
          </a:xfrm>
        </p:spPr>
        <p:txBody>
          <a:bodyPr lIns="68580" tIns="34290" rIns="68580" bIns="34290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2023/1/9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1"/>
            <a:ext cx="4286250" cy="889453"/>
          </a:xfrm>
        </p:spPr>
        <p:txBody>
          <a:bodyPr lIns="68580" tIns="34290" rIns="68580" bIns="34290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26880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2023/1/9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8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535255"/>
            <a:ext cx="3511241" cy="1071121"/>
          </a:xfrm>
        </p:spPr>
        <p:txBody>
          <a:bodyPr lIns="68580" tIns="34290" rIns="68580" bIns="34290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80" tIns="34290" rIns="68580" bIns="3429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1735405"/>
            <a:ext cx="3511241" cy="2858691"/>
          </a:xfr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2023/1/9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8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6"/>
            <a:ext cx="3868340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82" indent="0">
              <a:buNone/>
              <a:defRPr sz="1300" b="1"/>
            </a:lvl2pPr>
            <a:lvl3pPr marL="594363" indent="0">
              <a:buNone/>
              <a:defRPr sz="1100" b="1"/>
            </a:lvl3pPr>
            <a:lvl4pPr marL="891545" indent="0">
              <a:buNone/>
              <a:defRPr sz="1100" b="1"/>
            </a:lvl4pPr>
            <a:lvl5pPr marL="1188725" indent="0">
              <a:buNone/>
              <a:defRPr sz="1100" b="1"/>
            </a:lvl5pPr>
            <a:lvl6pPr marL="1485909" indent="0">
              <a:buNone/>
              <a:defRPr sz="1100" b="1"/>
            </a:lvl6pPr>
            <a:lvl7pPr marL="1783088" indent="0">
              <a:buNone/>
              <a:defRPr sz="1100" b="1"/>
            </a:lvl7pPr>
            <a:lvl8pPr marL="2080270" indent="0">
              <a:buNone/>
              <a:defRPr sz="1100" b="1"/>
            </a:lvl8pPr>
            <a:lvl9pPr marL="237745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6"/>
            <a:ext cx="3887392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82" indent="0">
              <a:buNone/>
              <a:defRPr sz="1300" b="1"/>
            </a:lvl2pPr>
            <a:lvl3pPr marL="594363" indent="0">
              <a:buNone/>
              <a:defRPr sz="1100" b="1"/>
            </a:lvl3pPr>
            <a:lvl4pPr marL="891545" indent="0">
              <a:buNone/>
              <a:defRPr sz="1100" b="1"/>
            </a:lvl4pPr>
            <a:lvl5pPr marL="1188725" indent="0">
              <a:buNone/>
              <a:defRPr sz="1100" b="1"/>
            </a:lvl5pPr>
            <a:lvl6pPr marL="1485909" indent="0">
              <a:buNone/>
              <a:defRPr sz="1100" b="1"/>
            </a:lvl6pPr>
            <a:lvl7pPr marL="1783088" indent="0">
              <a:buNone/>
              <a:defRPr sz="1100" b="1"/>
            </a:lvl7pPr>
            <a:lvl8pPr marL="2080270" indent="0">
              <a:buNone/>
              <a:defRPr sz="1100" b="1"/>
            </a:lvl8pPr>
            <a:lvl9pPr marL="237745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9"/>
            <a:ext cx="3887392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4" y="273844"/>
            <a:ext cx="681676" cy="4358879"/>
          </a:xfrm>
        </p:spPr>
        <p:txBody>
          <a:bodyPr vert="eaVert" lIns="68580" tIns="34290" rIns="68580" bIns="3429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7084832" cy="4358879"/>
          </a:xfrm>
        </p:spPr>
        <p:txBody>
          <a:bodyPr vert="eaVert"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2023/1/9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2023/1/9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146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77"/>
            <a:ext cx="4629150" cy="365521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7182" indent="0">
              <a:buNone/>
              <a:defRPr sz="900"/>
            </a:lvl2pPr>
            <a:lvl3pPr marL="594363" indent="0">
              <a:buNone/>
              <a:defRPr sz="800"/>
            </a:lvl3pPr>
            <a:lvl4pPr marL="891545" indent="0">
              <a:buNone/>
              <a:defRPr sz="700"/>
            </a:lvl4pPr>
            <a:lvl5pPr marL="1188725" indent="0">
              <a:buNone/>
              <a:defRPr sz="700"/>
            </a:lvl5pPr>
            <a:lvl6pPr marL="1485909" indent="0">
              <a:buNone/>
              <a:defRPr sz="700"/>
            </a:lvl6pPr>
            <a:lvl7pPr marL="1783088" indent="0">
              <a:buNone/>
              <a:defRPr sz="700"/>
            </a:lvl7pPr>
            <a:lvl8pPr marL="2080270" indent="0">
              <a:buNone/>
              <a:defRPr sz="700"/>
            </a:lvl8pPr>
            <a:lvl9pPr marL="237745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577"/>
            <a:ext cx="4629150" cy="3655219"/>
          </a:xfrm>
        </p:spPr>
        <p:txBody>
          <a:bodyPr anchor="t"/>
          <a:lstStyle>
            <a:lvl1pPr marL="0" indent="0">
              <a:buNone/>
              <a:defRPr sz="2100"/>
            </a:lvl1pPr>
            <a:lvl2pPr marL="297182" indent="0">
              <a:buNone/>
              <a:defRPr sz="1800"/>
            </a:lvl2pPr>
            <a:lvl3pPr marL="594363" indent="0">
              <a:buNone/>
              <a:defRPr sz="1600"/>
            </a:lvl3pPr>
            <a:lvl4pPr marL="891545" indent="0">
              <a:buNone/>
              <a:defRPr sz="1300"/>
            </a:lvl4pPr>
            <a:lvl5pPr marL="1188725" indent="0">
              <a:buNone/>
              <a:defRPr sz="1300"/>
            </a:lvl5pPr>
            <a:lvl6pPr marL="1485909" indent="0">
              <a:buNone/>
              <a:defRPr sz="1300"/>
            </a:lvl6pPr>
            <a:lvl7pPr marL="1783088" indent="0">
              <a:buNone/>
              <a:defRPr sz="1300"/>
            </a:lvl7pPr>
            <a:lvl8pPr marL="2080270" indent="0">
              <a:buNone/>
              <a:defRPr sz="1300"/>
            </a:lvl8pPr>
            <a:lvl9pPr marL="2377451" indent="0">
              <a:buNone/>
              <a:defRPr sz="13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7182" indent="0">
              <a:buNone/>
              <a:defRPr sz="900"/>
            </a:lvl2pPr>
            <a:lvl3pPr marL="594363" indent="0">
              <a:buNone/>
              <a:defRPr sz="800"/>
            </a:lvl3pPr>
            <a:lvl4pPr marL="891545" indent="0">
              <a:buNone/>
              <a:defRPr sz="700"/>
            </a:lvl4pPr>
            <a:lvl5pPr marL="1188725" indent="0">
              <a:buNone/>
              <a:defRPr sz="700"/>
            </a:lvl5pPr>
            <a:lvl6pPr marL="1485909" indent="0">
              <a:buNone/>
              <a:defRPr sz="700"/>
            </a:lvl6pPr>
            <a:lvl7pPr marL="1783088" indent="0">
              <a:buNone/>
              <a:defRPr sz="700"/>
            </a:lvl7pPr>
            <a:lvl8pPr marL="2080270" indent="0">
              <a:buNone/>
              <a:defRPr sz="700"/>
            </a:lvl8pPr>
            <a:lvl9pPr marL="237745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vert="horz" lIns="59437" tIns="29720" rIns="59437" bIns="29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2"/>
            <a:ext cx="7886700" cy="3263504"/>
          </a:xfrm>
          <a:prstGeom prst="rect">
            <a:avLst/>
          </a:prstGeom>
        </p:spPr>
        <p:txBody>
          <a:bodyPr vert="horz" lIns="59437" tIns="29720" rIns="59437" bIns="29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vert="horz" lIns="59437" tIns="29720" rIns="59437" bIns="29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vert="horz" lIns="59437" tIns="29720" rIns="59437" bIns="29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vert="horz" lIns="59437" tIns="29720" rIns="59437" bIns="29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93" r:id="rId12"/>
    <p:sldLayoutId id="2147483922" r:id="rId13"/>
    <p:sldLayoutId id="2147483832" r:id="rId14"/>
    <p:sldLayoutId id="2147483833" r:id="rId15"/>
    <p:sldLayoutId id="2147483834" r:id="rId16"/>
    <p:sldLayoutId id="2147483835" r:id="rId17"/>
    <p:sldLayoutId id="2147483836" r:id="rId18"/>
  </p:sldLayoutIdLst>
  <p:transition spd="med"/>
  <p:txStyles>
    <p:titleStyle>
      <a:lvl1pPr algn="l" defTabSz="594363" rtl="0" eaLnBrk="1" latinLnBrk="0" hangingPunct="1">
        <a:lnSpc>
          <a:spcPct val="90000"/>
        </a:lnSpc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8592" indent="-148592" algn="l" defTabSz="59436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3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5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40135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337318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34499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931681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228862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526044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97182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94363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5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5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85909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8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80270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51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96" r:id="rId12"/>
  </p:sldLayoutIdLst>
  <p:transition spd="med"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5pPr>
      <a:lvl6pPr marL="297182" algn="l" rtl="0" fontAlgn="base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6pPr>
      <a:lvl7pPr marL="594363" algn="l" rtl="0" fontAlgn="base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7pPr>
      <a:lvl8pPr marL="891545" algn="l" rtl="0" fontAlgn="base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8pPr>
      <a:lvl9pPr marL="1188725" algn="l" rtl="0" fontAlgn="base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9pPr>
    </p:titleStyle>
    <p:bodyStyle>
      <a:lvl1pPr marL="148592" indent="-148592" algn="l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3" indent="-148592" algn="l" rtl="0" eaLnBrk="0" fontAlgn="base" hangingPunct="0">
        <a:lnSpc>
          <a:spcPct val="90000"/>
        </a:lnSpc>
        <a:spcBef>
          <a:spcPts val="325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5" indent="-148592" algn="l" rtl="0" eaLnBrk="0" fontAlgn="base" hangingPunct="0">
        <a:lnSpc>
          <a:spcPct val="90000"/>
        </a:lnSpc>
        <a:spcBef>
          <a:spcPts val="32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40135" indent="-148592" algn="l" rtl="0" eaLnBrk="0" fontAlgn="base" hangingPunct="0">
        <a:lnSpc>
          <a:spcPct val="90000"/>
        </a:lnSpc>
        <a:spcBef>
          <a:spcPts val="32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37318" indent="-148592" algn="l" rtl="0" eaLnBrk="0" fontAlgn="base" hangingPunct="0">
        <a:lnSpc>
          <a:spcPct val="90000"/>
        </a:lnSpc>
        <a:spcBef>
          <a:spcPts val="32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34499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931681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228862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526044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97182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94363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5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5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85909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8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80270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51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 spd="med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5pPr>
      <a:lvl6pPr marL="297182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6pPr>
      <a:lvl7pPr marL="594363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7pPr>
      <a:lvl8pPr marL="891545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8pPr>
      <a:lvl9pPr marL="1188725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9pPr>
    </p:titleStyle>
    <p:bodyStyle>
      <a:lvl1pPr marL="297182" indent="-297182" algn="l" rtl="0" eaLnBrk="0" fontAlgn="base" hangingPunct="0">
        <a:spcBef>
          <a:spcPts val="8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3894" indent="-247652" algn="l" rtl="0" eaLnBrk="0" fontAlgn="base" hangingPunct="0">
        <a:spcBef>
          <a:spcPts val="85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90605" indent="-198122" algn="l" rtl="0" eaLnBrk="0" fontAlgn="base" hangingPunct="0">
        <a:spcBef>
          <a:spcPts val="8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86848" indent="-198122" algn="l" rtl="0" eaLnBrk="0" fontAlgn="base" hangingPunct="0">
        <a:spcBef>
          <a:spcPts val="85"/>
        </a:spcBef>
        <a:spcAft>
          <a:spcPct val="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8" indent="-198122" algn="l" rtl="0" eaLnBrk="0" fontAlgn="base" hangingPunct="0">
        <a:spcBef>
          <a:spcPts val="85"/>
        </a:spcBef>
        <a:spcAft>
          <a:spcPct val="0"/>
        </a:spcAft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79334" indent="-198122" algn="l" defTabSz="792485" rtl="0" eaLnBrk="1" latinLnBrk="0" hangingPunct="1">
        <a:spcBef>
          <a:spcPts val="8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75573" indent="-198122" algn="l" defTabSz="792485" rtl="0" eaLnBrk="1" latinLnBrk="0" hangingPunct="1">
        <a:spcBef>
          <a:spcPts val="8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71816" indent="-198122" algn="l" defTabSz="792485" rtl="0" eaLnBrk="1" latinLnBrk="0" hangingPunct="1">
        <a:spcBef>
          <a:spcPts val="8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68057" indent="-198122" algn="l" defTabSz="792485" rtl="0" eaLnBrk="1" latinLnBrk="0" hangingPunct="1">
        <a:spcBef>
          <a:spcPts val="8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24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242" algn="l" defTabSz="7924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2485" algn="l" defTabSz="7924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5" algn="l" defTabSz="7924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4971" algn="l" defTabSz="7924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1210" algn="l" defTabSz="7924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51" algn="l" defTabSz="7924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3696" algn="l" defTabSz="7924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69937" algn="l" defTabSz="7924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07"/>
            <a:ext cx="3547586" cy="114646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23326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2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10" Type="http://schemas.openxmlformats.org/officeDocument/2006/relationships/image" Target="../media/image43.emf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1" y="0"/>
            <a:ext cx="914995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11906" y="-122762"/>
            <a:ext cx="915590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89958" y="3256115"/>
            <a:ext cx="7952185" cy="78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437" tIns="29720" rIns="59437" bIns="2972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47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lang="en-US" altLang="zh-CN" sz="47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7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47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7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47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7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47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7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47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con!</a:t>
            </a:r>
            <a:endParaRPr lang="zh-CN" altLang="en-US" sz="4700" b="1" dirty="0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59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869" y="1487149"/>
            <a:ext cx="2826187" cy="3524796"/>
          </a:xfrm>
          <a:prstGeom prst="rect">
            <a:avLst/>
          </a:prstGeom>
        </p:spPr>
      </p:pic>
      <p:grpSp>
        <p:nvGrpSpPr>
          <p:cNvPr id="3" name="组合 23"/>
          <p:cNvGrpSpPr/>
          <p:nvPr/>
        </p:nvGrpSpPr>
        <p:grpSpPr>
          <a:xfrm>
            <a:off x="1020243" y="70784"/>
            <a:ext cx="2632552" cy="1902853"/>
            <a:chOff x="1860522" y="1446509"/>
            <a:chExt cx="3277481" cy="2309600"/>
          </a:xfrm>
        </p:grpSpPr>
        <p:grpSp>
          <p:nvGrpSpPr>
            <p:cNvPr id="4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6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13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4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" name="文本框 49"/>
            <p:cNvSpPr txBox="1">
              <a:spLocks noChangeArrowheads="1"/>
            </p:cNvSpPr>
            <p:nvPr/>
          </p:nvSpPr>
          <p:spPr bwMode="auto">
            <a:xfrm>
              <a:off x="1860522" y="2024238"/>
              <a:ext cx="3011454" cy="1134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 algn="ctr">
                <a:lnSpc>
                  <a:spcPct val="114000"/>
                </a:lnSpc>
              </a:pPr>
              <a:r>
                <a:rPr lang="en-US" altLang="zh-CN" sz="2400" dirty="0">
                  <a:solidFill>
                    <a:srgbClr val="000000"/>
                  </a:solidFill>
                  <a:latin typeface="+mj-lt"/>
                  <a:ea typeface="方正静蕾简体" panose="02000000000000000000" pitchFamily="2" charset="-122"/>
                  <a:cs typeface="+mn-ea"/>
                  <a:sym typeface="+mn-lt"/>
                </a:rPr>
                <a:t>CHÉP BÀI VÀO VỞ LUYỆN VIẾT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1948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A3D6D13-98E5-544E-A2A0-7B1710E8DFA4}"/>
              </a:ext>
            </a:extLst>
          </p:cNvPr>
          <p:cNvSpPr txBox="1"/>
          <p:nvPr/>
        </p:nvSpPr>
        <p:spPr>
          <a:xfrm>
            <a:off x="829018" y="1679574"/>
            <a:ext cx="72077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algn="just"/>
            <a:r>
              <a:rPr lang="vi-VN" sz="2800" dirty="0">
                <a:latin typeface="HP001 4 hang 1 ô ly" panose="020B0603050302020204" pitchFamily="34" charset="0"/>
              </a:rPr>
              <a:t>     Đồng ruộng, vườn </a:t>
            </a:r>
            <a:r>
              <a:rPr lang="vi-VN" sz="2800" dirty="0" smtClean="0">
                <a:latin typeface="HP001 4 hang 1 ô ly" panose="020B0603050302020204" pitchFamily="34" charset="0"/>
              </a:rPr>
              <a:t>tư</a:t>
            </a:r>
            <a:r>
              <a:rPr lang="el-GR" sz="2800" dirty="0" smtClean="0">
                <a:latin typeface="HP001 4 hang 1 ô ly" panose="020B0603050302020204" pitchFamily="34" charset="0"/>
              </a:rPr>
              <a:t>ϑ</a:t>
            </a:r>
            <a:r>
              <a:rPr lang="vi-VN" sz="2800" dirty="0" smtClean="0">
                <a:latin typeface="HP001 4 hang 1 ô ly" panose="020B0603050302020204" pitchFamily="34" charset="0"/>
              </a:rPr>
              <a:t> </a:t>
            </a:r>
            <a:r>
              <a:rPr lang="vi-VN" sz="2800" dirty="0">
                <a:latin typeface="HP001 4 hang 1 ô ly" panose="020B0603050302020204" pitchFamily="34" charset="0"/>
              </a:rPr>
              <a:t>và cây cỏ như biết giữ lại hạt phù sa ở quanh mình, </a:t>
            </a:r>
            <a:r>
              <a:rPr lang="vi-VN" sz="2800" dirty="0" smtClean="0">
                <a:latin typeface="HP001 4 hang 1 ô ly" panose="020B0603050302020204" pitchFamily="34" charset="0"/>
              </a:rPr>
              <a:t>nư</a:t>
            </a:r>
            <a:r>
              <a:rPr lang="el-GR" sz="2800" dirty="0" smtClean="0">
                <a:latin typeface="HP001 4 hang 1 ô ly" panose="020B0603050302020204" pitchFamily="34" charset="0"/>
              </a:rPr>
              <a:t>ϐ</a:t>
            </a:r>
            <a:r>
              <a:rPr lang="vi-VN" sz="2800" dirty="0" smtClean="0">
                <a:latin typeface="HP001 4 hang 1 ô ly" panose="020B0603050302020204" pitchFamily="34" charset="0"/>
              </a:rPr>
              <a:t> </a:t>
            </a:r>
            <a:r>
              <a:rPr lang="vi-VN" sz="2800" dirty="0">
                <a:latin typeface="HP001 4 hang 1 ô ly" panose="020B0603050302020204" pitchFamily="34" charset="0"/>
              </a:rPr>
              <a:t>lại trong dần. Ngồi trong nhà, ta thấy cả những đàn cá </a:t>
            </a:r>
            <a:r>
              <a:rPr lang="vi-VN" sz="2800" dirty="0" smtClean="0">
                <a:latin typeface="HP001 4 hang 1 ô ly" panose="020B0603050302020204" pitchFamily="34" charset="0"/>
              </a:rPr>
              <a:t>ròng </a:t>
            </a:r>
            <a:r>
              <a:rPr lang="vi-VN" sz="2800" dirty="0">
                <a:latin typeface="HP001 4 hang 1 ô ly" panose="020B0603050302020204" pitchFamily="34" charset="0"/>
              </a:rPr>
              <a:t>ròng, từng đàn, từng đàn theo cá mẹ </a:t>
            </a:r>
            <a:r>
              <a:rPr lang="vi-VN" sz="2800" dirty="0" smtClean="0">
                <a:latin typeface="HP001 4 hang 1 ô ly" panose="020B0603050302020204" pitchFamily="34" charset="0"/>
              </a:rPr>
              <a:t>xuċ </a:t>
            </a:r>
            <a:r>
              <a:rPr lang="vi-VN" sz="2800" dirty="0">
                <a:latin typeface="HP001 4 hang 1 ô ly" panose="020B0603050302020204" pitchFamily="34" charset="0"/>
              </a:rPr>
              <a:t>theo dòng </a:t>
            </a:r>
            <a:r>
              <a:rPr lang="vi-VN" sz="2800" dirty="0" smtClean="0">
                <a:latin typeface="HP001 4 hang 1 ô ly" panose="020B0603050302020204" pitchFamily="34" charset="0"/>
              </a:rPr>
              <a:t>nư</a:t>
            </a:r>
            <a:r>
              <a:rPr lang="el-GR" sz="2800" dirty="0" smtClean="0">
                <a:latin typeface="HP001 4 hang 1 ô ly" panose="020B0603050302020204" pitchFamily="34" charset="0"/>
              </a:rPr>
              <a:t>ϐ</a:t>
            </a:r>
            <a:r>
              <a:rPr lang="vi-VN" sz="2800" dirty="0" smtClean="0">
                <a:latin typeface="HP001 4 hang 1 ô ly" panose="020B0603050302020204" pitchFamily="34" charset="0"/>
              </a:rPr>
              <a:t>, </a:t>
            </a:r>
            <a:r>
              <a:rPr lang="vi-VN" sz="2800" dirty="0">
                <a:latin typeface="HP001 4 hang 1 ô ly" panose="020B0603050302020204" pitchFamily="34" charset="0"/>
              </a:rPr>
              <a:t>vào tận đồng sâu.</a:t>
            </a:r>
          </a:p>
          <a:p>
            <a:pPr marL="266700" algn="just"/>
            <a:r>
              <a:rPr lang="vi-VN" sz="2800" dirty="0">
                <a:latin typeface="HP001 4 hang 1 ô ly" panose="020B0603050302020204" pitchFamily="34" charset="0"/>
              </a:rPr>
              <a:t>			    </a:t>
            </a:r>
            <a:endParaRPr lang="en-US" sz="2800" dirty="0">
              <a:latin typeface="HP001 4 hang 1 ô ly" panose="020B0603050302020204" pitchFamily="34" charset="0"/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736202" y="-35406"/>
            <a:ext cx="7185547" cy="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540828" y="886395"/>
            <a:ext cx="5425031" cy="80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Mùa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nư</a:t>
            </a:r>
            <a:r>
              <a:rPr lang="el-GR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nĔ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99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070896" y="1591835"/>
            <a:ext cx="1107278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744318" y="1595349"/>
            <a:ext cx="4326579" cy="1598392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68761" y="2017470"/>
              <a:ext cx="2454518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4000" b="1" dirty="0">
                  <a:solidFill>
                    <a:srgbClr val="0418AC"/>
                  </a:solidFill>
                </a:rPr>
                <a:t>LUYỆN TẬP</a:t>
              </a:r>
              <a:endParaRPr lang="en-US" sz="4000" b="1" dirty="0">
                <a:solidFill>
                  <a:srgbClr val="0418A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12965" y="1781989"/>
            <a:ext cx="1175787" cy="1225112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3" y="1670725"/>
            <a:ext cx="1583773" cy="210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623" y="2198948"/>
            <a:ext cx="2456612" cy="22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8907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D29BEC-04F4-6A40-90D7-EEE793C9FEE0}"/>
              </a:ext>
            </a:extLst>
          </p:cNvPr>
          <p:cNvSpPr txBox="1"/>
          <p:nvPr/>
        </p:nvSpPr>
        <p:spPr>
          <a:xfrm>
            <a:off x="664369" y="200191"/>
            <a:ext cx="6877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b="1" dirty="0" smtClean="0">
                <a:solidFill>
                  <a:srgbClr val="17479D"/>
                </a:solidFill>
                <a:latin typeface="+mj-lt"/>
              </a:rPr>
              <a:t>2. </a:t>
            </a:r>
            <a:r>
              <a:rPr lang="vi-VN" sz="2800" b="1" dirty="0" smtClean="0">
                <a:solidFill>
                  <a:srgbClr val="17479D"/>
                </a:solidFill>
                <a:latin typeface="+mj-lt"/>
              </a:rPr>
              <a:t>Tìm </a:t>
            </a:r>
            <a:r>
              <a:rPr lang="vi-VN" sz="2800" b="1" dirty="0">
                <a:solidFill>
                  <a:srgbClr val="17479D"/>
                </a:solidFill>
                <a:latin typeface="+mj-lt"/>
              </a:rPr>
              <a:t>tên sự vật bắt đầu bằng c hoặc k.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F07F35-8585-6E47-B00F-FEC0C06E4342}"/>
              </a:ext>
            </a:extLst>
          </p:cNvPr>
          <p:cNvSpPr txBox="1"/>
          <p:nvPr/>
        </p:nvSpPr>
        <p:spPr>
          <a:xfrm>
            <a:off x="2152508" y="2536033"/>
            <a:ext cx="2090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b="1" dirty="0">
                <a:solidFill>
                  <a:srgbClr val="FF0000"/>
                </a:solidFill>
                <a:latin typeface="+mj-lt"/>
              </a:rPr>
              <a:t>cầu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78FD36-4D9D-7C45-ACE4-76D89BB3BC51}"/>
              </a:ext>
            </a:extLst>
          </p:cNvPr>
          <p:cNvSpPr txBox="1"/>
          <p:nvPr/>
        </p:nvSpPr>
        <p:spPr>
          <a:xfrm>
            <a:off x="5007249" y="2536033"/>
            <a:ext cx="2090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b="1" dirty="0">
                <a:solidFill>
                  <a:srgbClr val="FF0000"/>
                </a:solidFill>
                <a:latin typeface="+mj-lt"/>
              </a:rPr>
              <a:t>cá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1221C1-5E01-1B4D-8CE5-A7EE8E90F46F}"/>
              </a:ext>
            </a:extLst>
          </p:cNvPr>
          <p:cNvSpPr txBox="1"/>
          <p:nvPr/>
        </p:nvSpPr>
        <p:spPr>
          <a:xfrm>
            <a:off x="5211374" y="4415270"/>
            <a:ext cx="2090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b="1" dirty="0">
                <a:solidFill>
                  <a:srgbClr val="FF0000"/>
                </a:solidFill>
                <a:latin typeface="+mj-lt"/>
              </a:rPr>
              <a:t>kiến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3DB82-BE57-0C4E-AFA7-8EBE9856E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3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9920" y="823147"/>
            <a:ext cx="2192127" cy="1769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F66E4-853B-934A-BAE2-F3C33FB23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9832" y="836679"/>
            <a:ext cx="2192127" cy="1772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BC0C1C-9E7D-974D-8400-C00F7D091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4106" y="3087115"/>
            <a:ext cx="2156424" cy="174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03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4037614" y="3016337"/>
            <a:ext cx="59377" cy="475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7029" y="340425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7F940E-EC3B-C04B-BF84-A079CC797EAB}"/>
              </a:ext>
            </a:extLst>
          </p:cNvPr>
          <p:cNvSpPr txBox="1"/>
          <p:nvPr/>
        </p:nvSpPr>
        <p:spPr>
          <a:xfrm>
            <a:off x="1096527" y="101355"/>
            <a:ext cx="5311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b="1" dirty="0" smtClean="0">
                <a:solidFill>
                  <a:srgbClr val="17479D"/>
                </a:solidFill>
                <a:latin typeface="+mj-lt"/>
              </a:rPr>
              <a:t>3. </a:t>
            </a:r>
            <a:r>
              <a:rPr lang="vi-VN" sz="2800" b="1" dirty="0" smtClean="0">
                <a:solidFill>
                  <a:srgbClr val="17479D"/>
                </a:solidFill>
                <a:latin typeface="+mj-lt"/>
              </a:rPr>
              <a:t>Chọn </a:t>
            </a:r>
            <a:r>
              <a:rPr lang="vi-VN" sz="2800" b="1" dirty="0">
                <a:solidFill>
                  <a:srgbClr val="17479D"/>
                </a:solidFill>
                <a:latin typeface="+mj-lt"/>
              </a:rPr>
              <a:t>a hoặc b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CAE5E1-6BC4-624B-AEDB-E2FA773A81B6}"/>
              </a:ext>
            </a:extLst>
          </p:cNvPr>
          <p:cNvSpPr txBox="1"/>
          <p:nvPr/>
        </p:nvSpPr>
        <p:spPr>
          <a:xfrm>
            <a:off x="631175" y="692397"/>
            <a:ext cx="6327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a) </a:t>
            </a:r>
            <a:r>
              <a:rPr lang="vi-VN" sz="2800" dirty="0">
                <a:latin typeface="+mj-lt"/>
              </a:rPr>
              <a:t>Chọn tiếng chứa iêu hoặc ươu thay cho dấu ba chấm.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A855D0-DACB-0844-B16F-5352437F63B1}"/>
              </a:ext>
            </a:extLst>
          </p:cNvPr>
          <p:cNvSpPr txBox="1"/>
          <p:nvPr/>
        </p:nvSpPr>
        <p:spPr>
          <a:xfrm>
            <a:off x="2795615" y="1123284"/>
            <a:ext cx="116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h</a:t>
            </a:r>
            <a:r>
              <a:rPr lang="x-none" sz="2800" dirty="0">
                <a:solidFill>
                  <a:srgbClr val="FF0000"/>
                </a:solidFill>
                <a:latin typeface="+mj-lt"/>
              </a:rPr>
              <a:t>ươu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B2083-CF2A-4148-82AD-018E87DB65B3}"/>
              </a:ext>
            </a:extLst>
          </p:cNvPr>
          <p:cNvSpPr/>
          <p:nvPr/>
        </p:nvSpPr>
        <p:spPr>
          <a:xfrm>
            <a:off x="4929853" y="1123284"/>
            <a:ext cx="1112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latin typeface="+mj-lt"/>
              </a:rPr>
              <a:t>khướu</a:t>
            </a:r>
            <a:endParaRPr lang="x-none" sz="2800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EDB09A-94FA-6E47-AE68-428F4B362B16}"/>
              </a:ext>
            </a:extLst>
          </p:cNvPr>
          <p:cNvSpPr/>
          <p:nvPr/>
        </p:nvSpPr>
        <p:spPr>
          <a:xfrm>
            <a:off x="3908420" y="1123284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latin typeface="+mj-lt"/>
              </a:rPr>
              <a:t>nhiều</a:t>
            </a:r>
            <a:endParaRPr lang="x-none" sz="280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E8AF47-0903-6144-BF73-900083B4200D}"/>
              </a:ext>
            </a:extLst>
          </p:cNvPr>
          <p:cNvSpPr txBox="1"/>
          <p:nvPr/>
        </p:nvSpPr>
        <p:spPr>
          <a:xfrm>
            <a:off x="524972" y="1947016"/>
            <a:ext cx="8061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</a:t>
            </a:r>
            <a:r>
              <a:rPr lang="en-US" sz="2800" dirty="0" err="1">
                <a:latin typeface="+mj-lt"/>
              </a:rPr>
              <a:t>Sóc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………..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tặng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bè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tặng</a:t>
            </a:r>
            <a:r>
              <a:rPr lang="en-US" sz="2800" dirty="0">
                <a:latin typeface="+mj-lt"/>
              </a:rPr>
              <a:t> ………..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thiên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rỡ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chim</a:t>
            </a:r>
            <a:r>
              <a:rPr lang="en-US" sz="2800" dirty="0">
                <a:latin typeface="+mj-lt"/>
              </a:rPr>
              <a:t> …………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sóc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tặng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bồ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bông</a:t>
            </a:r>
            <a:r>
              <a:rPr lang="en-US" sz="2800" dirty="0">
                <a:latin typeface="+mj-lt"/>
              </a:rPr>
              <a:t>.</a:t>
            </a:r>
            <a:endParaRPr lang="x-none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39523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19753E-6 L -0.12465 0.160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3" y="8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94 0.00895 L -0.21215 0.2379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9" y="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2 -0.00124 L -0.36702 0.3265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5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4" grpId="0" build="p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F0B341E-0A88-BC45-ADB1-BA895D14E010}"/>
              </a:ext>
            </a:extLst>
          </p:cNvPr>
          <p:cNvGrpSpPr/>
          <p:nvPr/>
        </p:nvGrpSpPr>
        <p:grpSpPr>
          <a:xfrm>
            <a:off x="1650879" y="1448300"/>
            <a:ext cx="6875921" cy="954107"/>
            <a:chOff x="606142" y="1305879"/>
            <a:chExt cx="6875921" cy="95410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71B787-49B6-6147-96C7-1BC638A3CD47}"/>
                </a:ext>
              </a:extLst>
            </p:cNvPr>
            <p:cNvSpPr txBox="1"/>
            <p:nvPr/>
          </p:nvSpPr>
          <p:spPr>
            <a:xfrm>
              <a:off x="606142" y="1305879"/>
              <a:ext cx="687592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+mj-lt"/>
                </a:rPr>
                <a:t>cây</a:t>
              </a:r>
              <a:r>
                <a:rPr lang="en-US" sz="2800" dirty="0">
                  <a:latin typeface="+mj-lt"/>
                </a:rPr>
                <a:t>         </a:t>
              </a:r>
              <a:r>
                <a:rPr lang="en-US" sz="2800" dirty="0" smtClean="0">
                  <a:latin typeface="+mj-lt"/>
                </a:rPr>
                <a:t>e</a:t>
              </a:r>
              <a:r>
                <a:rPr lang="en-US" sz="2800" dirty="0">
                  <a:latin typeface="+mj-lt"/>
                </a:rPr>
                <a:t>	             </a:t>
              </a:r>
              <a:r>
                <a:rPr lang="en-US" sz="2800" dirty="0" err="1">
                  <a:latin typeface="+mj-lt"/>
                </a:rPr>
                <a:t>ải</a:t>
              </a: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tóc</a:t>
              </a:r>
              <a:r>
                <a:rPr lang="en-US" sz="2800" dirty="0">
                  <a:latin typeface="+mj-lt"/>
                </a:rPr>
                <a:t>	      </a:t>
              </a:r>
              <a:r>
                <a:rPr lang="en-US" sz="2800" dirty="0" err="1">
                  <a:latin typeface="+mj-lt"/>
                </a:rPr>
                <a:t>quả</a:t>
              </a:r>
              <a:r>
                <a:rPr lang="en-US" sz="2800" dirty="0">
                  <a:latin typeface="+mj-lt"/>
                </a:rPr>
                <a:t>     </a:t>
              </a:r>
              <a:r>
                <a:rPr lang="en-US" sz="2800" dirty="0" smtClean="0">
                  <a:latin typeface="+mj-lt"/>
                </a:rPr>
                <a:t> </a:t>
              </a:r>
              <a:r>
                <a:rPr lang="en-US" sz="2800" dirty="0" err="1" smtClean="0">
                  <a:latin typeface="+mj-lt"/>
                </a:rPr>
                <a:t>anh</a:t>
              </a:r>
              <a:r>
                <a:rPr lang="en-US" sz="2800" dirty="0">
                  <a:latin typeface="+mj-lt"/>
                </a:rPr>
                <a:t>	</a:t>
              </a:r>
            </a:p>
            <a:p>
              <a:r>
                <a:rPr lang="en-US" sz="2800" dirty="0">
                  <a:latin typeface="+mj-lt"/>
                </a:rPr>
                <a:t>         e </a:t>
              </a:r>
              <a:r>
                <a:rPr lang="en-US" sz="2800" dirty="0" err="1">
                  <a:latin typeface="+mj-lt"/>
                </a:rPr>
                <a:t>mưa</a:t>
              </a:r>
              <a:r>
                <a:rPr lang="en-US" sz="2800" dirty="0">
                  <a:latin typeface="+mj-lt"/>
                </a:rPr>
                <a:t>	             </a:t>
              </a:r>
              <a:r>
                <a:rPr lang="en-US" sz="2800" dirty="0" err="1">
                  <a:latin typeface="+mj-lt"/>
                </a:rPr>
                <a:t>ải</a:t>
              </a:r>
              <a:r>
                <a:rPr lang="en-US" sz="2800" dirty="0">
                  <a:latin typeface="+mj-lt"/>
                </a:rPr>
                <a:t> </a:t>
              </a:r>
              <a:r>
                <a:rPr lang="en-US" sz="2800" dirty="0" err="1">
                  <a:latin typeface="+mj-lt"/>
                </a:rPr>
                <a:t>nghiệm</a:t>
              </a:r>
              <a:r>
                <a:rPr lang="en-US" sz="2800" dirty="0">
                  <a:latin typeface="+mj-lt"/>
                </a:rPr>
                <a:t>     </a:t>
              </a:r>
              <a:r>
                <a:rPr lang="en-US" sz="2800" dirty="0" err="1">
                  <a:latin typeface="+mj-lt"/>
                </a:rPr>
                <a:t>bức</a:t>
              </a:r>
              <a:r>
                <a:rPr lang="en-US" sz="2800" dirty="0">
                  <a:latin typeface="+mj-lt"/>
                </a:rPr>
                <a:t>    </a:t>
              </a:r>
              <a:r>
                <a:rPr lang="en-US" sz="2800" dirty="0" smtClean="0">
                  <a:latin typeface="+mj-lt"/>
                </a:rPr>
                <a:t> </a:t>
              </a:r>
              <a:r>
                <a:rPr lang="en-US" sz="2800" dirty="0" err="1" smtClean="0">
                  <a:latin typeface="+mj-lt"/>
                </a:rPr>
                <a:t>anh</a:t>
              </a:r>
              <a:r>
                <a:rPr lang="en-US" sz="2800" dirty="0" smtClean="0">
                  <a:latin typeface="+mj-lt"/>
                </a:rPr>
                <a:t> </a:t>
              </a:r>
              <a:endParaRPr lang="x-none" sz="2800" dirty="0">
                <a:latin typeface="+mj-l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28A25C-AB44-C04A-877D-8D23C69F6E2A}"/>
                </a:ext>
              </a:extLst>
            </p:cNvPr>
            <p:cNvSpPr/>
            <p:nvPr/>
          </p:nvSpPr>
          <p:spPr>
            <a:xfrm>
              <a:off x="1363576" y="1390515"/>
              <a:ext cx="547423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2800">
                <a:latin typeface="+mj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160E9F-D77E-274C-BD73-BB713598E4A1}"/>
                </a:ext>
              </a:extLst>
            </p:cNvPr>
            <p:cNvSpPr/>
            <p:nvPr/>
          </p:nvSpPr>
          <p:spPr>
            <a:xfrm>
              <a:off x="6031381" y="1416097"/>
              <a:ext cx="458239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2800">
                <a:latin typeface="+mj-lt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63E0D8-0FB1-6F49-828C-48331046F634}"/>
                </a:ext>
              </a:extLst>
            </p:cNvPr>
            <p:cNvSpPr/>
            <p:nvPr/>
          </p:nvSpPr>
          <p:spPr>
            <a:xfrm>
              <a:off x="844641" y="1880417"/>
              <a:ext cx="547423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2800">
                <a:latin typeface="+mj-lt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9BFAEAB-97A6-3246-B06C-316704370FCA}"/>
                </a:ext>
              </a:extLst>
            </p:cNvPr>
            <p:cNvSpPr/>
            <p:nvPr/>
          </p:nvSpPr>
          <p:spPr>
            <a:xfrm>
              <a:off x="3033286" y="1392976"/>
              <a:ext cx="547423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2800">
                <a:latin typeface="+mj-lt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38B6BD5-0A54-1C42-B337-25711FF80703}"/>
                </a:ext>
              </a:extLst>
            </p:cNvPr>
            <p:cNvSpPr/>
            <p:nvPr/>
          </p:nvSpPr>
          <p:spPr>
            <a:xfrm>
              <a:off x="3014244" y="1843967"/>
              <a:ext cx="547423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2800">
                <a:latin typeface="+mj-lt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AC5B083-94B2-3940-A054-3DF08101D0AF}"/>
              </a:ext>
            </a:extLst>
          </p:cNvPr>
          <p:cNvSpPr/>
          <p:nvPr/>
        </p:nvSpPr>
        <p:spPr>
          <a:xfrm>
            <a:off x="7129463" y="1993551"/>
            <a:ext cx="359159" cy="371029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x-none" sz="280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7F940E-EC3B-C04B-BF84-A079CC797EAB}"/>
              </a:ext>
            </a:extLst>
          </p:cNvPr>
          <p:cNvSpPr txBox="1"/>
          <p:nvPr/>
        </p:nvSpPr>
        <p:spPr>
          <a:xfrm>
            <a:off x="2065978" y="329999"/>
            <a:ext cx="5311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17479D"/>
                </a:solidFill>
                <a:latin typeface="+mj-lt"/>
              </a:rPr>
              <a:t>Chọn a hoặc 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E4CC9-2E21-4D4E-BF68-176C6694A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879" y="382711"/>
            <a:ext cx="353714" cy="3537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CAE5E1-6BC4-624B-AEDB-E2FA773A81B6}"/>
              </a:ext>
            </a:extLst>
          </p:cNvPr>
          <p:cNvSpPr txBox="1"/>
          <p:nvPr/>
        </p:nvSpPr>
        <p:spPr>
          <a:xfrm>
            <a:off x="1731322" y="807487"/>
            <a:ext cx="6327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a) </a:t>
            </a:r>
            <a:r>
              <a:rPr lang="vi-VN" sz="2800" dirty="0">
                <a:latin typeface="+mj-lt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ch</a:t>
            </a:r>
            <a:r>
              <a:rPr lang="vi-VN" sz="2800" dirty="0">
                <a:latin typeface="+mj-lt"/>
              </a:rPr>
              <a:t> hay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tr</a:t>
            </a:r>
            <a:r>
              <a:rPr lang="vi-VN" sz="2800" dirty="0">
                <a:latin typeface="+mj-lt"/>
              </a:rPr>
              <a:t> thay cho ô vuông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991B2-32D7-2D4C-B927-082A670A87A4}"/>
              </a:ext>
            </a:extLst>
          </p:cNvPr>
          <p:cNvSpPr txBox="1"/>
          <p:nvPr/>
        </p:nvSpPr>
        <p:spPr>
          <a:xfrm>
            <a:off x="1827736" y="2490298"/>
            <a:ext cx="6327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b) </a:t>
            </a:r>
            <a:r>
              <a:rPr lang="vi-VN" sz="2800" dirty="0">
                <a:latin typeface="+mj-lt"/>
              </a:rPr>
              <a:t>Tìm từ ngữ có tiếng chứa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ac</a:t>
            </a:r>
            <a:r>
              <a:rPr lang="vi-VN" sz="2800" dirty="0">
                <a:latin typeface="+mj-lt"/>
              </a:rPr>
              <a:t> hoặc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2D3542-ED56-DD4D-8F50-623E43BFBFE7}"/>
              </a:ext>
            </a:extLst>
          </p:cNvPr>
          <p:cNvSpPr/>
          <p:nvPr/>
        </p:nvSpPr>
        <p:spPr>
          <a:xfrm>
            <a:off x="2509951" y="1478448"/>
            <a:ext cx="433452" cy="511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</a:rPr>
              <a:t>tr</a:t>
            </a:r>
            <a:endParaRPr lang="x-none" sz="28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D2CECA-BB08-5941-8E82-9FE09A341BAC}"/>
              </a:ext>
            </a:extLst>
          </p:cNvPr>
          <p:cNvSpPr/>
          <p:nvPr/>
        </p:nvSpPr>
        <p:spPr>
          <a:xfrm>
            <a:off x="3996500" y="1486374"/>
            <a:ext cx="603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ch</a:t>
            </a:r>
            <a:endParaRPr lang="x-none" sz="28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BE843F-668E-CC49-B8C9-9751E8CDEC21}"/>
              </a:ext>
            </a:extLst>
          </p:cNvPr>
          <p:cNvSpPr/>
          <p:nvPr/>
        </p:nvSpPr>
        <p:spPr>
          <a:xfrm>
            <a:off x="7012368" y="1455691"/>
            <a:ext cx="585738" cy="511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ea typeface="Calibri" panose="020F0502020204030204" pitchFamily="34" charset="0"/>
              </a:rPr>
              <a:t>ch</a:t>
            </a:r>
            <a:endParaRPr lang="x-none" sz="28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F4208E-142E-0E46-B958-F8EE8288882A}"/>
              </a:ext>
            </a:extLst>
          </p:cNvPr>
          <p:cNvSpPr/>
          <p:nvPr/>
        </p:nvSpPr>
        <p:spPr>
          <a:xfrm>
            <a:off x="1861306" y="1889753"/>
            <a:ext cx="744481" cy="511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ea typeface="Calibri" panose="020F0502020204030204" pitchFamily="34" charset="0"/>
              </a:rPr>
              <a:t>ch</a:t>
            </a:r>
            <a:endParaRPr lang="x-none" sz="28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A90D3C-7B45-A644-8A71-7D0D24548607}"/>
              </a:ext>
            </a:extLst>
          </p:cNvPr>
          <p:cNvSpPr/>
          <p:nvPr/>
        </p:nvSpPr>
        <p:spPr>
          <a:xfrm>
            <a:off x="4124430" y="1922312"/>
            <a:ext cx="433452" cy="511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</a:rPr>
              <a:t>tr</a:t>
            </a:r>
            <a:endParaRPr lang="x-none" sz="28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832B86C-868A-3545-93F5-A0409C172F68}"/>
              </a:ext>
            </a:extLst>
          </p:cNvPr>
          <p:cNvSpPr/>
          <p:nvPr/>
        </p:nvSpPr>
        <p:spPr>
          <a:xfrm>
            <a:off x="7093996" y="1886882"/>
            <a:ext cx="440361" cy="511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</a:rPr>
              <a:t>tr</a:t>
            </a:r>
            <a:endParaRPr lang="x-none" sz="28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038106F6-31C4-9840-A0A9-663273ED37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386376"/>
              </p:ext>
            </p:extLst>
          </p:nvPr>
        </p:nvGraphicFramePr>
        <p:xfrm>
          <a:off x="2196210" y="3125582"/>
          <a:ext cx="4602872" cy="1599703"/>
        </p:xfrm>
        <a:graphic>
          <a:graphicData uri="http://schemas.openxmlformats.org/drawingml/2006/table">
            <a:tbl>
              <a:tblPr firstRow="1" firstCol="1" bandRow="1"/>
              <a:tblGrid>
                <a:gridCol w="897958">
                  <a:extLst>
                    <a:ext uri="{9D8B030D-6E8A-4147-A177-3AD203B41FA5}">
                      <a16:colId xmlns:a16="http://schemas.microsoft.com/office/drawing/2014/main" val="1162369807"/>
                    </a:ext>
                  </a:extLst>
                </a:gridCol>
                <a:gridCol w="3704914">
                  <a:extLst>
                    <a:ext uri="{9D8B030D-6E8A-4147-A177-3AD203B41FA5}">
                      <a16:colId xmlns:a16="http://schemas.microsoft.com/office/drawing/2014/main" val="1509586747"/>
                    </a:ext>
                  </a:extLst>
                </a:gridCol>
              </a:tblGrid>
              <a:tr h="782246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2800" dirty="0">
                          <a:effectLst/>
                          <a:latin typeface="+mj-lt"/>
                        </a:rPr>
                        <a:t>ac</a:t>
                      </a:r>
                      <a:endParaRPr lang="x-none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9213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r>
                        <a:rPr lang="en-US" sz="2800" dirty="0" err="1">
                          <a:effectLst/>
                          <a:latin typeface="+mj-lt"/>
                        </a:rPr>
                        <a:t>củ</a:t>
                      </a:r>
                      <a:r>
                        <a:rPr lang="en-US" sz="2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+mj-lt"/>
                        </a:rPr>
                        <a:t>lạc</a:t>
                      </a:r>
                      <a:r>
                        <a:rPr lang="en-US" sz="2800" dirty="0">
                          <a:effectLst/>
                          <a:latin typeface="+mj-lt"/>
                        </a:rPr>
                        <a:t>, </a:t>
                      </a:r>
                      <a:endParaRPr lang="x-none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857809"/>
                  </a:ext>
                </a:extLst>
              </a:tr>
              <a:tr h="817457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2800" dirty="0">
                          <a:effectLst/>
                          <a:latin typeface="+mj-lt"/>
                        </a:rPr>
                        <a:t>at</a:t>
                      </a:r>
                      <a:endParaRPr lang="x-none" sz="2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938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r>
                        <a:rPr lang="en-US" sz="1800" dirty="0"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+mj-lt"/>
                        </a:rPr>
                        <a:t>hạt</a:t>
                      </a:r>
                      <a:r>
                        <a:rPr lang="en-US" sz="2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+mj-lt"/>
                        </a:rPr>
                        <a:t>cát</a:t>
                      </a:r>
                      <a:r>
                        <a:rPr lang="en-US" sz="1800" dirty="0">
                          <a:effectLst/>
                          <a:latin typeface="UTM Avo" panose="02040603050506020204" pitchFamily="18" charset="0"/>
                        </a:rPr>
                        <a:t>, </a:t>
                      </a:r>
                      <a:endParaRPr lang="x-none" sz="1800" dirty="0">
                        <a:effectLst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5440108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616B818E-28AC-B849-BE2A-D4C17484C953}"/>
              </a:ext>
            </a:extLst>
          </p:cNvPr>
          <p:cNvSpPr txBox="1"/>
          <p:nvPr/>
        </p:nvSpPr>
        <p:spPr>
          <a:xfrm>
            <a:off x="4124430" y="3257485"/>
            <a:ext cx="162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con hạc</a:t>
            </a:r>
            <a:r>
              <a:rPr lang="x-none" sz="2800" dirty="0">
                <a:solidFill>
                  <a:srgbClr val="FF0000"/>
                </a:solidFill>
                <a:latin typeface="+mj-lt"/>
              </a:rPr>
              <a:t>,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FFA2C4-1497-AB40-AE0F-BC317C0CB4DC}"/>
              </a:ext>
            </a:extLst>
          </p:cNvPr>
          <p:cNvSpPr txBox="1"/>
          <p:nvPr/>
        </p:nvSpPr>
        <p:spPr>
          <a:xfrm>
            <a:off x="5426742" y="3257485"/>
            <a:ext cx="23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âm nhạc</a:t>
            </a:r>
            <a:r>
              <a:rPr lang="x-none" sz="2800" dirty="0">
                <a:solidFill>
                  <a:srgbClr val="FF0000"/>
                </a:solidFill>
                <a:latin typeface="+mj-lt"/>
              </a:rPr>
              <a:t>,…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F4A5155-115B-F347-8D3B-32D46E0631AF}"/>
              </a:ext>
            </a:extLst>
          </p:cNvPr>
          <p:cNvSpPr txBox="1"/>
          <p:nvPr/>
        </p:nvSpPr>
        <p:spPr>
          <a:xfrm>
            <a:off x="4263806" y="4033033"/>
            <a:ext cx="2325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mát mẻ</a:t>
            </a:r>
            <a:r>
              <a:rPr lang="x-none" sz="2800" dirty="0">
                <a:solidFill>
                  <a:srgbClr val="FF0000"/>
                </a:solidFill>
                <a:latin typeface="+mj-lt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6464596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build="p"/>
      <p:bldP spid="9" grpId="0"/>
      <p:bldP spid="4" grpId="0"/>
      <p:bldP spid="25" grpId="0"/>
      <p:bldP spid="26" grpId="0"/>
      <p:bldP spid="27" grpId="0"/>
      <p:bldP spid="31" grpId="0"/>
      <p:bldP spid="39" grpId="0"/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B72A909-F640-44C3-A45E-94D3741CC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7"/>
            <a:ext cx="9144000" cy="514109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112E36B-13D2-4467-9B52-8E5C6F4C9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205" y="922610"/>
            <a:ext cx="4249199" cy="343818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A99F589-E17B-4DA1-BD39-285DC6DE3A95}"/>
              </a:ext>
            </a:extLst>
          </p:cNvPr>
          <p:cNvSpPr txBox="1"/>
          <p:nvPr/>
        </p:nvSpPr>
        <p:spPr>
          <a:xfrm>
            <a:off x="3294072" y="1138790"/>
            <a:ext cx="2745463" cy="142346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>
            <a:defPPr>
              <a:defRPr lang="zh-CN"/>
            </a:defPPr>
            <a:lvl1pPr>
              <a:defRPr sz="4800" spc="-150">
                <a:solidFill>
                  <a:srgbClr val="67CEC9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defRPr>
            </a:lvl1pPr>
          </a:lstStyle>
          <a:p>
            <a:pPr algn="ctr"/>
            <a:r>
              <a:rPr lang="en-US" altLang="zh-CN" sz="4400" dirty="0">
                <a:latin typeface="+mj-lt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CỦNG CỐ, DẶN DÒ</a:t>
            </a:r>
            <a:endParaRPr lang="zh-CN" altLang="en-US" sz="4400" dirty="0">
              <a:latin typeface="+mj-lt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63224E2-D8FD-4D3A-9B41-F6C10190B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083" y="1198862"/>
            <a:ext cx="620868" cy="3522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C6E65F0-9E53-4B91-9F00-475286250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" y="1326991"/>
            <a:ext cx="2623082" cy="26230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1D6881D-1C43-40C5-9D79-C7A80CB004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42"/>
          <a:stretch/>
        </p:blipFill>
        <p:spPr>
          <a:xfrm>
            <a:off x="0" y="3837117"/>
            <a:ext cx="9144000" cy="1306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8EA738B-EEF9-4A93-869E-DA1C9C2C9B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7" b="33621"/>
          <a:stretch/>
        </p:blipFill>
        <p:spPr>
          <a:xfrm rot="358970">
            <a:off x="6142810" y="329574"/>
            <a:ext cx="2088301" cy="7917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1EDAB4F-5359-45F0-AD15-B311E7D67E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0" t="79751" r="62526" b="10385"/>
          <a:stretch/>
        </p:blipFill>
        <p:spPr>
          <a:xfrm>
            <a:off x="3161861" y="3255396"/>
            <a:ext cx="539646" cy="5059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9DE14B-92C4-41DB-BDB6-8505AE85B3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5" t="79482" r="28931" b="10654"/>
          <a:stretch/>
        </p:blipFill>
        <p:spPr>
          <a:xfrm>
            <a:off x="5947095" y="3854872"/>
            <a:ext cx="539646" cy="5059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AE537D5-9C4E-44AA-AF9A-6559920DED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5397" y="3801022"/>
            <a:ext cx="946089" cy="5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8133"/>
      </p:ext>
    </p:extLst>
  </p:cSld>
  <p:clrMapOvr>
    <a:masterClrMapping/>
  </p:clrMapOvr>
  <p:transition spd="med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6310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54801" y="629803"/>
            <a:ext cx="6034405" cy="9380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4" tIns="34289" rIns="68574" bIns="34289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1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 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2247083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3431245" y="391285"/>
            <a:ext cx="257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accent2"/>
                </a:solidFill>
                <a:latin typeface="+mj-lt"/>
              </a:rPr>
              <a:t>NGHE- VIẾT</a:t>
            </a:r>
            <a:endParaRPr lang="en-US" sz="2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3712522" y="973378"/>
            <a:ext cx="2610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srgbClr val="17479D"/>
                </a:solidFill>
                <a:latin typeface="+mj-lt"/>
              </a:rPr>
              <a:t>MÙA NƯỚC NỔI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24853-01FC-A946-88A2-4E5CEA158308}"/>
              </a:ext>
            </a:extLst>
          </p:cNvPr>
          <p:cNvSpPr txBox="1"/>
          <p:nvPr/>
        </p:nvSpPr>
        <p:spPr>
          <a:xfrm>
            <a:off x="2360495" y="2418037"/>
            <a:ext cx="30616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viết.</a:t>
            </a:r>
            <a:endParaRPr lang="vi-VN" sz="2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59E4D-45DE-054A-857C-47437CB55D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992" y="2572603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AA5F57-8D3B-5343-A7FB-8D8509DE1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62" y="3243456"/>
            <a:ext cx="288000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43BCB4-7CDF-1743-B06E-85D66E7CF6B8}"/>
              </a:ext>
            </a:extLst>
          </p:cNvPr>
          <p:cNvSpPr txBox="1"/>
          <p:nvPr/>
        </p:nvSpPr>
        <p:spPr>
          <a:xfrm>
            <a:off x="2360494" y="3084249"/>
            <a:ext cx="632798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 chính tả: c/ k.</a:t>
            </a:r>
            <a:endParaRPr lang="vi-VN" sz="2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A1E3D-E4D2-8C42-B66F-F1851A550471}"/>
              </a:ext>
            </a:extLst>
          </p:cNvPr>
          <p:cNvSpPr txBox="1"/>
          <p:nvPr/>
        </p:nvSpPr>
        <p:spPr>
          <a:xfrm>
            <a:off x="2360494" y="3750461"/>
            <a:ext cx="632798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 lựa chọn.</a:t>
            </a:r>
            <a:endParaRPr lang="vi-VN" sz="2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4D9C22-4E90-3C46-94B3-C5F4245B40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64" y="3905039"/>
            <a:ext cx="288000" cy="28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925A4E-E9A7-144D-BD44-7D022C594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00" y="169625"/>
            <a:ext cx="3369622" cy="20698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38350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8160298" y="4479288"/>
            <a:ext cx="983702" cy="6642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71330" y="4767610"/>
            <a:ext cx="1707521" cy="375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7757278" y="1"/>
            <a:ext cx="1386723" cy="1058618"/>
          </a:xfrm>
          <a:prstGeom prst="rect">
            <a:avLst/>
          </a:prstGeom>
        </p:spPr>
      </p:pic>
      <p:pic>
        <p:nvPicPr>
          <p:cNvPr id="39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6" y="133350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23B6DA8-2FB3-3345-8961-C821C42C0327}"/>
              </a:ext>
            </a:extLst>
          </p:cNvPr>
          <p:cNvSpPr txBox="1"/>
          <p:nvPr/>
        </p:nvSpPr>
        <p:spPr>
          <a:xfrm>
            <a:off x="1219200" y="1274618"/>
            <a:ext cx="213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VẺ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5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83487BF-D82D-3341-96DD-F8C157F107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53" t="1466"/>
          <a:stretch/>
        </p:blipFill>
        <p:spPr>
          <a:xfrm>
            <a:off x="3906471" y="308004"/>
            <a:ext cx="4512995" cy="4503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82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Box 6"/>
          <p:cNvSpPr txBox="1">
            <a:spLocks noChangeArrowheads="1"/>
          </p:cNvSpPr>
          <p:nvPr/>
        </p:nvSpPr>
        <p:spPr bwMode="auto">
          <a:xfrm>
            <a:off x="1054292" y="298958"/>
            <a:ext cx="7674072" cy="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2022</a:t>
            </a:r>
            <a:endParaRPr lang="en-US" sz="36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50257" y="2018667"/>
            <a:ext cx="5402192" cy="80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Chính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tả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Mùa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nư</a:t>
            </a:r>
            <a:r>
              <a:rPr lang="el-GR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nĔ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50257" y="1210762"/>
            <a:ext cx="5425031" cy="80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GB" sz="3200" u="sng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GB" sz="3200" u="sng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u="sng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110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30" y="2028295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93" y="1709537"/>
            <a:ext cx="4125203" cy="163001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6" tIns="39624" rIns="79246" bIns="39624"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cs typeface="Arial" pitchFamily="34" charset="0"/>
              </a:rPr>
              <a:t>TIẾT </a:t>
            </a:r>
            <a:r>
              <a:rPr lang="en-US" sz="6000" dirty="0" smtClean="0">
                <a:solidFill>
                  <a:schemeClr val="bg1"/>
                </a:solidFill>
                <a:cs typeface="Arial" pitchFamily="34" charset="0"/>
              </a:rPr>
              <a:t>7</a:t>
            </a:r>
            <a:endParaRPr lang="en-US" sz="6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8" y="1953039"/>
            <a:ext cx="1212574" cy="1143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46" tIns="39624" rIns="79246" bIns="39624" rtlCol="0" anchor="ctr"/>
          <a:lstStyle/>
          <a:p>
            <a:pPr algn="ctr"/>
            <a:endParaRPr lang="en-US" sz="4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8" y="4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8" y="-35401"/>
            <a:ext cx="1746605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92" y="164388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90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8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89" y="1709531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5386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">
            <a:extLst>
              <a:ext uri="{FF2B5EF4-FFF2-40B4-BE49-F238E27FC236}">
                <a16:creationId xmlns:a16="http://schemas.microsoft.com/office/drawing/2014/main" id="{EA47FC4F-23B0-4205-A42E-18E160A5C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32" y="668746"/>
            <a:ext cx="6141493" cy="3957542"/>
          </a:xfrm>
          <a:prstGeom prst="rect">
            <a:avLst/>
          </a:prstGeom>
        </p:spPr>
      </p:pic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5795154" y="2724664"/>
            <a:ext cx="1697471" cy="27180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184104" y="2026851"/>
            <a:ext cx="4119357" cy="992543"/>
          </a:xfrm>
          <a:prstGeom prst="rect">
            <a:avLst/>
          </a:prstGeom>
          <a:noFill/>
        </p:spPr>
        <p:txBody>
          <a:bodyPr wrap="square" lIns="68537" tIns="34271" rIns="68537" bIns="34271" rtlCol="0">
            <a:spAutoFit/>
          </a:bodyPr>
          <a:lstStyle/>
          <a:p>
            <a:pPr algn="ctr" defTabSz="685732"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03494"/>
      </p:ext>
    </p:extLst>
  </p:cSld>
  <p:clrMapOvr>
    <a:masterClrMapping/>
  </p:clrMapOvr>
  <p:transition spd="med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accel="44000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A3D6D13-98E5-544E-A2A0-7B1710E8DFA4}"/>
              </a:ext>
            </a:extLst>
          </p:cNvPr>
          <p:cNvSpPr txBox="1"/>
          <p:nvPr/>
        </p:nvSpPr>
        <p:spPr>
          <a:xfrm>
            <a:off x="1393374" y="1600993"/>
            <a:ext cx="72077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algn="just"/>
            <a:r>
              <a:rPr lang="vi-VN" sz="2800" dirty="0">
                <a:latin typeface="HP001 4 hang 1 ô ly" panose="020B0603050302020204" pitchFamily="34" charset="0"/>
              </a:rPr>
              <a:t>     Đồng ruộng, vườn </a:t>
            </a:r>
            <a:r>
              <a:rPr lang="vi-VN" sz="2800" dirty="0" smtClean="0">
                <a:latin typeface="HP001 4 hang 1 ô ly" panose="020B0603050302020204" pitchFamily="34" charset="0"/>
              </a:rPr>
              <a:t>tư</a:t>
            </a:r>
            <a:r>
              <a:rPr lang="el-GR" sz="2800" dirty="0" smtClean="0">
                <a:latin typeface="HP001 4 hang 1 ô ly" panose="020B0603050302020204" pitchFamily="34" charset="0"/>
              </a:rPr>
              <a:t>ϑ</a:t>
            </a:r>
            <a:r>
              <a:rPr lang="vi-VN" sz="2800" dirty="0" smtClean="0">
                <a:latin typeface="HP001 4 hang 1 ô ly" panose="020B0603050302020204" pitchFamily="34" charset="0"/>
              </a:rPr>
              <a:t> </a:t>
            </a:r>
            <a:r>
              <a:rPr lang="vi-VN" sz="2800" dirty="0">
                <a:latin typeface="HP001 4 hang 1 ô ly" panose="020B0603050302020204" pitchFamily="34" charset="0"/>
              </a:rPr>
              <a:t>và cây cỏ như biết giữ lại hạt phù sa ở quanh mình, </a:t>
            </a:r>
            <a:r>
              <a:rPr lang="vi-VN" sz="2800" dirty="0" smtClean="0">
                <a:latin typeface="HP001 4 hang 1 ô ly" panose="020B0603050302020204" pitchFamily="34" charset="0"/>
              </a:rPr>
              <a:t>nư</a:t>
            </a:r>
            <a:r>
              <a:rPr lang="el-GR" sz="2800" dirty="0" smtClean="0">
                <a:latin typeface="HP001 4 hang 1 ô ly" panose="020B0603050302020204" pitchFamily="34" charset="0"/>
              </a:rPr>
              <a:t>ϐ</a:t>
            </a:r>
            <a:r>
              <a:rPr lang="vi-VN" sz="2800" dirty="0" smtClean="0">
                <a:latin typeface="HP001 4 hang 1 ô ly" panose="020B0603050302020204" pitchFamily="34" charset="0"/>
              </a:rPr>
              <a:t> </a:t>
            </a:r>
            <a:r>
              <a:rPr lang="vi-VN" sz="2800" dirty="0">
                <a:latin typeface="HP001 4 hang 1 ô ly" panose="020B0603050302020204" pitchFamily="34" charset="0"/>
              </a:rPr>
              <a:t>lại trong dần. Ngồi trong nhà, ta thấy cả những đàn cá </a:t>
            </a:r>
            <a:r>
              <a:rPr lang="vi-VN" sz="2800" dirty="0" smtClean="0">
                <a:latin typeface="HP001 4 hang 1 ô ly" panose="020B0603050302020204" pitchFamily="34" charset="0"/>
              </a:rPr>
              <a:t>ròng </a:t>
            </a:r>
            <a:r>
              <a:rPr lang="vi-VN" sz="2800" dirty="0">
                <a:latin typeface="HP001 4 hang 1 ô ly" panose="020B0603050302020204" pitchFamily="34" charset="0"/>
              </a:rPr>
              <a:t>ròng, từng đàn, từng đàn theo cá mẹ </a:t>
            </a:r>
            <a:r>
              <a:rPr lang="vi-VN" sz="2800" dirty="0" smtClean="0">
                <a:latin typeface="HP001 4 hang 1 ô ly" panose="020B0603050302020204" pitchFamily="34" charset="0"/>
              </a:rPr>
              <a:t>xuċ </a:t>
            </a:r>
            <a:r>
              <a:rPr lang="vi-VN" sz="2800" dirty="0">
                <a:latin typeface="HP001 4 hang 1 ô ly" panose="020B0603050302020204" pitchFamily="34" charset="0"/>
              </a:rPr>
              <a:t>theo dòng </a:t>
            </a:r>
            <a:r>
              <a:rPr lang="vi-VN" sz="2800" dirty="0" smtClean="0">
                <a:latin typeface="HP001 4 hang 1 ô ly" panose="020B0603050302020204" pitchFamily="34" charset="0"/>
              </a:rPr>
              <a:t>nư</a:t>
            </a:r>
            <a:r>
              <a:rPr lang="el-GR" sz="2800" dirty="0" smtClean="0">
                <a:latin typeface="HP001 4 hang 1 ô ly" panose="020B0603050302020204" pitchFamily="34" charset="0"/>
              </a:rPr>
              <a:t>ϐ</a:t>
            </a:r>
            <a:r>
              <a:rPr lang="vi-VN" sz="2800" dirty="0" smtClean="0">
                <a:latin typeface="HP001 4 hang 1 ô ly" panose="020B0603050302020204" pitchFamily="34" charset="0"/>
              </a:rPr>
              <a:t>, </a:t>
            </a:r>
            <a:r>
              <a:rPr lang="vi-VN" sz="2800" dirty="0">
                <a:latin typeface="HP001 4 hang 1 ô ly" panose="020B0603050302020204" pitchFamily="34" charset="0"/>
              </a:rPr>
              <a:t>vào tận đồng sâu.</a:t>
            </a:r>
          </a:p>
          <a:p>
            <a:pPr marL="266700" algn="just"/>
            <a:r>
              <a:rPr lang="vi-VN" sz="2800" dirty="0">
                <a:latin typeface="HP001 4 hang 1 ô ly" panose="020B0603050302020204" pitchFamily="34" charset="0"/>
              </a:rPr>
              <a:t>			    </a:t>
            </a:r>
            <a:endParaRPr lang="en-US" sz="2800" dirty="0">
              <a:latin typeface="HP001 4 hang 1 ô ly" panose="020B06030503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8755" y="1790507"/>
            <a:ext cx="866899" cy="2729513"/>
          </a:xfrm>
          <a:prstGeom prst="roundRect">
            <a:avLst/>
          </a:prstGeom>
          <a:solidFill>
            <a:srgbClr val="FADBC6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Tên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bài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viết</a:t>
            </a:r>
            <a:r>
              <a:rPr lang="en-US" sz="2000" dirty="0">
                <a:solidFill>
                  <a:schemeClr val="tx1"/>
                </a:solidFill>
              </a:rPr>
              <a:t> ở </a:t>
            </a:r>
            <a:r>
              <a:rPr lang="en-US" sz="2000" dirty="0" err="1">
                <a:solidFill>
                  <a:schemeClr val="tx1"/>
                </a:solidFill>
              </a:rPr>
              <a:t>vị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trí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trang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vở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46263" y="1849634"/>
            <a:ext cx="866899" cy="2729513"/>
          </a:xfrm>
          <a:prstGeom prst="roundRect">
            <a:avLst/>
          </a:prstGeom>
          <a:solidFill>
            <a:srgbClr val="FADBC6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Chữ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đầu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câu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viết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như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thế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nào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153797" y="1999678"/>
            <a:ext cx="356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79425" y="2845640"/>
            <a:ext cx="352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736202" y="-35406"/>
            <a:ext cx="7185547" cy="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454241" y="676792"/>
            <a:ext cx="5408520" cy="80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Mùa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nư</a:t>
            </a:r>
            <a:r>
              <a:rPr lang="el-GR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nĔ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841919" y="1368401"/>
            <a:ext cx="2375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0605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77" y="-403745"/>
            <a:ext cx="9144000" cy="631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2652731" y="2056544"/>
            <a:ext cx="3703975" cy="56790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1" hangingPunct="1"/>
            <a:r>
              <a:rPr lang="en-US" sz="2800" dirty="0">
                <a:cs typeface="Arial" panose="020B0604020202020204" pitchFamily="34" charset="0"/>
              </a:rPr>
              <a:t>LUYỆN VIẾT TỪ KHÓ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2860" y="2624447"/>
            <a:ext cx="6092301" cy="1740483"/>
          </a:xfrm>
          <a:prstGeom prst="rect">
            <a:avLst/>
          </a:prstGeom>
          <a:noFill/>
        </p:spPr>
        <p:txBody>
          <a:bodyPr wrap="square" lIns="59437" tIns="29720" rIns="59437" bIns="2972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HP001 4 hang 1 ô ly" pitchFamily="34" charset="0"/>
              </a:rPr>
              <a:t>Phù</a:t>
            </a:r>
            <a:r>
              <a:rPr lang="en-US" sz="2800" dirty="0" smtClean="0">
                <a:solidFill>
                  <a:srgbClr val="FF0000"/>
                </a:solidFill>
                <a:latin typeface="HP001 4 hang 1 ô ly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001 4 hang 1 ô ly" pitchFamily="34" charset="0"/>
              </a:rPr>
              <a:t>sa</a:t>
            </a:r>
            <a:r>
              <a:rPr lang="en-US" sz="2800" dirty="0">
                <a:solidFill>
                  <a:srgbClr val="FF0000"/>
                </a:solidFill>
                <a:latin typeface="HP001 4 hang 1 ô ly" pitchFamily="34" charset="0"/>
              </a:rPr>
              <a:t>	</a:t>
            </a:r>
          </a:p>
          <a:p>
            <a:pPr>
              <a:lnSpc>
                <a:spcPct val="13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HP001 4 hang 1 ô ly" pitchFamily="34" charset="0"/>
              </a:rPr>
              <a:t>quanh</a:t>
            </a:r>
            <a:r>
              <a:rPr lang="en-US" sz="2800" dirty="0">
                <a:solidFill>
                  <a:srgbClr val="FF0000"/>
                </a:solidFill>
                <a:latin typeface="HP001 4 hang 1 ô ly" pitchFamily="34" charset="0"/>
              </a:rPr>
              <a:t>	 </a:t>
            </a:r>
            <a:r>
              <a:rPr lang="en-US" sz="2800" dirty="0" smtClean="0">
                <a:solidFill>
                  <a:srgbClr val="FF0000"/>
                </a:solidFill>
                <a:latin typeface="HP001 4 hang 1 ô ly" pitchFamily="34" charset="0"/>
              </a:rPr>
              <a:t>                    </a:t>
            </a:r>
            <a:r>
              <a:rPr lang="en-US" sz="2800" dirty="0" err="1" smtClean="0">
                <a:solidFill>
                  <a:srgbClr val="FF0000"/>
                </a:solidFill>
                <a:latin typeface="HP001 4 hang 1 ô ly" pitchFamily="34" charset="0"/>
              </a:rPr>
              <a:t>ròng</a:t>
            </a:r>
            <a:r>
              <a:rPr lang="en-US" sz="2800" dirty="0" smtClean="0">
                <a:solidFill>
                  <a:srgbClr val="FF0000"/>
                </a:solidFill>
                <a:latin typeface="HP001 4 hang 1 ô ly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001 4 hang 1 ô ly" pitchFamily="34" charset="0"/>
              </a:rPr>
              <a:t>ròng</a:t>
            </a:r>
            <a:endParaRPr lang="en-US" sz="2800" dirty="0">
              <a:solidFill>
                <a:srgbClr val="FF0000"/>
              </a:solidFill>
              <a:latin typeface="HP001 4 hang 1 ô ly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HP001 4 hang 1 ô ly" pitchFamily="34" charset="0"/>
              </a:rPr>
              <a:t>Đồng</a:t>
            </a:r>
            <a:r>
              <a:rPr lang="en-US" sz="2800" dirty="0" smtClean="0">
                <a:solidFill>
                  <a:srgbClr val="FF0000"/>
                </a:solidFill>
                <a:latin typeface="HP001 4 hang 1 ô ly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001 4 hang 1 ô ly" pitchFamily="34" charset="0"/>
              </a:rPr>
              <a:t>ruộng</a:t>
            </a:r>
            <a:r>
              <a:rPr lang="en-US" sz="2800" dirty="0">
                <a:solidFill>
                  <a:srgbClr val="FF0000"/>
                </a:solidFill>
                <a:latin typeface="HP001 4 hang 1 ô ly" pitchFamily="34" charset="0"/>
              </a:rPr>
              <a:t>				</a:t>
            </a:r>
            <a:r>
              <a:rPr lang="en-US" sz="2800" dirty="0" err="1" smtClean="0">
                <a:solidFill>
                  <a:srgbClr val="FF0000"/>
                </a:solidFill>
                <a:latin typeface="HP001 4 hang 1 ô ly" pitchFamily="34" charset="0"/>
              </a:rPr>
              <a:t>đống</a:t>
            </a:r>
            <a:r>
              <a:rPr lang="en-US" sz="2800" dirty="0" smtClean="0">
                <a:solidFill>
                  <a:srgbClr val="FF0000"/>
                </a:solidFill>
                <a:latin typeface="HP001 4 hang 1 ô ly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001 4 hang 1 ô ly" pitchFamily="34" charset="0"/>
              </a:rPr>
              <a:t>sâu</a:t>
            </a:r>
            <a:endParaRPr lang="en-US" sz="2800" dirty="0">
              <a:solidFill>
                <a:srgbClr val="FF0000"/>
              </a:solidFill>
              <a:latin typeface="HP001 4 hang 1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540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1"/>
          <p:cNvSpPr/>
          <p:nvPr/>
        </p:nvSpPr>
        <p:spPr>
          <a:xfrm>
            <a:off x="643783" y="1228829"/>
            <a:ext cx="7965828" cy="2606901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183400" y="354508"/>
            <a:ext cx="1958916" cy="1463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6780811" y="3538480"/>
            <a:ext cx="2363190" cy="1595665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6780815" y="0"/>
            <a:ext cx="2363189" cy="1804048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426978" y="4345666"/>
            <a:ext cx="3624245" cy="797834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>
            <a:off x="2398818" y="1437927"/>
            <a:ext cx="4852088" cy="670540"/>
          </a:xfrm>
          <a:prstGeom prst="homePlate">
            <a:avLst/>
          </a:prstGeom>
          <a:solidFill>
            <a:schemeClr val="bg1"/>
          </a:solidFill>
          <a:ln w="31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Đoạn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văn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viết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điều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gì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7" name="组合 1"/>
          <p:cNvGrpSpPr/>
          <p:nvPr/>
        </p:nvGrpSpPr>
        <p:grpSpPr>
          <a:xfrm>
            <a:off x="1880557" y="1437927"/>
            <a:ext cx="570932" cy="670540"/>
            <a:chOff x="4145199" y="1151719"/>
            <a:chExt cx="4006342" cy="5389062"/>
          </a:xfrm>
        </p:grpSpPr>
        <p:pic>
          <p:nvPicPr>
            <p:cNvPr id="8" name="图片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5199" y="1151719"/>
              <a:ext cx="4006342" cy="5389062"/>
            </a:xfrm>
            <a:prstGeom prst="rect">
              <a:avLst/>
            </a:prstGeom>
          </p:spPr>
        </p:pic>
        <p:pic>
          <p:nvPicPr>
            <p:cNvPr id="9" name="图片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91849" y="2545015"/>
              <a:ext cx="2068037" cy="883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4090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2359</TotalTime>
  <Words>652</Words>
  <Application>Microsoft Office PowerPoint</Application>
  <PresentationFormat>On-screen Show (16:9)</PresentationFormat>
  <Paragraphs>112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微软雅黑</vt:lpstr>
      <vt:lpstr>SimSun</vt:lpstr>
      <vt:lpstr>SimSun</vt:lpstr>
      <vt:lpstr>Arial</vt:lpstr>
      <vt:lpstr>Arial-Rounded</vt:lpstr>
      <vt:lpstr>Calibri</vt:lpstr>
      <vt:lpstr>Calibri Light</vt:lpstr>
      <vt:lpstr>等线</vt:lpstr>
      <vt:lpstr>HP001 4 hàng</vt:lpstr>
      <vt:lpstr>HP001 4 hang 1 ô ly</vt:lpstr>
      <vt:lpstr>Times New Roman</vt:lpstr>
      <vt:lpstr>UTM Avo</vt:lpstr>
      <vt:lpstr>字魂17号-萌趣果冻体</vt:lpstr>
      <vt:lpstr>字魂59号-创粗黑</vt:lpstr>
      <vt:lpstr>方正静蕾简体</vt:lpstr>
      <vt:lpstr>1_Office Theme</vt:lpstr>
      <vt:lpstr>7_Office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VIẾT TỪ KHÓ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VŨ HỒNG</dc:creator>
  <cp:lastModifiedBy>Admin</cp:lastModifiedBy>
  <cp:revision>471</cp:revision>
  <dcterms:created xsi:type="dcterms:W3CDTF">2021-05-24T04:43:32Z</dcterms:created>
  <dcterms:modified xsi:type="dcterms:W3CDTF">2023-01-09T07:18:34Z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