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8" r:id="rId2"/>
    <p:sldId id="257" r:id="rId3"/>
    <p:sldId id="276" r:id="rId4"/>
    <p:sldId id="421" r:id="rId5"/>
    <p:sldId id="422" r:id="rId6"/>
    <p:sldId id="423" r:id="rId7"/>
    <p:sldId id="290" r:id="rId8"/>
    <p:sldId id="404" r:id="rId9"/>
    <p:sldId id="424" r:id="rId10"/>
    <p:sldId id="427" r:id="rId11"/>
    <p:sldId id="428" r:id="rId12"/>
    <p:sldId id="434" r:id="rId13"/>
    <p:sldId id="325" r:id="rId14"/>
    <p:sldId id="326" r:id="rId15"/>
    <p:sldId id="447" r:id="rId16"/>
    <p:sldId id="443" r:id="rId17"/>
    <p:sldId id="444" r:id="rId18"/>
    <p:sldId id="445" r:id="rId19"/>
    <p:sldId id="446" r:id="rId20"/>
    <p:sldId id="281" r:id="rId21"/>
    <p:sldId id="27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70DDE414-34F7-4DA9-93DC-6790CB70E41D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8AF6A5C8-B28F-460C-9B80-AF02751C3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2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A5C8-B28F-460C-9B80-AF02751C32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3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A5C8-B28F-460C-9B80-AF02751C32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2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A5C8-B28F-460C-9B80-AF02751C32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8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6A5C8-B28F-460C-9B80-AF02751C32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3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1080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46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425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36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49" r:id="rId5"/>
    <p:sldLayoutId id="2147483650" r:id="rId6"/>
    <p:sldLayoutId id="2147483655" r:id="rId7"/>
    <p:sldLayoutId id="214748366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2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audio" Target="../media/audio2.wav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2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34008" y="1630421"/>
            <a:ext cx="8519833" cy="2691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Chào mừng các con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 với tiết học môn Toán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69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434395" y="2112484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090418-63F5-40FE-8BE4-089018F89124}"/>
              </a:ext>
            </a:extLst>
          </p:cNvPr>
          <p:cNvGrpSpPr/>
          <p:nvPr/>
        </p:nvGrpSpPr>
        <p:grpSpPr>
          <a:xfrm>
            <a:off x="8702285" y="1766586"/>
            <a:ext cx="3111670" cy="1343213"/>
            <a:chOff x="1240069" y="1138187"/>
            <a:chExt cx="3111670" cy="1343213"/>
          </a:xfrm>
        </p:grpSpPr>
        <p:sp>
          <p:nvSpPr>
            <p:cNvPr id="57" name="Speech Bubble: Oval 56">
              <a:extLst>
                <a:ext uri="{FF2B5EF4-FFF2-40B4-BE49-F238E27FC236}">
                  <a16:creationId xmlns:a16="http://schemas.microsoft.com/office/drawing/2014/main" id="{8A2ECB7D-D12C-4E86-AB31-D0EB518BBA65}"/>
                </a:ext>
              </a:extLst>
            </p:cNvPr>
            <p:cNvSpPr/>
            <p:nvPr/>
          </p:nvSpPr>
          <p:spPr>
            <a:xfrm>
              <a:off x="1240069" y="1138187"/>
              <a:ext cx="3111670" cy="1343213"/>
            </a:xfrm>
            <a:prstGeom prst="wedgeEllipseCallout">
              <a:avLst>
                <a:gd name="adj1" fmla="val 30433"/>
                <a:gd name="adj2" fmla="val 60159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5EEF2CF-9A36-4B32-AAFC-A5447750BE6D}"/>
                </a:ext>
              </a:extLst>
            </p:cNvPr>
            <p:cNvSpPr txBox="1"/>
            <p:nvPr/>
          </p:nvSpPr>
          <p:spPr>
            <a:xfrm>
              <a:off x="1304242" y="1384471"/>
              <a:ext cx="2964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AD5F13F-CE85-4873-8B76-1E175F356BBA}"/>
              </a:ext>
            </a:extLst>
          </p:cNvPr>
          <p:cNvSpPr txBox="1"/>
          <p:nvPr/>
        </p:nvSpPr>
        <p:spPr>
          <a:xfrm>
            <a:off x="5805024" y="2295700"/>
            <a:ext cx="890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8AE9A4-E764-4AF6-8D79-C23CC9EB1367}"/>
                  </a:ext>
                </a:extLst>
              </p:cNvPr>
              <p:cNvSpPr txBox="1"/>
              <p:nvPr/>
            </p:nvSpPr>
            <p:spPr>
              <a:xfrm>
                <a:off x="3489717" y="2920536"/>
                <a:ext cx="17839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=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8AE9A4-E764-4AF6-8D79-C23CC9EB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17" y="2920536"/>
                <a:ext cx="1783934" cy="830997"/>
              </a:xfrm>
              <a:prstGeom prst="rect">
                <a:avLst/>
              </a:prstGeom>
              <a:blipFill>
                <a:blip r:embed="rId6"/>
                <a:stretch>
                  <a:fillRect l="-853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9AA67E5-6239-4BF4-966D-544CB4940942}"/>
              </a:ext>
            </a:extLst>
          </p:cNvPr>
          <p:cNvSpPr txBox="1"/>
          <p:nvPr/>
        </p:nvSpPr>
        <p:spPr>
          <a:xfrm>
            <a:off x="2461878" y="4527182"/>
            <a:ext cx="64373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93546-7E50-47F6-9860-29766BDAE623}"/>
                  </a:ext>
                </a:extLst>
              </p:cNvPr>
              <p:cNvSpPr txBox="1"/>
              <p:nvPr/>
            </p:nvSpPr>
            <p:spPr>
              <a:xfrm>
                <a:off x="2333131" y="3710598"/>
                <a:ext cx="64373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= 6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93546-7E50-47F6-9860-29766BDA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131" y="3710598"/>
                <a:ext cx="6437376" cy="830997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BEFB748-FBF2-4C32-A44D-27A51C00D30C}"/>
              </a:ext>
            </a:extLst>
          </p:cNvPr>
          <p:cNvSpPr txBox="1"/>
          <p:nvPr/>
        </p:nvSpPr>
        <p:spPr>
          <a:xfrm>
            <a:off x="5180335" y="2921740"/>
            <a:ext cx="2100247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+ 2 + 2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0D2973-501B-42AF-8B98-315017DC9DA7}"/>
              </a:ext>
            </a:extLst>
          </p:cNvPr>
          <p:cNvSpPr txBox="1"/>
          <p:nvPr/>
        </p:nvSpPr>
        <p:spPr>
          <a:xfrm>
            <a:off x="7152941" y="2921740"/>
            <a:ext cx="1417751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/>
              <p:nvPr/>
            </p:nvSpPr>
            <p:spPr>
              <a:xfrm>
                <a:off x="1963208" y="2140721"/>
                <a:ext cx="39851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        2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 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08" y="2140721"/>
                <a:ext cx="3985105" cy="830997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0051929-08DD-4631-860F-30B9BA2F26C7}"/>
              </a:ext>
            </a:extLst>
          </p:cNvPr>
          <p:cNvGrpSpPr/>
          <p:nvPr/>
        </p:nvGrpSpPr>
        <p:grpSpPr>
          <a:xfrm>
            <a:off x="3449757" y="845059"/>
            <a:ext cx="969113" cy="907359"/>
            <a:chOff x="3830738" y="1936301"/>
            <a:chExt cx="635465" cy="62648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C834096-06C8-4A94-BD8F-4BFBC2FA6806}"/>
                </a:ext>
              </a:extLst>
            </p:cNvPr>
            <p:cNvSpPr/>
            <p:nvPr/>
          </p:nvSpPr>
          <p:spPr>
            <a:xfrm>
              <a:off x="3830738" y="1936301"/>
              <a:ext cx="635465" cy="626481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021E195-3E29-4BFE-8E97-81DBBE9083ED}"/>
                </a:ext>
              </a:extLst>
            </p:cNvPr>
            <p:cNvSpPr/>
            <p:nvPr/>
          </p:nvSpPr>
          <p:spPr>
            <a:xfrm>
              <a:off x="3935611" y="2006064"/>
              <a:ext cx="179877" cy="18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D8C9836-240A-44C4-98CD-83BD7F5D9534}"/>
                </a:ext>
              </a:extLst>
            </p:cNvPr>
            <p:cNvSpPr/>
            <p:nvPr/>
          </p:nvSpPr>
          <p:spPr>
            <a:xfrm>
              <a:off x="4187910" y="2299471"/>
              <a:ext cx="179877" cy="18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966F766-5435-449F-98AF-D977AB8406CF}"/>
              </a:ext>
            </a:extLst>
          </p:cNvPr>
          <p:cNvGrpSpPr/>
          <p:nvPr/>
        </p:nvGrpSpPr>
        <p:grpSpPr>
          <a:xfrm>
            <a:off x="4829614" y="856873"/>
            <a:ext cx="969113" cy="907359"/>
            <a:chOff x="3830738" y="1936301"/>
            <a:chExt cx="635465" cy="62648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F065A6F-4BF8-4D71-9EA6-5DBFB5CB6A81}"/>
                </a:ext>
              </a:extLst>
            </p:cNvPr>
            <p:cNvSpPr/>
            <p:nvPr/>
          </p:nvSpPr>
          <p:spPr>
            <a:xfrm>
              <a:off x="3830738" y="1936301"/>
              <a:ext cx="635465" cy="626481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60143D1-D2A3-4C1B-A484-29A2233A6097}"/>
                </a:ext>
              </a:extLst>
            </p:cNvPr>
            <p:cNvSpPr/>
            <p:nvPr/>
          </p:nvSpPr>
          <p:spPr>
            <a:xfrm>
              <a:off x="3935611" y="2006064"/>
              <a:ext cx="179877" cy="18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1BC2781-7EB1-4A8C-ACE8-25F3ACD6BE09}"/>
                </a:ext>
              </a:extLst>
            </p:cNvPr>
            <p:cNvSpPr/>
            <p:nvPr/>
          </p:nvSpPr>
          <p:spPr>
            <a:xfrm>
              <a:off x="4187910" y="2299471"/>
              <a:ext cx="179877" cy="18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AF5DFF2-E6BF-4056-989F-6886F8C6E063}"/>
              </a:ext>
            </a:extLst>
          </p:cNvPr>
          <p:cNvGrpSpPr/>
          <p:nvPr/>
        </p:nvGrpSpPr>
        <p:grpSpPr>
          <a:xfrm>
            <a:off x="6209471" y="868687"/>
            <a:ext cx="969113" cy="907359"/>
            <a:chOff x="3830738" y="1936301"/>
            <a:chExt cx="635465" cy="62648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26A4B55-C5F7-485C-B1F8-A5418BF78CFD}"/>
                </a:ext>
              </a:extLst>
            </p:cNvPr>
            <p:cNvSpPr/>
            <p:nvPr/>
          </p:nvSpPr>
          <p:spPr>
            <a:xfrm>
              <a:off x="3830738" y="1936301"/>
              <a:ext cx="635465" cy="626481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2DE529A-C2F6-41BF-A89B-F6516CF9067F}"/>
                </a:ext>
              </a:extLst>
            </p:cNvPr>
            <p:cNvSpPr/>
            <p:nvPr/>
          </p:nvSpPr>
          <p:spPr>
            <a:xfrm>
              <a:off x="3935611" y="2006064"/>
              <a:ext cx="179877" cy="18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613F44E-534B-4C4C-B088-DD3D2FB482F0}"/>
                </a:ext>
              </a:extLst>
            </p:cNvPr>
            <p:cNvSpPr/>
            <p:nvPr/>
          </p:nvSpPr>
          <p:spPr>
            <a:xfrm>
              <a:off x="4187910" y="2299471"/>
              <a:ext cx="179877" cy="1894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434395" y="2112484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3976271" y="953450"/>
            <a:ext cx="1121663" cy="1021939"/>
            <a:chOff x="3796748" y="1868557"/>
            <a:chExt cx="735495" cy="705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655459-25D3-49DC-AE79-1BB1C8751B8E}"/>
                </a:ext>
              </a:extLst>
            </p:cNvPr>
            <p:cNvSpPr/>
            <p:nvPr/>
          </p:nvSpPr>
          <p:spPr>
            <a:xfrm>
              <a:off x="4263701" y="1947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264138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0F7539E-C939-4C8B-A972-FE6E67530A00}"/>
                </a:ext>
              </a:extLst>
            </p:cNvPr>
            <p:cNvSpPr/>
            <p:nvPr/>
          </p:nvSpPr>
          <p:spPr>
            <a:xfrm>
              <a:off x="3908681" y="2307432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B057001-23B0-411A-A86F-94DF25312E63}"/>
                </a:ext>
              </a:extLst>
            </p:cNvPr>
            <p:cNvSpPr/>
            <p:nvPr/>
          </p:nvSpPr>
          <p:spPr>
            <a:xfrm>
              <a:off x="4084269" y="2124233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090418-63F5-40FE-8BE4-089018F89124}"/>
              </a:ext>
            </a:extLst>
          </p:cNvPr>
          <p:cNvGrpSpPr/>
          <p:nvPr/>
        </p:nvGrpSpPr>
        <p:grpSpPr>
          <a:xfrm>
            <a:off x="8702285" y="1766586"/>
            <a:ext cx="3111670" cy="1343213"/>
            <a:chOff x="1240069" y="1138187"/>
            <a:chExt cx="3111670" cy="1343213"/>
          </a:xfrm>
        </p:grpSpPr>
        <p:sp>
          <p:nvSpPr>
            <p:cNvPr id="57" name="Speech Bubble: Oval 56">
              <a:extLst>
                <a:ext uri="{FF2B5EF4-FFF2-40B4-BE49-F238E27FC236}">
                  <a16:creationId xmlns:a16="http://schemas.microsoft.com/office/drawing/2014/main" id="{8A2ECB7D-D12C-4E86-AB31-D0EB518BBA65}"/>
                </a:ext>
              </a:extLst>
            </p:cNvPr>
            <p:cNvSpPr/>
            <p:nvPr/>
          </p:nvSpPr>
          <p:spPr>
            <a:xfrm>
              <a:off x="1240069" y="1138187"/>
              <a:ext cx="3111670" cy="1343213"/>
            </a:xfrm>
            <a:prstGeom prst="wedgeEllipseCallout">
              <a:avLst>
                <a:gd name="adj1" fmla="val 30433"/>
                <a:gd name="adj2" fmla="val 60159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5EEF2CF-9A36-4B32-AAFC-A5447750BE6D}"/>
                </a:ext>
              </a:extLst>
            </p:cNvPr>
            <p:cNvSpPr txBox="1"/>
            <p:nvPr/>
          </p:nvSpPr>
          <p:spPr>
            <a:xfrm>
              <a:off x="1304242" y="1384471"/>
              <a:ext cx="2964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AD5F13F-CE85-4873-8B76-1E175F356BBA}"/>
              </a:ext>
            </a:extLst>
          </p:cNvPr>
          <p:cNvSpPr txBox="1"/>
          <p:nvPr/>
        </p:nvSpPr>
        <p:spPr>
          <a:xfrm>
            <a:off x="5805025" y="2294126"/>
            <a:ext cx="890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8AE9A4-E764-4AF6-8D79-C23CC9EB1367}"/>
                  </a:ext>
                </a:extLst>
              </p:cNvPr>
              <p:cNvSpPr txBox="1"/>
              <p:nvPr/>
            </p:nvSpPr>
            <p:spPr>
              <a:xfrm>
                <a:off x="3514725" y="2862480"/>
                <a:ext cx="17653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 =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8AE9A4-E764-4AF6-8D79-C23CC9EB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862480"/>
                <a:ext cx="1765363" cy="830997"/>
              </a:xfrm>
              <a:prstGeom prst="rect">
                <a:avLst/>
              </a:prstGeom>
              <a:blipFill>
                <a:blip r:embed="rId6"/>
                <a:stretch>
                  <a:fillRect l="-899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9AA67E5-6239-4BF4-966D-544CB4940942}"/>
              </a:ext>
            </a:extLst>
          </p:cNvPr>
          <p:cNvSpPr txBox="1"/>
          <p:nvPr/>
        </p:nvSpPr>
        <p:spPr>
          <a:xfrm>
            <a:off x="2158761" y="4423445"/>
            <a:ext cx="64373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93546-7E50-47F6-9860-29766BDAE623}"/>
                  </a:ext>
                </a:extLst>
              </p:cNvPr>
              <p:cNvSpPr txBox="1"/>
              <p:nvPr/>
            </p:nvSpPr>
            <p:spPr>
              <a:xfrm>
                <a:off x="2158761" y="3615622"/>
                <a:ext cx="64373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 = 10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93546-7E50-47F6-9860-29766BDA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61" y="3615622"/>
                <a:ext cx="6437376" cy="830997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BEFB748-FBF2-4C32-A44D-27A51C00D30C}"/>
              </a:ext>
            </a:extLst>
          </p:cNvPr>
          <p:cNvSpPr txBox="1"/>
          <p:nvPr/>
        </p:nvSpPr>
        <p:spPr>
          <a:xfrm>
            <a:off x="5186774" y="2863684"/>
            <a:ext cx="1426046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+ 5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0D2973-501B-42AF-8B98-315017DC9DA7}"/>
              </a:ext>
            </a:extLst>
          </p:cNvPr>
          <p:cNvSpPr txBox="1"/>
          <p:nvPr/>
        </p:nvSpPr>
        <p:spPr>
          <a:xfrm>
            <a:off x="6341523" y="2886279"/>
            <a:ext cx="1484968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10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/>
              <p:nvPr/>
            </p:nvSpPr>
            <p:spPr>
              <a:xfrm>
                <a:off x="1963208" y="2132748"/>
                <a:ext cx="38418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        5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08" y="2132748"/>
                <a:ext cx="3841817" cy="830997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8159DCE-D0FB-4D9D-86A1-DFBC89C11481}"/>
              </a:ext>
            </a:extLst>
          </p:cNvPr>
          <p:cNvGrpSpPr/>
          <p:nvPr/>
        </p:nvGrpSpPr>
        <p:grpSpPr>
          <a:xfrm>
            <a:off x="5785107" y="941612"/>
            <a:ext cx="1121663" cy="1021939"/>
            <a:chOff x="3796748" y="1868557"/>
            <a:chExt cx="735495" cy="70559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B9CB606-E4B7-41D3-A265-CACDE1A4C16B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6EA33A9-A0A2-4976-8F9F-970C8D656F18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B291EAD-C10D-4A88-84E7-E6FE59F6CB80}"/>
                </a:ext>
              </a:extLst>
            </p:cNvPr>
            <p:cNvSpPr/>
            <p:nvPr/>
          </p:nvSpPr>
          <p:spPr>
            <a:xfrm>
              <a:off x="4263701" y="1947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AA8F911-3E8D-42D3-B23E-A60D452001AE}"/>
                </a:ext>
              </a:extLst>
            </p:cNvPr>
            <p:cNvSpPr/>
            <p:nvPr/>
          </p:nvSpPr>
          <p:spPr>
            <a:xfrm>
              <a:off x="4264138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658CEC9-B65C-4D31-8F29-0CEFA01508CE}"/>
                </a:ext>
              </a:extLst>
            </p:cNvPr>
            <p:cNvSpPr/>
            <p:nvPr/>
          </p:nvSpPr>
          <p:spPr>
            <a:xfrm>
              <a:off x="3908681" y="2307432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F3A3672-A897-4F0D-B2CC-707362C053F7}"/>
                </a:ext>
              </a:extLst>
            </p:cNvPr>
            <p:cNvSpPr/>
            <p:nvPr/>
          </p:nvSpPr>
          <p:spPr>
            <a:xfrm>
              <a:off x="4084269" y="2124233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582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5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239C95-44CC-44E8-BEE8-0C9AC7E88B19}"/>
                  </a:ext>
                </a:extLst>
              </p:cNvPr>
              <p:cNvSpPr txBox="1"/>
              <p:nvPr/>
            </p:nvSpPr>
            <p:spPr>
              <a:xfrm>
                <a:off x="7755320" y="2741940"/>
                <a:ext cx="1921067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</a:t>
                </a:r>
                <a:r>
                  <a:rPr lang="en-US" sz="26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=  </a:t>
                </a:r>
                <a:endPara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239C95-44CC-44E8-BEE8-0C9AC7E8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320" y="2741940"/>
                <a:ext cx="1921067" cy="723788"/>
              </a:xfrm>
              <a:prstGeom prst="rect">
                <a:avLst/>
              </a:prstGeom>
              <a:blipFill>
                <a:blip r:embed="rId3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511A38C-6071-4399-95EE-9383483484B8}"/>
              </a:ext>
            </a:extLst>
          </p:cNvPr>
          <p:cNvGrpSpPr/>
          <p:nvPr/>
        </p:nvGrpSpPr>
        <p:grpSpPr>
          <a:xfrm>
            <a:off x="1257300" y="936074"/>
            <a:ext cx="10620375" cy="1302524"/>
            <a:chOff x="1352551" y="1009685"/>
            <a:chExt cx="9677400" cy="130252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52BF60E-D21F-4568-9432-BBA688FF893A}"/>
                </a:ext>
              </a:extLst>
            </p:cNvPr>
            <p:cNvSpPr/>
            <p:nvPr/>
          </p:nvSpPr>
          <p:spPr>
            <a:xfrm>
              <a:off x="1352551" y="1057029"/>
              <a:ext cx="9677400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350707-4735-4788-BD8D-91BD156D42C7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F26DB7-7186-43FD-8531-CEBCB2619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63" t="31280" r="37837" b="54225"/>
          <a:stretch/>
        </p:blipFill>
        <p:spPr>
          <a:xfrm>
            <a:off x="1641146" y="2452291"/>
            <a:ext cx="3822206" cy="9792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7B350-19F4-4EB6-ABB1-B00C082F399D}"/>
              </a:ext>
            </a:extLst>
          </p:cNvPr>
          <p:cNvGrpSpPr/>
          <p:nvPr/>
        </p:nvGrpSpPr>
        <p:grpSpPr>
          <a:xfrm>
            <a:off x="3613374" y="242642"/>
            <a:ext cx="7149701" cy="581236"/>
            <a:chOff x="1199723" y="356009"/>
            <a:chExt cx="7085470" cy="5253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72306FF-8219-4A57-8C9E-F625969CF94B}"/>
                </a:ext>
              </a:extLst>
            </p:cNvPr>
            <p:cNvSpPr/>
            <p:nvPr/>
          </p:nvSpPr>
          <p:spPr>
            <a:xfrm>
              <a:off x="1199723" y="356009"/>
              <a:ext cx="7085470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5A727A-3035-4A63-9300-E2B214ABF055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D86E0C-CE63-42F6-B3DB-B6D933DCA8AD}"/>
              </a:ext>
            </a:extLst>
          </p:cNvPr>
          <p:cNvGrpSpPr/>
          <p:nvPr/>
        </p:nvGrpSpPr>
        <p:grpSpPr>
          <a:xfrm>
            <a:off x="5906392" y="1059138"/>
            <a:ext cx="847814" cy="631277"/>
            <a:chOff x="1272532" y="1717365"/>
            <a:chExt cx="1034473" cy="62271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67AE3D-DB16-46D7-B1C8-A9B71FD5E8C5}"/>
                </a:ext>
              </a:extLst>
            </p:cNvPr>
            <p:cNvSpPr/>
            <p:nvPr/>
          </p:nvSpPr>
          <p:spPr>
            <a:xfrm>
              <a:off x="1272532" y="1813011"/>
              <a:ext cx="1034473" cy="5270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perspectiveRelaxedModerately"/>
              <a:lightRig rig="threePt" dir="t"/>
            </a:scene3d>
            <a:sp3d extrusionH="25400">
              <a:bevelT w="146050" h="63500" prst="softRound"/>
              <a:bevelB w="2667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8C3EBB-B219-4FFD-AA0B-45F659E5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4704" y="1727196"/>
              <a:ext cx="508622" cy="5270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847530-4D4D-4100-824A-D2486DCB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6406" y="1717365"/>
              <a:ext cx="508622" cy="52706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2E724F-FFD5-4F9C-ACBC-681FE3CD6B0F}"/>
              </a:ext>
            </a:extLst>
          </p:cNvPr>
          <p:cNvGrpSpPr/>
          <p:nvPr/>
        </p:nvGrpSpPr>
        <p:grpSpPr>
          <a:xfrm>
            <a:off x="4767909" y="1048453"/>
            <a:ext cx="847814" cy="631277"/>
            <a:chOff x="1272532" y="1717365"/>
            <a:chExt cx="1034473" cy="6227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217A08-1855-47D6-87E7-61F9317CD442}"/>
                </a:ext>
              </a:extLst>
            </p:cNvPr>
            <p:cNvSpPr/>
            <p:nvPr/>
          </p:nvSpPr>
          <p:spPr>
            <a:xfrm>
              <a:off x="1272532" y="1813011"/>
              <a:ext cx="1034473" cy="5270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perspectiveRelaxedModerately"/>
              <a:lightRig rig="threePt" dir="t"/>
            </a:scene3d>
            <a:sp3d extrusionH="25400">
              <a:bevelT w="146050" h="63500" prst="softRound"/>
              <a:bevelB w="2667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9F02E63-96B3-4DCA-851A-D6023C8D0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4704" y="1727196"/>
              <a:ext cx="508622" cy="5270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C7FC5A1-E839-491A-94B9-F173F190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6406" y="1717365"/>
              <a:ext cx="508622" cy="52706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9406EF-6F0D-4613-B9DE-B9BD5318788E}"/>
              </a:ext>
            </a:extLst>
          </p:cNvPr>
          <p:cNvGrpSpPr/>
          <p:nvPr/>
        </p:nvGrpSpPr>
        <p:grpSpPr>
          <a:xfrm>
            <a:off x="3665008" y="1072045"/>
            <a:ext cx="847814" cy="631277"/>
            <a:chOff x="1272532" y="1717365"/>
            <a:chExt cx="1034473" cy="62271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796BE9-1379-4D9B-8325-D9B95FA261FB}"/>
                </a:ext>
              </a:extLst>
            </p:cNvPr>
            <p:cNvSpPr/>
            <p:nvPr/>
          </p:nvSpPr>
          <p:spPr>
            <a:xfrm>
              <a:off x="1272532" y="1813011"/>
              <a:ext cx="1034473" cy="5270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perspectiveRelaxedModerately"/>
              <a:lightRig rig="threePt" dir="t"/>
            </a:scene3d>
            <a:sp3d extrusionH="25400">
              <a:bevelT w="146050" h="63500" prst="softRound"/>
              <a:bevelB w="2667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F5010D2-0C37-4ED2-823A-43B456A4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4704" y="1727196"/>
              <a:ext cx="508622" cy="5270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BC874D-1C4D-48EE-8388-77D4D7CC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6406" y="1717365"/>
              <a:ext cx="508622" cy="52706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F15DF0-15EF-4690-8E8D-77470C914A80}"/>
              </a:ext>
            </a:extLst>
          </p:cNvPr>
          <p:cNvGrpSpPr/>
          <p:nvPr/>
        </p:nvGrpSpPr>
        <p:grpSpPr>
          <a:xfrm>
            <a:off x="2570463" y="1072045"/>
            <a:ext cx="847814" cy="631277"/>
            <a:chOff x="1272532" y="1717365"/>
            <a:chExt cx="1034473" cy="62271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D6D96B3-ADF7-465B-B8D9-3D91386E9F26}"/>
                </a:ext>
              </a:extLst>
            </p:cNvPr>
            <p:cNvSpPr/>
            <p:nvPr/>
          </p:nvSpPr>
          <p:spPr>
            <a:xfrm>
              <a:off x="1272532" y="1813011"/>
              <a:ext cx="1034473" cy="5270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perspectiveRelaxedModerately"/>
              <a:lightRig rig="threePt" dir="t"/>
            </a:scene3d>
            <a:sp3d extrusionH="25400">
              <a:bevelT w="146050" h="63500" prst="softRound"/>
              <a:bevelB w="2667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C24FBCA-F5B8-439A-955D-28AF7840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4704" y="1727196"/>
              <a:ext cx="508622" cy="5270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2E32ED-04FA-4865-9E88-2827CAE0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8500" l="7513" r="96114">
                          <a14:foregroundMark x1="34715" y1="19750" x2="34715" y2="19750"/>
                          <a14:foregroundMark x1="20466" y1="10750" x2="46373" y2="46500"/>
                          <a14:foregroundMark x1="51036" y1="12250" x2="51036" y2="12250"/>
                          <a14:foregroundMark x1="37565" y1="7250" x2="37565" y2="7250"/>
                          <a14:foregroundMark x1="22280" y1="8500" x2="22280" y2="8500"/>
                          <a14:foregroundMark x1="33938" y1="3000" x2="33938" y2="3000"/>
                          <a14:foregroundMark x1="7772" y1="46500" x2="7772" y2="46500"/>
                          <a14:foregroundMark x1="16321" y1="32000" x2="16321" y2="32000"/>
                          <a14:foregroundMark x1="14249" y1="32750" x2="12435" y2="61250"/>
                          <a14:foregroundMark x1="90155" y1="33250" x2="91451" y2="63750"/>
                          <a14:foregroundMark x1="91192" y1="36750" x2="91192" y2="36750"/>
                          <a14:foregroundMark x1="96373" y1="56500" x2="96373" y2="56500"/>
                          <a14:foregroundMark x1="61658" y1="93000" x2="61658" y2="93000"/>
                          <a14:foregroundMark x1="36010" y1="98500" x2="36010" y2="98500"/>
                          <a14:foregroundMark x1="62953" y1="31750" x2="62953" y2="31750"/>
                          <a14:foregroundMark x1="70466" y1="26000" x2="53886" y2="35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6406" y="1717365"/>
              <a:ext cx="508622" cy="52706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CFDF4F-827A-4739-99EE-D776E8CCDEED}"/>
                  </a:ext>
                </a:extLst>
              </p:cNvPr>
              <p:cNvSpPr txBox="1"/>
              <p:nvPr/>
            </p:nvSpPr>
            <p:spPr>
              <a:xfrm>
                <a:off x="3526081" y="1572140"/>
                <a:ext cx="1921067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 = ?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CFDF4F-827A-4739-99EE-D776E8CC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1" y="1572140"/>
                <a:ext cx="1921067" cy="723788"/>
              </a:xfrm>
              <a:prstGeom prst="rect">
                <a:avLst/>
              </a:prstGeom>
              <a:blipFill>
                <a:blip r:embed="rId7"/>
                <a:stretch>
                  <a:fillRect l="-5696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75A3F4-FCA5-49CC-B858-554C19B8001A}"/>
                  </a:ext>
                </a:extLst>
              </p:cNvPr>
              <p:cNvSpPr txBox="1"/>
              <p:nvPr/>
            </p:nvSpPr>
            <p:spPr>
              <a:xfrm>
                <a:off x="7194187" y="967406"/>
                <a:ext cx="4501194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 = 2 + 2 + 2 + 2 = 8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75A3F4-FCA5-49CC-B858-554C19B80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187" y="967406"/>
                <a:ext cx="4501194" cy="723788"/>
              </a:xfrm>
              <a:prstGeom prst="rect">
                <a:avLst/>
              </a:prstGeom>
              <a:blipFill>
                <a:blip r:embed="rId8"/>
                <a:stretch>
                  <a:fillRect l="-2436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3833B4-8B3F-487F-BC62-9D01AB37EEF9}"/>
                  </a:ext>
                </a:extLst>
              </p:cNvPr>
              <p:cNvSpPr txBox="1"/>
              <p:nvPr/>
            </p:nvSpPr>
            <p:spPr>
              <a:xfrm>
                <a:off x="8440987" y="1448441"/>
                <a:ext cx="184732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CN" sz="24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 = 8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3833B4-8B3F-487F-BC62-9D01AB37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987" y="1448441"/>
                <a:ext cx="1847320" cy="692497"/>
              </a:xfrm>
              <a:prstGeom prst="rect">
                <a:avLst/>
              </a:prstGeom>
              <a:blipFill>
                <a:blip r:embed="rId9"/>
                <a:stretch>
                  <a:fillRect l="-5941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23517FB0-6007-4FD5-B27F-FE4D78E63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34" t="55770" r="35126" b="29735"/>
          <a:stretch/>
        </p:blipFill>
        <p:spPr>
          <a:xfrm>
            <a:off x="1615349" y="3986672"/>
            <a:ext cx="3873800" cy="8847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EDB89C-14F4-4B52-A2EB-95CED2FC89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0" t="78501" r="34240" b="7004"/>
          <a:stretch/>
        </p:blipFill>
        <p:spPr>
          <a:xfrm>
            <a:off x="1467459" y="5149982"/>
            <a:ext cx="4169580" cy="9448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3BF44DC-1324-4238-9D15-ACA8797E1D04}"/>
              </a:ext>
            </a:extLst>
          </p:cNvPr>
          <p:cNvSpPr txBox="1"/>
          <p:nvPr/>
        </p:nvSpPr>
        <p:spPr>
          <a:xfrm>
            <a:off x="2616466" y="3279153"/>
            <a:ext cx="192106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3C7B02-EEE8-40C1-9C09-766E1D5A3CB7}"/>
                  </a:ext>
                </a:extLst>
              </p:cNvPr>
              <p:cNvSpPr txBox="1"/>
              <p:nvPr/>
            </p:nvSpPr>
            <p:spPr>
              <a:xfrm>
                <a:off x="6645181" y="2266974"/>
                <a:ext cx="4501194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=  4 + 4 + 4 = 12 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3C7B02-EEE8-40C1-9C09-766E1D5A3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81" y="2266974"/>
                <a:ext cx="4501194" cy="723788"/>
              </a:xfrm>
              <a:prstGeom prst="rect">
                <a:avLst/>
              </a:prstGeom>
              <a:blipFill>
                <a:blip r:embed="rId10"/>
                <a:stretch>
                  <a:fillRect l="-2439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AB1857C-4A73-4A80-9E6F-56F5C2DC3884}"/>
              </a:ext>
            </a:extLst>
          </p:cNvPr>
          <p:cNvSpPr/>
          <p:nvPr/>
        </p:nvSpPr>
        <p:spPr>
          <a:xfrm>
            <a:off x="7350914" y="2894371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B4B5A68-BD0F-455B-B4FE-3EADA07EED95}"/>
              </a:ext>
            </a:extLst>
          </p:cNvPr>
          <p:cNvSpPr/>
          <p:nvPr/>
        </p:nvSpPr>
        <p:spPr>
          <a:xfrm>
            <a:off x="8267689" y="2885040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F518DE-482A-4EAF-A2AA-F38BEEE2A911}"/>
              </a:ext>
            </a:extLst>
          </p:cNvPr>
          <p:cNvSpPr/>
          <p:nvPr/>
        </p:nvSpPr>
        <p:spPr>
          <a:xfrm>
            <a:off x="9271989" y="2894371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AE37A7-914B-4F64-A4B8-2AECFBF10B7F}"/>
                  </a:ext>
                </a:extLst>
              </p:cNvPr>
              <p:cNvSpPr txBox="1"/>
              <p:nvPr/>
            </p:nvSpPr>
            <p:spPr>
              <a:xfrm>
                <a:off x="7826375" y="4300539"/>
                <a:ext cx="1921067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</a:t>
                </a:r>
                <a:r>
                  <a:rPr lang="en-US" sz="26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=  </a:t>
                </a:r>
                <a:endPara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AE37A7-914B-4F64-A4B8-2AECFBF1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5" y="4300539"/>
                <a:ext cx="1921067" cy="723788"/>
              </a:xfrm>
              <a:prstGeom prst="rect">
                <a:avLst/>
              </a:prstGeom>
              <a:blipFill>
                <a:blip r:embed="rId11"/>
                <a:stretch>
                  <a:fillRect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DBE1E818-4D32-4595-BE2A-E74C01DD3822}"/>
              </a:ext>
            </a:extLst>
          </p:cNvPr>
          <p:cNvSpPr txBox="1"/>
          <p:nvPr/>
        </p:nvSpPr>
        <p:spPr>
          <a:xfrm>
            <a:off x="2680824" y="4661107"/>
            <a:ext cx="192106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2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47F16D1-994C-4D66-AB72-D290716796D5}"/>
                  </a:ext>
                </a:extLst>
              </p:cNvPr>
              <p:cNvSpPr txBox="1"/>
              <p:nvPr/>
            </p:nvSpPr>
            <p:spPr>
              <a:xfrm>
                <a:off x="6645181" y="3770153"/>
                <a:ext cx="4501194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 =  5 + 5 = 10 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47F16D1-994C-4D66-AB72-D29071679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81" y="3770153"/>
                <a:ext cx="4501194" cy="723788"/>
              </a:xfrm>
              <a:prstGeom prst="rect">
                <a:avLst/>
              </a:prstGeom>
              <a:blipFill>
                <a:blip r:embed="rId12"/>
                <a:stretch>
                  <a:fillRect l="-2439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814282F-E6E2-4D56-A5B5-8F1869014582}"/>
              </a:ext>
            </a:extLst>
          </p:cNvPr>
          <p:cNvSpPr/>
          <p:nvPr/>
        </p:nvSpPr>
        <p:spPr>
          <a:xfrm>
            <a:off x="7387967" y="4452970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0472D27-8171-4CC5-939F-7E3C7A9A8641}"/>
              </a:ext>
            </a:extLst>
          </p:cNvPr>
          <p:cNvSpPr/>
          <p:nvPr/>
        </p:nvSpPr>
        <p:spPr>
          <a:xfrm>
            <a:off x="8314073" y="4452970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DDCA261-535B-4F07-9DB0-FA29BC6BC176}"/>
              </a:ext>
            </a:extLst>
          </p:cNvPr>
          <p:cNvSpPr/>
          <p:nvPr/>
        </p:nvSpPr>
        <p:spPr>
          <a:xfrm>
            <a:off x="9297913" y="4452970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2516828-2568-4216-B9FB-982EF7D819D7}"/>
                  </a:ext>
                </a:extLst>
              </p:cNvPr>
              <p:cNvSpPr txBox="1"/>
              <p:nvPr/>
            </p:nvSpPr>
            <p:spPr>
              <a:xfrm>
                <a:off x="7775504" y="5649147"/>
                <a:ext cx="1921067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</a:t>
                </a:r>
                <a:r>
                  <a:rPr lang="en-US" sz="26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=  </a:t>
                </a:r>
                <a:endPara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2516828-2568-4216-B9FB-982EF7D8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04" y="5649147"/>
                <a:ext cx="1921067" cy="723788"/>
              </a:xfrm>
              <a:prstGeom prst="rect">
                <a:avLst/>
              </a:prstGeom>
              <a:blipFill>
                <a:blip r:embed="rId13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35809CD-88A2-4D66-8132-3E3B12ED4BE4}"/>
              </a:ext>
            </a:extLst>
          </p:cNvPr>
          <p:cNvSpPr txBox="1"/>
          <p:nvPr/>
        </p:nvSpPr>
        <p:spPr>
          <a:xfrm>
            <a:off x="2715681" y="5871115"/>
            <a:ext cx="192106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x 3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7CAFEA-8BBF-457C-AE32-518626140E7B}"/>
                  </a:ext>
                </a:extLst>
              </p:cNvPr>
              <p:cNvSpPr txBox="1"/>
              <p:nvPr/>
            </p:nvSpPr>
            <p:spPr>
              <a:xfrm>
                <a:off x="6645181" y="5077196"/>
                <a:ext cx="4501194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=  6 + 6 + 6 = 18 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7CAFEA-8BBF-457C-AE32-518626140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81" y="5077196"/>
                <a:ext cx="4501194" cy="723788"/>
              </a:xfrm>
              <a:prstGeom prst="rect">
                <a:avLst/>
              </a:prstGeom>
              <a:blipFill>
                <a:blip r:embed="rId14"/>
                <a:stretch>
                  <a:fillRect l="-2439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0FFC241-CDE0-4DBB-85C2-CD7B4055F791}"/>
              </a:ext>
            </a:extLst>
          </p:cNvPr>
          <p:cNvSpPr/>
          <p:nvPr/>
        </p:nvSpPr>
        <p:spPr>
          <a:xfrm>
            <a:off x="7346114" y="5801578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C3AE0C6-B8D4-461D-BA06-58B8FF84B67E}"/>
              </a:ext>
            </a:extLst>
          </p:cNvPr>
          <p:cNvSpPr/>
          <p:nvPr/>
        </p:nvSpPr>
        <p:spPr>
          <a:xfrm>
            <a:off x="8283349" y="5801578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E1C14-CC91-4FFB-B934-B9E63AA007E2}"/>
              </a:ext>
            </a:extLst>
          </p:cNvPr>
          <p:cNvSpPr/>
          <p:nvPr/>
        </p:nvSpPr>
        <p:spPr>
          <a:xfrm>
            <a:off x="9267189" y="5801578"/>
            <a:ext cx="443054" cy="45359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B4A4FBD-44EA-42C5-9236-075A08AC5C18}"/>
              </a:ext>
            </a:extLst>
          </p:cNvPr>
          <p:cNvSpPr/>
          <p:nvPr/>
        </p:nvSpPr>
        <p:spPr>
          <a:xfrm>
            <a:off x="7355445" y="2896922"/>
            <a:ext cx="443054" cy="453599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6850E4D-6720-4BA0-8871-9B321E0B6032}"/>
              </a:ext>
            </a:extLst>
          </p:cNvPr>
          <p:cNvSpPr/>
          <p:nvPr/>
        </p:nvSpPr>
        <p:spPr>
          <a:xfrm>
            <a:off x="8277263" y="2891086"/>
            <a:ext cx="443054" cy="453599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164ED7-F052-433C-88B7-59D1B7D9A644}"/>
              </a:ext>
            </a:extLst>
          </p:cNvPr>
          <p:cNvGrpSpPr/>
          <p:nvPr/>
        </p:nvGrpSpPr>
        <p:grpSpPr>
          <a:xfrm>
            <a:off x="9230999" y="2750618"/>
            <a:ext cx="863587" cy="618374"/>
            <a:chOff x="9267102" y="3319253"/>
            <a:chExt cx="708151" cy="61837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161B4C8-1111-4AA3-8C88-A06556A530D9}"/>
                </a:ext>
              </a:extLst>
            </p:cNvPr>
            <p:cNvSpPr/>
            <p:nvPr/>
          </p:nvSpPr>
          <p:spPr>
            <a:xfrm>
              <a:off x="9280894" y="3461962"/>
              <a:ext cx="443054" cy="45359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E47FA7-726B-452B-814F-78090B6C5FDF}"/>
                </a:ext>
              </a:extLst>
            </p:cNvPr>
            <p:cNvSpPr txBox="1"/>
            <p:nvPr/>
          </p:nvSpPr>
          <p:spPr>
            <a:xfrm>
              <a:off x="9267102" y="3319253"/>
              <a:ext cx="708151" cy="6183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0363ACC-9442-45AB-91CF-6CB5B62F13C1}"/>
              </a:ext>
            </a:extLst>
          </p:cNvPr>
          <p:cNvSpPr/>
          <p:nvPr/>
        </p:nvSpPr>
        <p:spPr>
          <a:xfrm>
            <a:off x="7392769" y="4458806"/>
            <a:ext cx="443054" cy="453599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826E551-C126-42AE-8B78-56C51CAE6B96}"/>
              </a:ext>
            </a:extLst>
          </p:cNvPr>
          <p:cNvSpPr/>
          <p:nvPr/>
        </p:nvSpPr>
        <p:spPr>
          <a:xfrm>
            <a:off x="8314587" y="4452970"/>
            <a:ext cx="443054" cy="453599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F7F451-5115-467E-83AC-941A1020A5E3}"/>
              </a:ext>
            </a:extLst>
          </p:cNvPr>
          <p:cNvGrpSpPr/>
          <p:nvPr/>
        </p:nvGrpSpPr>
        <p:grpSpPr>
          <a:xfrm>
            <a:off x="9234608" y="4319557"/>
            <a:ext cx="789724" cy="618374"/>
            <a:chOff x="9254781" y="3317048"/>
            <a:chExt cx="623204" cy="618374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4744FD9-43BA-4B93-90AB-89EF06F8E33F}"/>
                </a:ext>
              </a:extLst>
            </p:cNvPr>
            <p:cNvSpPr/>
            <p:nvPr/>
          </p:nvSpPr>
          <p:spPr>
            <a:xfrm>
              <a:off x="9280894" y="3461962"/>
              <a:ext cx="443054" cy="45359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A20718-CAC1-403C-B76F-B6A2853D8501}"/>
                </a:ext>
              </a:extLst>
            </p:cNvPr>
            <p:cNvSpPr txBox="1"/>
            <p:nvPr/>
          </p:nvSpPr>
          <p:spPr>
            <a:xfrm>
              <a:off x="9254781" y="3317048"/>
              <a:ext cx="623204" cy="6183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0B7BC73-625A-4B7B-9197-0B8E52A8B06C}"/>
              </a:ext>
            </a:extLst>
          </p:cNvPr>
          <p:cNvSpPr/>
          <p:nvPr/>
        </p:nvSpPr>
        <p:spPr>
          <a:xfrm>
            <a:off x="7352118" y="5805544"/>
            <a:ext cx="443054" cy="453599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C415B92-ACAB-47A0-8D61-E415F4F09646}"/>
              </a:ext>
            </a:extLst>
          </p:cNvPr>
          <p:cNvSpPr/>
          <p:nvPr/>
        </p:nvSpPr>
        <p:spPr>
          <a:xfrm>
            <a:off x="8273936" y="5799708"/>
            <a:ext cx="443054" cy="453599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E9D0A01-32C2-4F0B-9837-E620A5A42ECD}"/>
              </a:ext>
            </a:extLst>
          </p:cNvPr>
          <p:cNvGrpSpPr/>
          <p:nvPr/>
        </p:nvGrpSpPr>
        <p:grpSpPr>
          <a:xfrm>
            <a:off x="9214580" y="5664491"/>
            <a:ext cx="768319" cy="618374"/>
            <a:chOff x="9260318" y="3325877"/>
            <a:chExt cx="623204" cy="618374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61C3041-8940-460D-B602-EB7CD5531E33}"/>
                </a:ext>
              </a:extLst>
            </p:cNvPr>
            <p:cNvSpPr/>
            <p:nvPr/>
          </p:nvSpPr>
          <p:spPr>
            <a:xfrm>
              <a:off x="9280894" y="3461962"/>
              <a:ext cx="443054" cy="45359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6FB1642-D5A9-4CCE-A559-0E46BB3A2F18}"/>
                </a:ext>
              </a:extLst>
            </p:cNvPr>
            <p:cNvSpPr txBox="1"/>
            <p:nvPr/>
          </p:nvSpPr>
          <p:spPr>
            <a:xfrm>
              <a:off x="9260318" y="3325877"/>
              <a:ext cx="623204" cy="6183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4BCF841-3EA5-4ADC-8708-3F113ADC963E}"/>
              </a:ext>
            </a:extLst>
          </p:cNvPr>
          <p:cNvSpPr txBox="1"/>
          <p:nvPr/>
        </p:nvSpPr>
        <p:spPr>
          <a:xfrm>
            <a:off x="575000" y="2413711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892797-CEE6-4BE4-81E0-B8653B8249E9}"/>
              </a:ext>
            </a:extLst>
          </p:cNvPr>
          <p:cNvSpPr txBox="1"/>
          <p:nvPr/>
        </p:nvSpPr>
        <p:spPr>
          <a:xfrm>
            <a:off x="575000" y="3810661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64C3A5-FCA5-4816-A0A3-3372F6C4B92E}"/>
              </a:ext>
            </a:extLst>
          </p:cNvPr>
          <p:cNvSpPr txBox="1"/>
          <p:nvPr/>
        </p:nvSpPr>
        <p:spPr>
          <a:xfrm>
            <a:off x="575000" y="5174181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1" grpId="0"/>
      <p:bldP spid="42" grpId="0"/>
      <p:bldP spid="43" grpId="0" animBg="1"/>
      <p:bldP spid="45" grpId="0" animBg="1"/>
      <p:bldP spid="46" grpId="0" animBg="1"/>
      <p:bldP spid="46" grpId="1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3" grpId="1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59" grpId="1" animBg="1"/>
      <p:bldP spid="60" grpId="0" animBg="1"/>
      <p:bldP spid="61" grpId="0" animBg="1"/>
      <p:bldP spid="65" grpId="0" animBg="1"/>
      <p:bldP spid="66" grpId="0" animBg="1"/>
      <p:bldP spid="70" grpId="0" animBg="1"/>
      <p:bldP spid="71" grpId="0" animBg="1"/>
      <p:bldP spid="75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85A36-A614-422D-8E59-9765C67AC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B148B57-6D52-4FF5-9EEC-EBFDEC5864C3}"/>
              </a:ext>
            </a:extLst>
          </p:cNvPr>
          <p:cNvGrpSpPr/>
          <p:nvPr/>
        </p:nvGrpSpPr>
        <p:grpSpPr>
          <a:xfrm>
            <a:off x="3888532" y="1479179"/>
            <a:ext cx="3967843" cy="1320805"/>
            <a:chOff x="1352551" y="991404"/>
            <a:chExt cx="3967843" cy="132080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FAF60AF-4A83-4EF4-8DAB-1C23A4092A48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E01CA9-9C78-4E98-B349-176E92F5218C}"/>
                </a:ext>
              </a:extLst>
            </p:cNvPr>
            <p:cNvSpPr txBox="1"/>
            <p:nvPr/>
          </p:nvSpPr>
          <p:spPr>
            <a:xfrm>
              <a:off x="1395217" y="991404"/>
              <a:ext cx="113707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11E6BD-B03B-4628-A1D7-7A3D4E8375F1}"/>
              </a:ext>
            </a:extLst>
          </p:cNvPr>
          <p:cNvGrpSpPr/>
          <p:nvPr/>
        </p:nvGrpSpPr>
        <p:grpSpPr>
          <a:xfrm>
            <a:off x="654124" y="408765"/>
            <a:ext cx="10311962" cy="916311"/>
            <a:chOff x="1261500" y="406613"/>
            <a:chExt cx="6771598" cy="82813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29B571A-E3A8-44EC-A913-7DD3A5657876}"/>
                </a:ext>
              </a:extLst>
            </p:cNvPr>
            <p:cNvSpPr/>
            <p:nvPr/>
          </p:nvSpPr>
          <p:spPr>
            <a:xfrm>
              <a:off x="1643038" y="406613"/>
              <a:ext cx="6390060" cy="828134"/>
            </a:xfrm>
            <a:prstGeom prst="roundRect">
              <a:avLst>
                <a:gd name="adj" fmla="val 40087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tổng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hạng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bằng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nhau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thành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256262-6C3E-4BF3-9566-3E7AF12FD608}"/>
                </a:ext>
              </a:extLst>
            </p:cNvPr>
            <p:cNvSpPr/>
            <p:nvPr/>
          </p:nvSpPr>
          <p:spPr>
            <a:xfrm>
              <a:off x="1261500" y="549106"/>
              <a:ext cx="599312" cy="54314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411BCF1-5135-463E-9A3C-5A227A2DA7CC}"/>
              </a:ext>
            </a:extLst>
          </p:cNvPr>
          <p:cNvSpPr txBox="1"/>
          <p:nvPr/>
        </p:nvSpPr>
        <p:spPr>
          <a:xfrm>
            <a:off x="4736007" y="1491312"/>
            <a:ext cx="242158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+ 7 + 7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2C4D16-AA68-4638-AE86-781B5C060750}"/>
              </a:ext>
            </a:extLst>
          </p:cNvPr>
          <p:cNvSpPr txBox="1"/>
          <p:nvPr/>
        </p:nvSpPr>
        <p:spPr>
          <a:xfrm>
            <a:off x="6537601" y="1488461"/>
            <a:ext cx="1239972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072C5E-2FA5-4186-9A7E-CEA06447B442}"/>
                  </a:ext>
                </a:extLst>
              </p:cNvPr>
              <p:cNvSpPr txBox="1"/>
              <p:nvPr/>
            </p:nvSpPr>
            <p:spPr>
              <a:xfrm>
                <a:off x="4645351" y="1944710"/>
                <a:ext cx="24215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= 21 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072C5E-2FA5-4186-9A7E-CEA06447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351" y="1944710"/>
                <a:ext cx="2421580" cy="738664"/>
              </a:xfrm>
              <a:prstGeom prst="rect">
                <a:avLst/>
              </a:prstGeom>
              <a:blipFill>
                <a:blip r:embed="rId4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B1A893F-0083-4614-B12F-953BDC2C19F5}"/>
              </a:ext>
            </a:extLst>
          </p:cNvPr>
          <p:cNvSpPr txBox="1"/>
          <p:nvPr/>
        </p:nvSpPr>
        <p:spPr>
          <a:xfrm>
            <a:off x="882910" y="2992764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349C5-D7E2-4284-BB59-811EC824C6B0}"/>
              </a:ext>
            </a:extLst>
          </p:cNvPr>
          <p:cNvSpPr txBox="1"/>
          <p:nvPr/>
        </p:nvSpPr>
        <p:spPr>
          <a:xfrm>
            <a:off x="1614409" y="3112672"/>
            <a:ext cx="2676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2 + 2 + 2 = 6</a:t>
            </a:r>
          </a:p>
          <a:p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9 + 9 = 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844E26-E52F-4AC5-9AC2-41ED11DF69CB}"/>
              </a:ext>
            </a:extLst>
          </p:cNvPr>
          <p:cNvSpPr txBox="1"/>
          <p:nvPr/>
        </p:nvSpPr>
        <p:spPr>
          <a:xfrm>
            <a:off x="6609396" y="3112672"/>
            <a:ext cx="4992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10 + 10 + 10 + 10 = 40</a:t>
            </a:r>
          </a:p>
          <a:p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5 + 5 + 5 + 5 + 5 + 5 = 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862353-EB4D-4A00-9005-1EBE660912E7}"/>
              </a:ext>
            </a:extLst>
          </p:cNvPr>
          <p:cNvSpPr txBox="1"/>
          <p:nvPr/>
        </p:nvSpPr>
        <p:spPr>
          <a:xfrm>
            <a:off x="882910" y="4227515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539F84-4CEF-4160-A236-9E60352D1306}"/>
              </a:ext>
            </a:extLst>
          </p:cNvPr>
          <p:cNvSpPr txBox="1"/>
          <p:nvPr/>
        </p:nvSpPr>
        <p:spPr>
          <a:xfrm>
            <a:off x="6008527" y="2992764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7D7A45-E5D4-4A0B-A02E-A7747908C7E8}"/>
              </a:ext>
            </a:extLst>
          </p:cNvPr>
          <p:cNvSpPr txBox="1"/>
          <p:nvPr/>
        </p:nvSpPr>
        <p:spPr>
          <a:xfrm>
            <a:off x="6008527" y="4227515"/>
            <a:ext cx="6823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AEC7DB-3E20-43AD-BCB7-FB3ADDF55707}"/>
                  </a:ext>
                </a:extLst>
              </p:cNvPr>
              <p:cNvSpPr txBox="1"/>
              <p:nvPr/>
            </p:nvSpPr>
            <p:spPr>
              <a:xfrm>
                <a:off x="1205306" y="3448409"/>
                <a:ext cx="24215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CN" sz="28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= 6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AEC7DB-3E20-43AD-BCB7-FB3ADDF55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06" y="3448409"/>
                <a:ext cx="2421580" cy="738664"/>
              </a:xfrm>
              <a:prstGeom prst="rect">
                <a:avLst/>
              </a:prstGeom>
              <a:blipFill>
                <a:blip r:embed="rId5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0CBF0D-3CE8-4558-B949-3CF114FB2826}"/>
                  </a:ext>
                </a:extLst>
              </p:cNvPr>
              <p:cNvSpPr txBox="1"/>
              <p:nvPr/>
            </p:nvSpPr>
            <p:spPr>
              <a:xfrm>
                <a:off x="6595782" y="3486015"/>
                <a:ext cx="24215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 = 40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0CBF0D-3CE8-4558-B949-3CF114FB2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782" y="3486015"/>
                <a:ext cx="2421580" cy="738664"/>
              </a:xfrm>
              <a:prstGeom prst="rect">
                <a:avLst/>
              </a:prstGeom>
              <a:blipFill>
                <a:blip r:embed="rId6"/>
                <a:stretch>
                  <a:fillRect l="-529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1923EF-E139-47BF-B02F-70744A433DA4}"/>
                  </a:ext>
                </a:extLst>
              </p:cNvPr>
              <p:cNvSpPr txBox="1"/>
              <p:nvPr/>
            </p:nvSpPr>
            <p:spPr>
              <a:xfrm>
                <a:off x="1282202" y="4742837"/>
                <a:ext cx="24215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 = 18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1923EF-E139-47BF-B02F-70744A43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02" y="4742837"/>
                <a:ext cx="2421580" cy="738664"/>
              </a:xfrm>
              <a:prstGeom prst="rect">
                <a:avLst/>
              </a:prstGeom>
              <a:blipFill>
                <a:blip r:embed="rId7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8AC2CB-8582-473E-8428-6289B7A77341}"/>
                  </a:ext>
                </a:extLst>
              </p:cNvPr>
              <p:cNvSpPr txBox="1"/>
              <p:nvPr/>
            </p:nvSpPr>
            <p:spPr>
              <a:xfrm>
                <a:off x="6613054" y="4719044"/>
                <a:ext cx="24215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CN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6 = 30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8AC2CB-8582-473E-8428-6289B7A7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054" y="4719044"/>
                <a:ext cx="2421580" cy="738664"/>
              </a:xfrm>
              <a:prstGeom prst="rect">
                <a:avLst/>
              </a:prstGeom>
              <a:blipFill>
                <a:blip r:embed="rId8"/>
                <a:stretch>
                  <a:fillRect l="-529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F5A99A-7D1F-4465-92DE-53270C88AFA7}"/>
              </a:ext>
            </a:extLst>
          </p:cNvPr>
          <p:cNvSpPr/>
          <p:nvPr/>
        </p:nvSpPr>
        <p:spPr>
          <a:xfrm>
            <a:off x="0" y="0"/>
            <a:ext cx="12192000" cy="6446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61" y="2779775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1668139" y="1768853"/>
            <a:ext cx="885572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Trò chơi: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Chọn táo</a:t>
            </a:r>
            <a:endParaRPr lang="en-US" sz="7200" b="1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07" y="2207592"/>
            <a:ext cx="1388168" cy="1878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20" y="4252161"/>
            <a:ext cx="1375254" cy="18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09655C-6476-4392-8BA3-1D898FF302A2}"/>
              </a:ext>
            </a:extLst>
          </p:cNvPr>
          <p:cNvSpPr/>
          <p:nvPr/>
        </p:nvSpPr>
        <p:spPr>
          <a:xfrm>
            <a:off x="0" y="0"/>
            <a:ext cx="12192000" cy="64465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39761" y="417477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9" y="377382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60" y="377382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8400" y="157050"/>
            <a:ext cx="1082777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2 + 2 + 2 + 2 = 2 = 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399" y="2151738"/>
            <a:ext cx="4845557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A. 2 x 5 = 10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68669" y="2177847"/>
            <a:ext cx="4782089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B. 2 x 4 = 10</a:t>
            </a:r>
          </a:p>
        </p:txBody>
      </p:sp>
    </p:spTree>
    <p:extLst>
      <p:ext uri="{BB962C8B-B14F-4D97-AF65-F5344CB8AC3E}">
        <p14:creationId xmlns:p14="http://schemas.microsoft.com/office/powerpoint/2010/main" val="15269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09655C-6476-4392-8BA3-1D898FF302A2}"/>
              </a:ext>
            </a:extLst>
          </p:cNvPr>
          <p:cNvSpPr/>
          <p:nvPr/>
        </p:nvSpPr>
        <p:spPr>
          <a:xfrm>
            <a:off x="0" y="0"/>
            <a:ext cx="12192000" cy="64465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39761" y="417477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9" y="377382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60" y="377382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8400" y="157050"/>
            <a:ext cx="1082777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4 + 4 + 4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7968" y="2177468"/>
            <a:ext cx="4845557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B. 4 x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368" y="2194763"/>
            <a:ext cx="4782089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A. 4 x 4</a:t>
            </a:r>
          </a:p>
        </p:txBody>
      </p:sp>
    </p:spTree>
    <p:extLst>
      <p:ext uri="{BB962C8B-B14F-4D97-AF65-F5344CB8AC3E}">
        <p14:creationId xmlns:p14="http://schemas.microsoft.com/office/powerpoint/2010/main" val="2169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09655C-6476-4392-8BA3-1D898FF302A2}"/>
              </a:ext>
            </a:extLst>
          </p:cNvPr>
          <p:cNvSpPr/>
          <p:nvPr/>
        </p:nvSpPr>
        <p:spPr>
          <a:xfrm>
            <a:off x="0" y="0"/>
            <a:ext cx="12192000" cy="64465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39761" y="417477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9" y="377382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60" y="3773829"/>
            <a:ext cx="1375254" cy="18788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8399" y="2151738"/>
            <a:ext cx="4845557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A. 6 x 3 = 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68669" y="2177847"/>
            <a:ext cx="4782089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B. 6 x 6 = 18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461EAE-B647-4768-B079-569EA0BEA054}"/>
              </a:ext>
            </a:extLst>
          </p:cNvPr>
          <p:cNvGrpSpPr/>
          <p:nvPr/>
        </p:nvGrpSpPr>
        <p:grpSpPr>
          <a:xfrm>
            <a:off x="548399" y="157050"/>
            <a:ext cx="10827774" cy="1866303"/>
            <a:chOff x="548399" y="157050"/>
            <a:chExt cx="10827774" cy="1866303"/>
          </a:xfrm>
        </p:grpSpPr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6AA6B7A6-8CEF-40BE-A619-24D35CE748EB}"/>
                </a:ext>
              </a:extLst>
            </p:cNvPr>
            <p:cNvSpPr/>
            <p:nvPr/>
          </p:nvSpPr>
          <p:spPr>
            <a:xfrm>
              <a:off x="548399" y="157050"/>
              <a:ext cx="10827774" cy="186630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2FDD61-2544-41E7-8968-8365EC26F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9"/>
            <a:stretch/>
          </p:blipFill>
          <p:spPr>
            <a:xfrm>
              <a:off x="2545423" y="769830"/>
              <a:ext cx="1998534" cy="102005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B4C0A58-D257-495B-804E-2A90D90F2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76"/>
            <a:stretch/>
          </p:blipFill>
          <p:spPr>
            <a:xfrm>
              <a:off x="4900087" y="769127"/>
              <a:ext cx="1998534" cy="105083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654C99-903B-4E70-AA5E-BB304AAE9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76"/>
            <a:stretch/>
          </p:blipFill>
          <p:spPr>
            <a:xfrm>
              <a:off x="7254751" y="754442"/>
              <a:ext cx="1998534" cy="105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09655C-6476-4392-8BA3-1D898FF302A2}"/>
              </a:ext>
            </a:extLst>
          </p:cNvPr>
          <p:cNvSpPr/>
          <p:nvPr/>
        </p:nvSpPr>
        <p:spPr>
          <a:xfrm>
            <a:off x="0" y="0"/>
            <a:ext cx="12192000" cy="64465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39761" y="417477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9" y="377382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60" y="3773829"/>
            <a:ext cx="1375254" cy="18788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207968" y="2177468"/>
            <a:ext cx="4845557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B. 3 x 2 =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368" y="2194763"/>
            <a:ext cx="4782089" cy="12903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A. 3 x 3 = 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0AD81E-45AE-48FE-BC0E-A6591E5A4E98}"/>
              </a:ext>
            </a:extLst>
          </p:cNvPr>
          <p:cNvGrpSpPr/>
          <p:nvPr/>
        </p:nvGrpSpPr>
        <p:grpSpPr>
          <a:xfrm>
            <a:off x="548400" y="157050"/>
            <a:ext cx="10827774" cy="1828800"/>
            <a:chOff x="548400" y="157050"/>
            <a:chExt cx="10827774" cy="1828800"/>
          </a:xfrm>
        </p:grpSpPr>
        <p:sp>
          <p:nvSpPr>
            <p:cNvPr id="11" name="Rounded Rectangle 10"/>
            <p:cNvSpPr/>
            <p:nvPr/>
          </p:nvSpPr>
          <p:spPr>
            <a:xfrm>
              <a:off x="548400" y="157050"/>
              <a:ext cx="10827774" cy="1828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endPara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9362B3-0272-4CE4-84D9-E4799EF1BD5F}"/>
                </a:ext>
              </a:extLst>
            </p:cNvPr>
            <p:cNvGrpSpPr/>
            <p:nvPr/>
          </p:nvGrpSpPr>
          <p:grpSpPr>
            <a:xfrm>
              <a:off x="3780288" y="922063"/>
              <a:ext cx="2071396" cy="897584"/>
              <a:chOff x="2603241" y="943682"/>
              <a:chExt cx="2071396" cy="89758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726249-E603-461C-A449-4549B3DF2A15}"/>
                  </a:ext>
                </a:extLst>
              </p:cNvPr>
              <p:cNvSpPr/>
              <p:nvPr/>
            </p:nvSpPr>
            <p:spPr>
              <a:xfrm>
                <a:off x="2603241" y="943682"/>
                <a:ext cx="2071396" cy="89758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0D63CB1-F2DF-4284-BBBE-511D59533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50" b="90000" l="10000" r="90000">
                            <a14:foregroundMark x1="47250" y1="10000" x2="47250" y2="10000"/>
                            <a14:foregroundMark x1="65250" y1="9250" x2="65250" y2="9250"/>
                            <a14:foregroundMark x1="47000" y1="9250" x2="47000" y2="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3269" y="1054965"/>
                <a:ext cx="776286" cy="77628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9D42E9B-5F03-44B5-B467-774C69D1C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50" b="90000" l="10000" r="90000">
                            <a14:foregroundMark x1="47250" y1="10000" x2="47250" y2="10000"/>
                            <a14:foregroundMark x1="65250" y1="9250" x2="65250" y2="9250"/>
                            <a14:foregroundMark x1="47000" y1="9250" x2="47000" y2="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563" y="1058754"/>
                <a:ext cx="776286" cy="77628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283027-01DE-4D08-A522-0BA403E25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50" b="90000" l="10000" r="90000">
                            <a14:foregroundMark x1="47250" y1="10000" x2="47250" y2="10000"/>
                            <a14:foregroundMark x1="65250" y1="9250" x2="65250" y2="9250"/>
                            <a14:foregroundMark x1="47000" y1="9250" x2="47000" y2="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9857" y="1062543"/>
                <a:ext cx="776286" cy="77628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7E0454-5CA9-4691-9CBB-9D0432CDE42C}"/>
                </a:ext>
              </a:extLst>
            </p:cNvPr>
            <p:cNvGrpSpPr/>
            <p:nvPr/>
          </p:nvGrpSpPr>
          <p:grpSpPr>
            <a:xfrm>
              <a:off x="6042602" y="930710"/>
              <a:ext cx="2071396" cy="897584"/>
              <a:chOff x="2603241" y="943682"/>
              <a:chExt cx="2071396" cy="8975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97DF1B-AD62-468C-90B9-11B414EF4440}"/>
                  </a:ext>
                </a:extLst>
              </p:cNvPr>
              <p:cNvSpPr/>
              <p:nvPr/>
            </p:nvSpPr>
            <p:spPr>
              <a:xfrm>
                <a:off x="2603241" y="943682"/>
                <a:ext cx="2071396" cy="89758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BEFAD1A-822D-4313-8847-E4826D08D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50" b="90000" l="10000" r="90000">
                            <a14:foregroundMark x1="47250" y1="10000" x2="47250" y2="10000"/>
                            <a14:foregroundMark x1="65250" y1="9250" x2="65250" y2="9250"/>
                            <a14:foregroundMark x1="47000" y1="9250" x2="47000" y2="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3269" y="1054965"/>
                <a:ext cx="776286" cy="77628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49A4D6-D847-4783-BD65-5F9200997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50" b="90000" l="10000" r="90000">
                            <a14:foregroundMark x1="47250" y1="10000" x2="47250" y2="10000"/>
                            <a14:foregroundMark x1="65250" y1="9250" x2="65250" y2="9250"/>
                            <a14:foregroundMark x1="47000" y1="9250" x2="47000" y2="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563" y="1058754"/>
                <a:ext cx="776286" cy="77628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447316-B663-4D0E-8180-BA71D84A5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50" b="90000" l="10000" r="90000">
                            <a14:foregroundMark x1="47250" y1="10000" x2="47250" y2="10000"/>
                            <a14:foregroundMark x1="65250" y1="9250" x2="65250" y2="9250"/>
                            <a14:foregroundMark x1="47000" y1="9250" x2="47000" y2="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9857" y="1062543"/>
                <a:ext cx="776286" cy="7762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85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28A64-CAB0-423A-BD52-7C1C4E7B035C}"/>
              </a:ext>
            </a:extLst>
          </p:cNvPr>
          <p:cNvSpPr/>
          <p:nvPr/>
        </p:nvSpPr>
        <p:spPr>
          <a:xfrm>
            <a:off x="2094493" y="3927534"/>
            <a:ext cx="7713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10342" y="2827338"/>
            <a:ext cx="9144000" cy="8985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con vào tiết học sau!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6738-16BA-4D61-BDD5-1A8F6F463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06DE2DEC-B117-429A-9A58-880F5CA0841F}"/>
                  </a:ext>
                </a:extLst>
              </p:cNvPr>
              <p:cNvSpPr/>
              <p:nvPr/>
            </p:nvSpPr>
            <p:spPr>
              <a:xfrm>
                <a:off x="4339350" y="4773678"/>
                <a:ext cx="2426549" cy="73250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zh-CN" sz="32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3200" b="1" kern="0" dirty="0" smtClean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 </a:t>
                </a:r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4 </a:t>
                </a:r>
                <a:endParaRPr lang="zh-CN" altLang="en-US" sz="32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</a:endParaRPr>
              </a:p>
            </p:txBody>
          </p:sp>
        </mc:Choice>
        <mc:Fallback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06DE2DEC-B117-429A-9A58-880F5CA08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50" y="4773678"/>
                <a:ext cx="2426549" cy="732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259969" y="3795946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3CB47F-D205-4106-8AB4-A5AF4DF017C9}"/>
              </a:ext>
            </a:extLst>
          </p:cNvPr>
          <p:cNvGrpSpPr/>
          <p:nvPr/>
        </p:nvGrpSpPr>
        <p:grpSpPr>
          <a:xfrm>
            <a:off x="1907625" y="114796"/>
            <a:ext cx="7130522" cy="3350152"/>
            <a:chOff x="954314" y="-211520"/>
            <a:chExt cx="7130522" cy="335015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4BF7F2-17F6-4D9D-9FFA-0491CB9C41B7}"/>
                </a:ext>
              </a:extLst>
            </p:cNvPr>
            <p:cNvGrpSpPr/>
            <p:nvPr/>
          </p:nvGrpSpPr>
          <p:grpSpPr>
            <a:xfrm>
              <a:off x="1802022" y="1191018"/>
              <a:ext cx="6282814" cy="1947614"/>
              <a:chOff x="1802022" y="1191018"/>
              <a:chExt cx="6282814" cy="1947614"/>
            </a:xfrm>
          </p:grpSpPr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02F7D525-28E5-4DA3-B729-BC5399420039}"/>
                  </a:ext>
                </a:extLst>
              </p:cNvPr>
              <p:cNvSpPr/>
              <p:nvPr/>
            </p:nvSpPr>
            <p:spPr>
              <a:xfrm>
                <a:off x="1802022" y="1191018"/>
                <a:ext cx="6282814" cy="1947614"/>
              </a:xfrm>
              <a:prstGeom prst="flowChartAlternateProcess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kern="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Viết</a:t>
                </a:r>
                <a:r>
                  <a:rPr lang="en-US" altLang="zh-CN" sz="28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kern="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phép</a:t>
                </a:r>
                <a:r>
                  <a:rPr lang="en-US" altLang="zh-CN" sz="28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kern="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nhân</a:t>
                </a:r>
                <a:r>
                  <a:rPr lang="en-US" altLang="zh-CN" sz="28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kern="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tương</a:t>
                </a:r>
                <a:r>
                  <a:rPr lang="en-US" altLang="zh-CN" sz="28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kern="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ứng</a:t>
                </a:r>
                <a:r>
                  <a:rPr lang="en-US" altLang="zh-CN" sz="28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endPara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endParaRPr>
              </a:p>
              <a:p>
                <a:pPr algn="ctr"/>
                <a:endPara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8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  <a:cs typeface="Arial" panose="020B0604020202020204" pitchFamily="34" charset="0"/>
                  </a:rPr>
                  <a:t> </a:t>
                </a:r>
                <a:endParaRPr lang="zh-CN" altLang="en-US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9AAB84C-52B7-4909-A6A4-5CED0E1037C2}"/>
                  </a:ext>
                </a:extLst>
              </p:cNvPr>
              <p:cNvGrpSpPr/>
              <p:nvPr/>
            </p:nvGrpSpPr>
            <p:grpSpPr>
              <a:xfrm>
                <a:off x="2911520" y="2034829"/>
                <a:ext cx="1893473" cy="705592"/>
                <a:chOff x="3226572" y="1877919"/>
                <a:chExt cx="1893473" cy="70559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CBD77FE-B8BA-48AD-8086-D91D285692FA}"/>
                    </a:ext>
                  </a:extLst>
                </p:cNvPr>
                <p:cNvSpPr/>
                <p:nvPr/>
              </p:nvSpPr>
              <p:spPr>
                <a:xfrm>
                  <a:off x="4384550" y="1877919"/>
                  <a:ext cx="735495" cy="705592"/>
                </a:xfrm>
                <a:prstGeom prst="rect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00F0879-644A-4EE2-9216-728E7DF09E71}"/>
                    </a:ext>
                  </a:extLst>
                </p:cNvPr>
                <p:cNvSpPr/>
                <p:nvPr/>
              </p:nvSpPr>
              <p:spPr>
                <a:xfrm>
                  <a:off x="4499329" y="1989845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64A3D0C-9D4D-480E-8DFC-87F6039DDCB8}"/>
                    </a:ext>
                  </a:extLst>
                </p:cNvPr>
                <p:cNvSpPr/>
                <p:nvPr/>
              </p:nvSpPr>
              <p:spPr>
                <a:xfrm>
                  <a:off x="4671607" y="2182001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B914ECF-33B6-418B-B6AC-828014F3E7A3}"/>
                    </a:ext>
                  </a:extLst>
                </p:cNvPr>
                <p:cNvSpPr/>
                <p:nvPr/>
              </p:nvSpPr>
              <p:spPr>
                <a:xfrm>
                  <a:off x="4824007" y="2334401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CFA366B-5AC4-4B47-9F12-D67F630D6B86}"/>
                    </a:ext>
                  </a:extLst>
                </p:cNvPr>
                <p:cNvSpPr/>
                <p:nvPr/>
              </p:nvSpPr>
              <p:spPr>
                <a:xfrm>
                  <a:off x="3226572" y="1877919"/>
                  <a:ext cx="735495" cy="705592"/>
                </a:xfrm>
                <a:prstGeom prst="rect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3AB57E7-F849-432B-99AF-BFB9B302A5D3}"/>
                    </a:ext>
                  </a:extLst>
                </p:cNvPr>
                <p:cNvSpPr/>
                <p:nvPr/>
              </p:nvSpPr>
              <p:spPr>
                <a:xfrm>
                  <a:off x="3341351" y="1989845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9540E414-F97C-4BCE-97D8-11DFD3F09774}"/>
                    </a:ext>
                  </a:extLst>
                </p:cNvPr>
                <p:cNvSpPr/>
                <p:nvPr/>
              </p:nvSpPr>
              <p:spPr>
                <a:xfrm>
                  <a:off x="3513629" y="2182001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F7B7216-77B9-48CF-9666-3DD8B117C449}"/>
                    </a:ext>
                  </a:extLst>
                </p:cNvPr>
                <p:cNvSpPr/>
                <p:nvPr/>
              </p:nvSpPr>
              <p:spPr>
                <a:xfrm>
                  <a:off x="3666029" y="2334401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0E00AE7-A3B3-4B03-B9E4-925148CF3753}"/>
                  </a:ext>
                </a:extLst>
              </p:cNvPr>
              <p:cNvGrpSpPr/>
              <p:nvPr/>
            </p:nvGrpSpPr>
            <p:grpSpPr>
              <a:xfrm>
                <a:off x="5217683" y="2025467"/>
                <a:ext cx="735495" cy="705592"/>
                <a:chOff x="4066881" y="1868557"/>
                <a:chExt cx="735495" cy="705592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F1C1929-799C-4551-B2D3-E224C10A9776}"/>
                    </a:ext>
                  </a:extLst>
                </p:cNvPr>
                <p:cNvSpPr/>
                <p:nvPr/>
              </p:nvSpPr>
              <p:spPr>
                <a:xfrm>
                  <a:off x="4066881" y="1868557"/>
                  <a:ext cx="735495" cy="705592"/>
                </a:xfrm>
                <a:prstGeom prst="rect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D4B13B4-6F64-461F-83C2-E01D3B5BED95}"/>
                    </a:ext>
                  </a:extLst>
                </p:cNvPr>
                <p:cNvSpPr/>
                <p:nvPr/>
              </p:nvSpPr>
              <p:spPr>
                <a:xfrm>
                  <a:off x="4181660" y="1980483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34F22CE-F303-4C9C-AE4C-1CD5C7EF342B}"/>
                    </a:ext>
                  </a:extLst>
                </p:cNvPr>
                <p:cNvSpPr/>
                <p:nvPr/>
              </p:nvSpPr>
              <p:spPr>
                <a:xfrm>
                  <a:off x="4353938" y="2172639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E45A186-9869-4765-9517-348AD5E605BB}"/>
                    </a:ext>
                  </a:extLst>
                </p:cNvPr>
                <p:cNvSpPr/>
                <p:nvPr/>
              </p:nvSpPr>
              <p:spPr>
                <a:xfrm>
                  <a:off x="4506338" y="2325039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BEBCFD6-9AA2-4FD6-82BB-D039D0A881AB}"/>
                  </a:ext>
                </a:extLst>
              </p:cNvPr>
              <p:cNvGrpSpPr/>
              <p:nvPr/>
            </p:nvGrpSpPr>
            <p:grpSpPr>
              <a:xfrm>
                <a:off x="6413404" y="2025467"/>
                <a:ext cx="735495" cy="705592"/>
                <a:chOff x="3796748" y="1868557"/>
                <a:chExt cx="735495" cy="705592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6BC017E-1DD1-4386-9033-38DDD4063676}"/>
                    </a:ext>
                  </a:extLst>
                </p:cNvPr>
                <p:cNvSpPr/>
                <p:nvPr/>
              </p:nvSpPr>
              <p:spPr>
                <a:xfrm>
                  <a:off x="3796748" y="1868557"/>
                  <a:ext cx="735495" cy="705592"/>
                </a:xfrm>
                <a:prstGeom prst="rect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44A994D-C737-4F1E-98C7-1CAA7CDB4ACA}"/>
                    </a:ext>
                  </a:extLst>
                </p:cNvPr>
                <p:cNvSpPr/>
                <p:nvPr/>
              </p:nvSpPr>
              <p:spPr>
                <a:xfrm>
                  <a:off x="3911527" y="1980483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B8E394A-2B8C-4F01-A690-4928317713A9}"/>
                    </a:ext>
                  </a:extLst>
                </p:cNvPr>
                <p:cNvSpPr/>
                <p:nvPr/>
              </p:nvSpPr>
              <p:spPr>
                <a:xfrm>
                  <a:off x="4083805" y="2172639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D603A0D-890D-4925-A060-5351A822D2E7}"/>
                    </a:ext>
                  </a:extLst>
                </p:cNvPr>
                <p:cNvSpPr/>
                <p:nvPr/>
              </p:nvSpPr>
              <p:spPr>
                <a:xfrm>
                  <a:off x="4236205" y="2325039"/>
                  <a:ext cx="155448" cy="1554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F085E9-FD73-444D-AB9B-AA2EC354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4314" y="-211520"/>
              <a:ext cx="1723181" cy="2647950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0176354-8CB7-4EE4-817D-EEEA9BAA1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928" y="4427155"/>
            <a:ext cx="1076914" cy="10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5E6862-B636-4E69-AB55-62CF0B32F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06DE2DEC-B117-429A-9A58-880F5CA0841F}"/>
                  </a:ext>
                </a:extLst>
              </p:cNvPr>
              <p:cNvSpPr/>
              <p:nvPr/>
            </p:nvSpPr>
            <p:spPr>
              <a:xfrm>
                <a:off x="4358898" y="4730798"/>
                <a:ext cx="2426549" cy="73250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 3</a:t>
                </a:r>
                <a:endParaRPr lang="zh-CN" altLang="en-US" sz="32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</a:endParaRPr>
              </a:p>
            </p:txBody>
          </p:sp>
        </mc:Choice>
        <mc:Fallback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06DE2DEC-B117-429A-9A58-880F5CA08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98" y="4730798"/>
                <a:ext cx="2426549" cy="732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259969" y="3795946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176354-8CB7-4EE4-817D-EEEA9BAA1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928" y="4427155"/>
            <a:ext cx="1076914" cy="10769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A406F8-D5AA-4026-A06B-DCAA9378278A}"/>
              </a:ext>
            </a:extLst>
          </p:cNvPr>
          <p:cNvGrpSpPr/>
          <p:nvPr/>
        </p:nvGrpSpPr>
        <p:grpSpPr>
          <a:xfrm>
            <a:off x="959386" y="177425"/>
            <a:ext cx="7602107" cy="3314878"/>
            <a:chOff x="1523590" y="145543"/>
            <a:chExt cx="7602107" cy="33148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F085E9-FD73-444D-AB9B-AA2EC354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523590" y="145543"/>
              <a:ext cx="2463487" cy="2189249"/>
            </a:xfrm>
            <a:prstGeom prst="rect">
              <a:avLst/>
            </a:prstGeom>
          </p:spPr>
        </p:pic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02F7D525-28E5-4DA3-B729-BC5399420039}"/>
                </a:ext>
              </a:extLst>
            </p:cNvPr>
            <p:cNvSpPr/>
            <p:nvPr/>
          </p:nvSpPr>
          <p:spPr>
            <a:xfrm>
              <a:off x="2842883" y="1512807"/>
              <a:ext cx="6282814" cy="1947614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 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Viết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phép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nhân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tương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ứng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:</a:t>
              </a:r>
            </a:p>
            <a:p>
              <a:pPr algn="ctr"/>
              <a:endPara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endParaRPr>
            </a:p>
            <a:p>
              <a:pPr algn="ctr"/>
              <a:endPara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endParaRPr lang="zh-CN" altLang="en-US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F387F4-16B2-4CDF-82F1-4468FA12D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857" y="2113450"/>
              <a:ext cx="1297713" cy="12977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FA8DDB9-DD35-4066-94C0-251296A2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72" y="2113450"/>
              <a:ext cx="1297713" cy="12977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870AD-C614-4EC0-843D-F58C7DB4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979" y="2143354"/>
              <a:ext cx="1297713" cy="1297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538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4943F7-1CD6-4A84-8CFF-3802EC3ED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06DE2DEC-B117-429A-9A58-880F5CA0841F}"/>
                  </a:ext>
                </a:extLst>
              </p:cNvPr>
              <p:cNvSpPr/>
              <p:nvPr/>
            </p:nvSpPr>
            <p:spPr>
              <a:xfrm>
                <a:off x="4358898" y="4730798"/>
                <a:ext cx="2426549" cy="73250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 2</a:t>
                </a:r>
                <a:endParaRPr lang="zh-CN" altLang="en-US" sz="32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</a:endParaRPr>
              </a:p>
            </p:txBody>
          </p:sp>
        </mc:Choice>
        <mc:Fallback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06DE2DEC-B117-429A-9A58-880F5CA08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98" y="4730798"/>
                <a:ext cx="2426549" cy="732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259969" y="3795946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176354-8CB7-4EE4-817D-EEEA9BAA1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928" y="4427155"/>
            <a:ext cx="1076914" cy="10769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A406F8-D5AA-4026-A06B-DCAA9378278A}"/>
              </a:ext>
            </a:extLst>
          </p:cNvPr>
          <p:cNvGrpSpPr/>
          <p:nvPr/>
        </p:nvGrpSpPr>
        <p:grpSpPr>
          <a:xfrm>
            <a:off x="1545173" y="205695"/>
            <a:ext cx="7230328" cy="3286169"/>
            <a:chOff x="1545173" y="205695"/>
            <a:chExt cx="7230328" cy="3286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F085E9-FD73-444D-AB9B-AA2EC3545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2" b="35303"/>
            <a:stretch/>
          </p:blipFill>
          <p:spPr>
            <a:xfrm flipH="1">
              <a:off x="1545173" y="205695"/>
              <a:ext cx="1710503" cy="1907755"/>
            </a:xfrm>
            <a:prstGeom prst="rect">
              <a:avLst/>
            </a:prstGeom>
          </p:spPr>
        </p:pic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02F7D525-28E5-4DA3-B729-BC5399420039}"/>
                </a:ext>
              </a:extLst>
            </p:cNvPr>
            <p:cNvSpPr/>
            <p:nvPr/>
          </p:nvSpPr>
          <p:spPr>
            <a:xfrm>
              <a:off x="2492687" y="1544250"/>
              <a:ext cx="6282814" cy="1947614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Viết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phép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nhân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tương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ứng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:</a:t>
              </a:r>
            </a:p>
            <a:p>
              <a:pPr algn="ctr"/>
              <a:endPara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endParaRPr>
            </a:p>
            <a:p>
              <a:pPr algn="ctr"/>
              <a:endPara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28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  <a:cs typeface="Arial" panose="020B0604020202020204" pitchFamily="34" charset="0"/>
                </a:rPr>
                <a:t> </a:t>
              </a:r>
              <a:endParaRPr lang="zh-CN" altLang="en-US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F387F4-16B2-4CDF-82F1-4468FA12D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3857" y="2113450"/>
              <a:ext cx="1297713" cy="12977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FA8DDB9-DD35-4066-94C0-251296A2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72172" y="2113450"/>
              <a:ext cx="1297713" cy="1297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07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1E2FA-E86E-4D4C-AD13-C6F904F34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>
          <a:xfrm>
            <a:off x="0" y="0"/>
            <a:ext cx="12192000" cy="64414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CE436C-3ECA-471B-B1DE-F79554AA93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"/>
          <a:stretch/>
        </p:blipFill>
        <p:spPr>
          <a:xfrm>
            <a:off x="578175" y="1449604"/>
            <a:ext cx="5485415" cy="3869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9AB033-8058-459D-B9D7-619A08FEB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05" y="2791069"/>
            <a:ext cx="3205252" cy="3650426"/>
          </a:xfrm>
          <a:prstGeom prst="rect">
            <a:avLst/>
          </a:prstGeom>
        </p:spPr>
      </p:pic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A4254DE9-0ADE-4D1B-8A2D-62A4E1E0F3B1}"/>
              </a:ext>
            </a:extLst>
          </p:cNvPr>
          <p:cNvSpPr/>
          <p:nvPr/>
        </p:nvSpPr>
        <p:spPr>
          <a:xfrm>
            <a:off x="2670013" y="278948"/>
            <a:ext cx="6282814" cy="954107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Viết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: 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D295EE-779A-4104-9E4D-4CE3AFCF8475}"/>
              </a:ext>
            </a:extLst>
          </p:cNvPr>
          <p:cNvGrpSpPr/>
          <p:nvPr/>
        </p:nvGrpSpPr>
        <p:grpSpPr>
          <a:xfrm>
            <a:off x="6758533" y="1579032"/>
            <a:ext cx="4090061" cy="1150178"/>
            <a:chOff x="619432" y="1138188"/>
            <a:chExt cx="4090061" cy="1150178"/>
          </a:xfrm>
        </p:grpSpPr>
        <p:sp>
          <p:nvSpPr>
            <p:cNvPr id="39" name="Speech Bubble: Oval 38">
              <a:extLst>
                <a:ext uri="{FF2B5EF4-FFF2-40B4-BE49-F238E27FC236}">
                  <a16:creationId xmlns:a16="http://schemas.microsoft.com/office/drawing/2014/main" id="{E191F674-8465-4A75-A838-8E3EEA6159DC}"/>
                </a:ext>
              </a:extLst>
            </p:cNvPr>
            <p:cNvSpPr/>
            <p:nvPr/>
          </p:nvSpPr>
          <p:spPr>
            <a:xfrm>
              <a:off x="619432" y="1138188"/>
              <a:ext cx="4090061" cy="1150178"/>
            </a:xfrm>
            <a:prstGeom prst="wedgeEllipseCallout">
              <a:avLst>
                <a:gd name="adj1" fmla="val 30433"/>
                <a:gd name="adj2" fmla="val 60159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091588-7A3B-4FEF-839F-DDE00E218C8A}"/>
                </a:ext>
              </a:extLst>
            </p:cNvPr>
            <p:cNvSpPr txBox="1"/>
            <p:nvPr/>
          </p:nvSpPr>
          <p:spPr>
            <a:xfrm>
              <a:off x="962052" y="1236224"/>
              <a:ext cx="3404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矩形 3">
                <a:extLst>
                  <a:ext uri="{FF2B5EF4-FFF2-40B4-BE49-F238E27FC236}">
                    <a16:creationId xmlns:a16="http://schemas.microsoft.com/office/drawing/2014/main" id="{396F12C6-FBF4-40BB-ABFB-B057ED7DC5BC}"/>
                  </a:ext>
                </a:extLst>
              </p:cNvPr>
              <p:cNvSpPr/>
              <p:nvPr/>
            </p:nvSpPr>
            <p:spPr>
              <a:xfrm>
                <a:off x="2462784" y="5442202"/>
                <a:ext cx="2054951" cy="73250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3200" b="1" kern="0" dirty="0">
                    <a:solidFill>
                      <a:schemeClr val="bg1"/>
                    </a:solidFill>
                    <a:latin typeface="UTM Avo" panose="02040603050506020204" pitchFamily="18" charset="0"/>
                    <a:ea typeface="华康方圆体W7(P)" pitchFamily="82" charset="-122"/>
                  </a:rPr>
                  <a:t> 5 </a:t>
                </a:r>
                <a:endParaRPr lang="zh-CN" altLang="en-US" sz="32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华康方圆体W7(P)" pitchFamily="82" charset="-122"/>
                </a:endParaRPr>
              </a:p>
            </p:txBody>
          </p:sp>
        </mc:Choice>
        <mc:Fallback>
          <p:sp>
            <p:nvSpPr>
              <p:cNvPr id="42" name="矩形 3">
                <a:extLst>
                  <a:ext uri="{FF2B5EF4-FFF2-40B4-BE49-F238E27FC236}">
                    <a16:creationId xmlns:a16="http://schemas.microsoft.com/office/drawing/2014/main" id="{396F12C6-FBF4-40BB-ABFB-B057ED7DC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84" y="5442202"/>
                <a:ext cx="2054951" cy="732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071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605590" y="13411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58353" y="628965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80025" y="1658131"/>
            <a:ext cx="7061550" cy="2950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6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 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 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(Tiết 1)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434395" y="2112484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2173662" y="985755"/>
            <a:ext cx="1121663" cy="1021939"/>
            <a:chOff x="3796748" y="1868557"/>
            <a:chExt cx="735495" cy="705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655459-25D3-49DC-AE79-1BB1C8751B8E}"/>
                </a:ext>
              </a:extLst>
            </p:cNvPr>
            <p:cNvSpPr/>
            <p:nvPr/>
          </p:nvSpPr>
          <p:spPr>
            <a:xfrm>
              <a:off x="4055332" y="215566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240839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9EFA5C-8DBF-4C99-83B9-4766E6C75D28}"/>
              </a:ext>
            </a:extLst>
          </p:cNvPr>
          <p:cNvGrpSpPr/>
          <p:nvPr/>
        </p:nvGrpSpPr>
        <p:grpSpPr>
          <a:xfrm>
            <a:off x="3519593" y="985755"/>
            <a:ext cx="1121663" cy="1021939"/>
            <a:chOff x="3796748" y="1868557"/>
            <a:chExt cx="735495" cy="70559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FA9B18-6BA7-4FFB-89EC-B07C2D00555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B72A87-CD84-415A-863F-6149689C932E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16C2F0-9D1C-4281-9B10-60F8B2793A7A}"/>
                </a:ext>
              </a:extLst>
            </p:cNvPr>
            <p:cNvSpPr/>
            <p:nvPr/>
          </p:nvSpPr>
          <p:spPr>
            <a:xfrm>
              <a:off x="4055332" y="215566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006E1B-C3A7-453B-89D7-721F7C67C3B7}"/>
                </a:ext>
              </a:extLst>
            </p:cNvPr>
            <p:cNvSpPr/>
            <p:nvPr/>
          </p:nvSpPr>
          <p:spPr>
            <a:xfrm>
              <a:off x="4240839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F3D263-30AC-40B0-9755-6EF2D5CF71D0}"/>
              </a:ext>
            </a:extLst>
          </p:cNvPr>
          <p:cNvGrpSpPr/>
          <p:nvPr/>
        </p:nvGrpSpPr>
        <p:grpSpPr>
          <a:xfrm>
            <a:off x="4854271" y="982859"/>
            <a:ext cx="1121663" cy="1021939"/>
            <a:chOff x="3796748" y="1868557"/>
            <a:chExt cx="735495" cy="70559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2D392D-C471-4D17-A4C1-351325B379D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628140-2671-4DF3-94BD-E89A67CF46FD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463E620-B503-45AA-B5F6-4D9382357207}"/>
                </a:ext>
              </a:extLst>
            </p:cNvPr>
            <p:cNvSpPr/>
            <p:nvPr/>
          </p:nvSpPr>
          <p:spPr>
            <a:xfrm>
              <a:off x="4055332" y="215566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DC7D044-B4AD-48BE-A635-247F5831BEAB}"/>
                </a:ext>
              </a:extLst>
            </p:cNvPr>
            <p:cNvSpPr/>
            <p:nvPr/>
          </p:nvSpPr>
          <p:spPr>
            <a:xfrm>
              <a:off x="4240839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CE4951-EF1D-40DD-9E4F-309D5435D4B2}"/>
              </a:ext>
            </a:extLst>
          </p:cNvPr>
          <p:cNvGrpSpPr/>
          <p:nvPr/>
        </p:nvGrpSpPr>
        <p:grpSpPr>
          <a:xfrm>
            <a:off x="6188949" y="979963"/>
            <a:ext cx="1121663" cy="1021939"/>
            <a:chOff x="3796748" y="1868557"/>
            <a:chExt cx="735495" cy="70559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F6C049-79AF-4268-9B4C-46D748927ECD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A614576-7D11-498D-8A29-E2E98C307552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F706C17-A4E4-4ABE-B346-415C3F3E0139}"/>
                </a:ext>
              </a:extLst>
            </p:cNvPr>
            <p:cNvSpPr/>
            <p:nvPr/>
          </p:nvSpPr>
          <p:spPr>
            <a:xfrm>
              <a:off x="4055332" y="215566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EDBDE80-1A49-49D8-9AC9-CA5917F25A61}"/>
                </a:ext>
              </a:extLst>
            </p:cNvPr>
            <p:cNvSpPr/>
            <p:nvPr/>
          </p:nvSpPr>
          <p:spPr>
            <a:xfrm>
              <a:off x="4240839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16ABE5-00A6-4754-BE0D-7B50E37D1DC5}"/>
              </a:ext>
            </a:extLst>
          </p:cNvPr>
          <p:cNvGrpSpPr/>
          <p:nvPr/>
        </p:nvGrpSpPr>
        <p:grpSpPr>
          <a:xfrm>
            <a:off x="7523627" y="977067"/>
            <a:ext cx="1121663" cy="1021939"/>
            <a:chOff x="3796748" y="1868557"/>
            <a:chExt cx="735495" cy="70559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F3F21-6052-4D66-ABE3-FEED64DFEF86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3176BFE-F2BC-4B69-942B-A84591AA6C8B}"/>
                </a:ext>
              </a:extLst>
            </p:cNvPr>
            <p:cNvSpPr/>
            <p:nvPr/>
          </p:nvSpPr>
          <p:spPr>
            <a:xfrm>
              <a:off x="3895953" y="1953667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C9FBC9-2D94-41E4-8D06-1F8394DEEFF0}"/>
                </a:ext>
              </a:extLst>
            </p:cNvPr>
            <p:cNvSpPr/>
            <p:nvPr/>
          </p:nvSpPr>
          <p:spPr>
            <a:xfrm>
              <a:off x="4055332" y="215566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6ABA46-E70C-4E18-A403-85AC7EBF568D}"/>
                </a:ext>
              </a:extLst>
            </p:cNvPr>
            <p:cNvSpPr/>
            <p:nvPr/>
          </p:nvSpPr>
          <p:spPr>
            <a:xfrm>
              <a:off x="4240839" y="2318730"/>
              <a:ext cx="168947" cy="1778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090418-63F5-40FE-8BE4-089018F89124}"/>
              </a:ext>
            </a:extLst>
          </p:cNvPr>
          <p:cNvGrpSpPr/>
          <p:nvPr/>
        </p:nvGrpSpPr>
        <p:grpSpPr>
          <a:xfrm>
            <a:off x="8702285" y="1766586"/>
            <a:ext cx="3111670" cy="1343213"/>
            <a:chOff x="1240069" y="1138187"/>
            <a:chExt cx="3111670" cy="1343213"/>
          </a:xfrm>
        </p:grpSpPr>
        <p:sp>
          <p:nvSpPr>
            <p:cNvPr id="57" name="Speech Bubble: Oval 56">
              <a:extLst>
                <a:ext uri="{FF2B5EF4-FFF2-40B4-BE49-F238E27FC236}">
                  <a16:creationId xmlns:a16="http://schemas.microsoft.com/office/drawing/2014/main" id="{8A2ECB7D-D12C-4E86-AB31-D0EB518BBA65}"/>
                </a:ext>
              </a:extLst>
            </p:cNvPr>
            <p:cNvSpPr/>
            <p:nvPr/>
          </p:nvSpPr>
          <p:spPr>
            <a:xfrm>
              <a:off x="1240069" y="1138187"/>
              <a:ext cx="3111670" cy="1343213"/>
            </a:xfrm>
            <a:prstGeom prst="wedgeEllipseCallout">
              <a:avLst>
                <a:gd name="adj1" fmla="val 30433"/>
                <a:gd name="adj2" fmla="val 60159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5EEF2CF-9A36-4B32-AAFC-A5447750BE6D}"/>
                </a:ext>
              </a:extLst>
            </p:cNvPr>
            <p:cNvSpPr txBox="1"/>
            <p:nvPr/>
          </p:nvSpPr>
          <p:spPr>
            <a:xfrm>
              <a:off x="1304242" y="1384471"/>
              <a:ext cx="2964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AD5F13F-CE85-4873-8B76-1E175F356BBA}"/>
              </a:ext>
            </a:extLst>
          </p:cNvPr>
          <p:cNvSpPr txBox="1"/>
          <p:nvPr/>
        </p:nvSpPr>
        <p:spPr>
          <a:xfrm>
            <a:off x="5805025" y="2294126"/>
            <a:ext cx="890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8AE9A4-E764-4AF6-8D79-C23CC9EB1367}"/>
                  </a:ext>
                </a:extLst>
              </p:cNvPr>
              <p:cNvSpPr txBox="1"/>
              <p:nvPr/>
            </p:nvSpPr>
            <p:spPr>
              <a:xfrm>
                <a:off x="2173662" y="2955824"/>
                <a:ext cx="209125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5 =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8AE9A4-E764-4AF6-8D79-C23CC9EB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62" y="2955824"/>
                <a:ext cx="2091251" cy="830997"/>
              </a:xfrm>
              <a:prstGeom prst="rect">
                <a:avLst/>
              </a:prstGeom>
              <a:blipFill>
                <a:blip r:embed="rId6"/>
                <a:stretch>
                  <a:fillRect l="-758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9AA67E5-6239-4BF4-966D-544CB4940942}"/>
              </a:ext>
            </a:extLst>
          </p:cNvPr>
          <p:cNvSpPr txBox="1"/>
          <p:nvPr/>
        </p:nvSpPr>
        <p:spPr>
          <a:xfrm>
            <a:off x="2225040" y="4583911"/>
            <a:ext cx="64373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93546-7E50-47F6-9860-29766BDAE623}"/>
                  </a:ext>
                </a:extLst>
              </p:cNvPr>
              <p:cNvSpPr txBox="1"/>
              <p:nvPr/>
            </p:nvSpPr>
            <p:spPr>
              <a:xfrm>
                <a:off x="2264909" y="3765592"/>
                <a:ext cx="64373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zh-CN" sz="32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5 = 15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93546-7E50-47F6-9860-29766BDA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09" y="3765592"/>
                <a:ext cx="6437376" cy="830997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BEFB748-FBF2-4C32-A44D-27A51C00D30C}"/>
              </a:ext>
            </a:extLst>
          </p:cNvPr>
          <p:cNvSpPr txBox="1"/>
          <p:nvPr/>
        </p:nvSpPr>
        <p:spPr>
          <a:xfrm>
            <a:off x="3884116" y="2962898"/>
            <a:ext cx="4029288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+ 3 + 3 + 3 + 3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0D2973-501B-42AF-8B98-315017DC9DA7}"/>
              </a:ext>
            </a:extLst>
          </p:cNvPr>
          <p:cNvSpPr txBox="1"/>
          <p:nvPr/>
        </p:nvSpPr>
        <p:spPr>
          <a:xfrm>
            <a:off x="7369554" y="2980188"/>
            <a:ext cx="1484968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15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/>
              <p:nvPr/>
            </p:nvSpPr>
            <p:spPr>
              <a:xfrm>
                <a:off x="1963208" y="2132748"/>
                <a:ext cx="38418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5  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08" y="2132748"/>
                <a:ext cx="3841817" cy="830997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76674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589</Words>
  <Application>Microsoft Office PowerPoint</Application>
  <PresentationFormat>Widescreen</PresentationFormat>
  <Paragraphs>146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Arial</vt:lpstr>
      <vt:lpstr>Cambria Math</vt:lpstr>
      <vt:lpstr>等线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vào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HP</cp:lastModifiedBy>
  <cp:revision>155</cp:revision>
  <dcterms:created xsi:type="dcterms:W3CDTF">2021-07-12T03:44:38Z</dcterms:created>
  <dcterms:modified xsi:type="dcterms:W3CDTF">2022-01-16T03:41:04Z</dcterms:modified>
</cp:coreProperties>
</file>