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3" r:id="rId2"/>
    <p:sldId id="259" r:id="rId3"/>
    <p:sldId id="280" r:id="rId4"/>
    <p:sldId id="434" r:id="rId5"/>
    <p:sldId id="585" r:id="rId6"/>
    <p:sldId id="421" r:id="rId7"/>
    <p:sldId id="437" r:id="rId8"/>
    <p:sldId id="295" r:id="rId9"/>
    <p:sldId id="325" r:id="rId10"/>
    <p:sldId id="438" r:id="rId11"/>
    <p:sldId id="439" r:id="rId12"/>
    <p:sldId id="443" r:id="rId13"/>
    <p:sldId id="442" r:id="rId14"/>
    <p:sldId id="444" r:id="rId15"/>
    <p:sldId id="445" r:id="rId16"/>
    <p:sldId id="448" r:id="rId17"/>
    <p:sldId id="446" r:id="rId18"/>
    <p:sldId id="288" r:id="rId19"/>
    <p:sldId id="411" r:id="rId20"/>
    <p:sldId id="412" r:id="rId21"/>
    <p:sldId id="413" r:id="rId22"/>
    <p:sldId id="281" r:id="rId23"/>
    <p:sldId id="417" r:id="rId24"/>
    <p:sldId id="25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FF"/>
    <a:srgbClr val="843C0C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3.361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8.666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28 117 24575,'1'-7'0,"0"1"0,0 0 0,1 0 0,0 0 0,0 0 0,1 0 0,0 0 0,0 1 0,6-10 0,-8 17 0,0 0 0,0 0 0,0-1 0,0 1 0,0 0 0,-1 0 0,1 1 0,-1-1 0,1 0 0,-1 0 0,0 0 0,0 0 0,0 0 0,0 3 0,0-5 0,1 104 0,27-194 0,-32 104 0,-3 10 0,-20 43 0,27-67 0,0 1 0,0-1 0,0 0 0,0 0 0,0 0 0,0 1 0,0-1 0,0 0 0,0 0 0,0 0 0,0 1 0,-1-1 0,1 0 0,0 0 0,0 0 0,0 0 0,0 1 0,0-1 0,0 0 0,-1 0 0,1 0 0,0 0 0,0 1 0,0-1 0,0 0 0,-1 0 0,1 0 0,0 0 0,0 0 0,0 0 0,-1 0 0,1 0 0,0 0 0,0 0 0,0 0 0,-1 0 0,1 0 0,0 0 0,0 0 0,-1 0 0,1 0 0,0 0 0,0 0 0,0 0 0,-1 0 0,1 0 0,0 0 0,0 0 0,0 0 0,-1 0 0,1-1 0,0 1 0,0 0 0,0 0 0,0 0 0,0 0 0,-1 0 0,1-1 0,0 1 0,-6-20 0,3-24 0,9-2 0,-6 46 0,0 0 0,0 0 0,0 1 0,0-1 0,0 0 0,0 0 0,0 0 0,0 0 0,0 0 0,0 0 0,0 0 0,0 0 0,1 0 0,-1 0 0,0 0 0,0 0 0,0 0 0,0 0 0,0 0 0,0 0 0,0 0 0,0 0 0,0 0 0,0 0 0,1 0 0,-1 0 0,0 0 0,0 0 0,0 0 0,0 0 0,0 0 0,0 0 0,0 0 0,0 0 0,0 0 0,0 0 0,1 0 0,-1 0 0,0 0 0,0 0 0,0 0 0,0 0 0,0 0 0,0 0 0,0-1 0,0 1 0,0 0 0,0 0 0,0 0 0,0 0 0,0 0 0,0 0 0,1 25 0,8-110 0,-7 102 0,-6 19 0,-1-24 0,3-14 0,4-24 0,5 3 0,-3 26 0,-2 15 0,-1-8 0,-1 1 0,-1-1 0,0 0 0,0 1 0,-1-1 0,0 0 0,-6 14 0,6-73 0,2-44 0,-1 119 0,-1 0 0,-1 0 0,-9 35 0,23-134 0,9-14 0,-26 157 0,2-54 0,3-8 0,-1 0 0,0-1 0,0 1 0,-1-1 0,-5 12 0,5-65 0,3 25 0,0 11 0,1 30 0,2-16 0,4-13 0,10-29 0,-2 8 0,-15 30 0,0 0 0,0 0 0,0 0 0,0 0 0,0 0 0,0 0 0,0 0 0,0 1 0,0-1 0,0 0 0,0 0 0,0 0 0,0 0 0,0 0 0,0 0 0,0 0 0,0 0 0,0 1 0,0-1 0,0 0 0,0 0 0,0 0 0,0 0 0,0 0 0,0 0 0,0 0 0,1 0 0,-1 0 0,0 0 0,0 0 0,0 1 0,0-1 0,0 0 0,0 0 0,0 0 0,0 0 0,0 0 0,1 0 0,-1 0 0,0 0 0,0 0 0,0 0 0,0 0 0,0 0 0,0 0 0,0 0 0,0 0 0,1 0 0,-1 0 0,0 0 0,0 0 0,0 0 0,0 0 0,0 0 0,0 0 0,0 0 0,0 0 0,1-1 0,-2 20 0,-3 21 0,-2-13 0,1-20 0,3-19 0,2 6 0,0 0 0,0 0 0,0 0 0,1 0 0,0 0 0,3-9 0,-16 88 0,4-38 0,6-23 0,-1 0 0,0 0 0,0-1 0,-1 1 0,0-1 0,-1 0 0,-13 20 0,25-74 0,25-32 0,-39 103 0,5-18 0,0 0 0,-1 0 0,0-1 0,-5 13 0,3-73 0,4 27 0,-2 42 0,3 17 0,10-61 0,1 0 0,1 0 0,18-27 0,-22 40 0,-1-6 0,-1 4 0,-6 29 0,-9 32 0,8-43 0,0 0 0,1 0 0,-1 1 0,-1-1 0,1-1 0,0 1 0,-1 0 0,1 0 0,-1 0 0,0-1 0,0 1 0,-3 2 0,9-45 0,1 21 0,1 1 0,13-32 0,-15 48 0,-5 15 0,-5 18 0,1-12-105,-9 22 334,13-40-275,1 0-1,-1 0 1,1 0-1,-1 0 0,0 0 1,1 0-1,-1 0 1,0-1-1,0 1 1,0 0-1,0 0 1,0-1-1,0 1 1,0-1-1,0 1 1,0-1-1,0 1 0,0-1 1,0 0-1,0 1 1,0-1-1,0 0 1,0 0-1,0 0 1,-1 0-1,1 0 1,0 0-1,0 0 1,0 0-1,0 0 0,-2-1 1,-8-3-6780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12.889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37 344 24575,'1'45'0,"1"-30"0,-2 1 0,0-1 0,0 1 0,-5 24 0,-3-99 0,23-59 0,-30 220 0,16-87 0,-1-11 0,0 1 0,1 0 0,-1-1 0,-1 1 0,1-1 0,-1 1 0,1-1 0,-1 0 0,-3 7 0,1-68 0,2 24 0,3-1 0,1 0 0,10-50 0,15-1 0,-21 65 0,0 0 0,-1 0 0,-1-1 0,5-40 0,-10 49 0,-3 34 0,-3 18 0,-7 23 0,46-123 0,-6 16 0,-26 43 0,-3 9 0,-9 23 0,-17 43 0,-38 113 0,59-162 0,0-1 0,2 2 0,0-1 0,2 0 0,0 38 0,2-82 0,4-47 0,-3 66 0,0 0 0,0 0 0,0 0 0,0 0 0,0 0 0,0 0 0,0 0 0,0-1 0,0 1 0,0 0 0,0 0 0,0 0 0,0 0 0,0 0 0,0 0 0,0 0 0,0-1 0,0 1 0,0 0 0,0 0 0,0 0 0,0 0 0,0 0 0,0 0 0,1 0 0,-1 0 0,0-1 0,0 1 0,0 0 0,0 0 0,0 0 0,0 0 0,0 0 0,0 0 0,1 0 0,-1 0 0,0 0 0,0 0 0,0 0 0,0 0 0,0 0 0,0 0 0,0 0 0,1 0 0,-1 0 0,0 0 0,0 0 0,0 0 0,0 0 0,0 0 0,0 0 0,1 0 0,-1 0 0,0 0 0,0 0 0,0 0 0,0 0 0,0 1 0,0-1 0,0 0 0,0 0 0,7 10 0,2 14 0,-4 35-1365,-5-46-5461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0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9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884697-A7D2-4129-81C4-EA813CFB639F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1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649" r:id="rId7"/>
    <p:sldLayoutId id="2147483655" r:id="rId8"/>
    <p:sldLayoutId id="2147483656" r:id="rId9"/>
    <p:sldLayoutId id="2147483660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8.xml"/><Relationship Id="rId3" Type="http://schemas.openxmlformats.org/officeDocument/2006/relationships/image" Target="../media/image23.png"/><Relationship Id="rId7" Type="http://schemas.openxmlformats.org/officeDocument/2006/relationships/slide" Target="slide14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slide" Target="slide17.xml"/><Relationship Id="rId5" Type="http://schemas.openxmlformats.org/officeDocument/2006/relationships/slide" Target="slide16.xml"/><Relationship Id="rId1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15.xml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6.PNG"/><Relationship Id="rId18" Type="http://schemas.openxmlformats.org/officeDocument/2006/relationships/image" Target="../media/image41.gif"/><Relationship Id="rId3" Type="http://schemas.microsoft.com/office/2007/relationships/media" Target="../media/media2.mp3"/><Relationship Id="rId21" Type="http://schemas.openxmlformats.org/officeDocument/2006/relationships/customXml" Target="../ink/ink2.xml"/><Relationship Id="rId7" Type="http://schemas.microsoft.com/office/2007/relationships/media" Target="../media/media4.mp3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microsoft.com/office/2007/relationships/media" Target="../media/media1.mp3"/><Relationship Id="rId16" Type="http://schemas.openxmlformats.org/officeDocument/2006/relationships/image" Target="../media/image39.gif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24" Type="http://schemas.openxmlformats.org/officeDocument/2006/relationships/image" Target="../media/image44.png"/><Relationship Id="rId5" Type="http://schemas.microsoft.com/office/2007/relationships/media" Target="../media/media3.mp3"/><Relationship Id="rId15" Type="http://schemas.openxmlformats.org/officeDocument/2006/relationships/image" Target="../media/image38.gif"/><Relationship Id="rId23" Type="http://schemas.openxmlformats.org/officeDocument/2006/relationships/customXml" Target="../ink/ink3.xml"/><Relationship Id="rId10" Type="http://schemas.openxmlformats.org/officeDocument/2006/relationships/audio" Target="../media/audio1.wav"/><Relationship Id="rId19" Type="http://schemas.openxmlformats.org/officeDocument/2006/relationships/customXml" Target="../ink/ink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6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9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1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244054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chia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236312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E67CB4-273D-4311-A4C5-C45D7691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397451" y="398036"/>
            <a:ext cx="9378624" cy="631717"/>
            <a:chOff x="1199723" y="356009"/>
            <a:chExt cx="9294368" cy="57092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570926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397044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66313" y="1079287"/>
            <a:ext cx="6642585" cy="3932522"/>
            <a:chOff x="2949592" y="1497894"/>
            <a:chExt cx="5885687" cy="295218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18572" r="12391" b="23681"/>
            <a:stretch/>
          </p:blipFill>
          <p:spPr>
            <a:xfrm>
              <a:off x="2949592" y="1497894"/>
              <a:ext cx="5885687" cy="29521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0673" y="4299878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56523" y="429987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42373" y="429987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28223" y="429987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14073" y="429987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0673" y="387510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56523" y="387510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42373" y="387510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28223" y="387510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14073" y="387510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715269" y="5489202"/>
            <a:ext cx="2419551" cy="618374"/>
            <a:chOff x="619433" y="1253949"/>
            <a:chExt cx="2003089" cy="5059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53949"/>
              <a:ext cx="2003089" cy="50596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1B9BF4-A24A-4C6F-AC3A-158132B3C968}"/>
              </a:ext>
            </a:extLst>
          </p:cNvPr>
          <p:cNvSpPr txBox="1"/>
          <p:nvPr/>
        </p:nvSpPr>
        <p:spPr>
          <a:xfrm>
            <a:off x="1307530" y="4821294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-0.03841 -0.1229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3841 -0.122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04206 -0.122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11836 -0.0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34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12044 -0.0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9401 -0.1085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4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6237 -0.059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298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5938 -0.1425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71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2774 -0.084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42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0961 -0.0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72BF5CA-7F09-4785-A584-F4C07E48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429005"/>
            <a:ext cx="9378624" cy="608139"/>
            <a:chOff x="1199723" y="422085"/>
            <a:chExt cx="9294368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422085"/>
              <a:ext cx="9294368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67734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75550" y="1158106"/>
            <a:ext cx="6642585" cy="3793274"/>
            <a:chOff x="2949592" y="1589225"/>
            <a:chExt cx="5885687" cy="286085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20358" r="12391" b="23681"/>
            <a:stretch/>
          </p:blipFill>
          <p:spPr>
            <a:xfrm>
              <a:off x="2949592" y="1589225"/>
              <a:ext cx="5885687" cy="286085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9910" y="425703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65760" y="425703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51610" y="425703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37460" y="425703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23310" y="425703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9910" y="383226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65760" y="383226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51610" y="383226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37460" y="383226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23310" y="3832261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591872" y="5442197"/>
            <a:ext cx="2419551" cy="584776"/>
            <a:chOff x="619433" y="1281439"/>
            <a:chExt cx="2003089" cy="4784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81439"/>
              <a:ext cx="2003089" cy="478473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3 = 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E31D5BC-BAD1-4204-B999-5B4A38810B22}"/>
              </a:ext>
            </a:extLst>
          </p:cNvPr>
          <p:cNvSpPr/>
          <p:nvPr/>
        </p:nvSpPr>
        <p:spPr>
          <a:xfrm>
            <a:off x="6814651" y="426634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40A9C5-B4CB-49AD-B1D3-BF8BFD38ED63}"/>
              </a:ext>
            </a:extLst>
          </p:cNvPr>
          <p:cNvSpPr/>
          <p:nvPr/>
        </p:nvSpPr>
        <p:spPr>
          <a:xfrm>
            <a:off x="6814651" y="384157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82CE72-2B01-42B8-9032-8829BF23E472}"/>
              </a:ext>
            </a:extLst>
          </p:cNvPr>
          <p:cNvSpPr txBox="1"/>
          <p:nvPr/>
        </p:nvSpPr>
        <p:spPr>
          <a:xfrm>
            <a:off x="1590024" y="4747432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5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5351 -0.070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35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8216 -0.0837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515 -0.083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3841 -0.122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4205 -0.1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205 -0.12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2644 -0.112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6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2618 -0.11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5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2618 -0.124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7058 -0.082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12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7005 -0.0708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354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07005 -0.083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50D082-0CEA-4519-B6E8-038EBA58B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E2CF0FB-077E-4FDB-8140-933E7A8275A3}"/>
              </a:ext>
            </a:extLst>
          </p:cNvPr>
          <p:cNvGrpSpPr/>
          <p:nvPr/>
        </p:nvGrpSpPr>
        <p:grpSpPr>
          <a:xfrm>
            <a:off x="1736770" y="1182985"/>
            <a:ext cx="9057339" cy="2086384"/>
            <a:chOff x="1352551" y="1113481"/>
            <a:chExt cx="3652377" cy="117134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DE52C51-AD6F-4CAD-9EB7-51CF2C08DABD}"/>
                </a:ext>
              </a:extLst>
            </p:cNvPr>
            <p:cNvSpPr/>
            <p:nvPr/>
          </p:nvSpPr>
          <p:spPr>
            <a:xfrm>
              <a:off x="1352551" y="1113481"/>
              <a:ext cx="3652377" cy="11713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8B344E-45C0-4C7C-8483-A38FD3071103}"/>
                </a:ext>
              </a:extLst>
            </p:cNvPr>
            <p:cNvSpPr txBox="1"/>
            <p:nvPr/>
          </p:nvSpPr>
          <p:spPr>
            <a:xfrm>
              <a:off x="1481962" y="1140860"/>
              <a:ext cx="1137071" cy="3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2467009" y="419543"/>
            <a:ext cx="7334186" cy="581236"/>
            <a:chOff x="1228041" y="381833"/>
            <a:chExt cx="7268294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228041" y="381833"/>
              <a:ext cx="7268294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(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89749" y="39909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91CC80-1896-447E-848C-FDDCF93D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0" b="89630" l="8815" r="91793">
                        <a14:foregroundMark x1="19757" y1="17778" x2="19757" y2="17778"/>
                        <a14:foregroundMark x1="92097" y1="60000" x2="92097" y2="60000"/>
                        <a14:foregroundMark x1="51064" y1="34074" x2="51064" y2="34074"/>
                        <a14:foregroundMark x1="8815" y1="42963" x2="8815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808" y="1368785"/>
            <a:ext cx="1990857" cy="8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C0CF8-C1D5-4261-A3EF-DC8F6C9B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8" b="89744" l="9722" r="89583">
                        <a14:foregroundMark x1="58333" y1="5128" x2="58333" y2="5128"/>
                        <a14:foregroundMark x1="60417" y1="87821" x2="60417" y2="87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456" y="1231755"/>
            <a:ext cx="1077591" cy="10387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C26F9B5-1126-459D-8EF4-6AB3A5A48853}"/>
              </a:ext>
            </a:extLst>
          </p:cNvPr>
          <p:cNvSpPr txBox="1"/>
          <p:nvPr/>
        </p:nvSpPr>
        <p:spPr>
          <a:xfrm>
            <a:off x="2548323" y="2322318"/>
            <a:ext cx="776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8 : 2 = 4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6B9F61F-C63E-4CF4-A735-B9CE3DB05A73}"/>
              </a:ext>
            </a:extLst>
          </p:cNvPr>
          <p:cNvGrpSpPr/>
          <p:nvPr/>
        </p:nvGrpSpPr>
        <p:grpSpPr>
          <a:xfrm>
            <a:off x="2057690" y="4615090"/>
            <a:ext cx="8925145" cy="1218539"/>
            <a:chOff x="-2360311" y="4534223"/>
            <a:chExt cx="8925145" cy="1218539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6329963-2688-4C3F-9952-681FCD990423}"/>
                </a:ext>
              </a:extLst>
            </p:cNvPr>
            <p:cNvSpPr txBox="1"/>
            <p:nvPr/>
          </p:nvSpPr>
          <p:spPr>
            <a:xfrm>
              <a:off x="-2360311" y="4534223"/>
              <a:ext cx="8925145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                          =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375D0E3-FCB7-4A6B-AE26-E84CF01FDF2A}"/>
                </a:ext>
              </a:extLst>
            </p:cNvPr>
            <p:cNvGrpSpPr/>
            <p:nvPr/>
          </p:nvGrpSpPr>
          <p:grpSpPr>
            <a:xfrm>
              <a:off x="749909" y="5247341"/>
              <a:ext cx="2886484" cy="505421"/>
              <a:chOff x="749909" y="5247341"/>
              <a:chExt cx="2886484" cy="505421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3E36FBF3-50D1-405C-9D6B-82010E74B346}"/>
                  </a:ext>
                </a:extLst>
              </p:cNvPr>
              <p:cNvSpPr/>
              <p:nvPr/>
            </p:nvSpPr>
            <p:spPr>
              <a:xfrm>
                <a:off x="749909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E77B80DC-BF21-46F4-B2A7-725806DDE7D4}"/>
                  </a:ext>
                </a:extLst>
              </p:cNvPr>
              <p:cNvSpPr/>
              <p:nvPr/>
            </p:nvSpPr>
            <p:spPr>
              <a:xfrm>
                <a:off x="2079036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A80F653-23A8-4E15-A4B6-C9B9AA3CA4DA}"/>
                  </a:ext>
                </a:extLst>
              </p:cNvPr>
              <p:cNvSpPr/>
              <p:nvPr/>
            </p:nvSpPr>
            <p:spPr>
              <a:xfrm>
                <a:off x="1388655" y="5247341"/>
                <a:ext cx="543223" cy="505421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C4A7A5A4-F650-4D54-8E9C-145E15632514}"/>
                  </a:ext>
                </a:extLst>
              </p:cNvPr>
              <p:cNvSpPr/>
              <p:nvPr/>
            </p:nvSpPr>
            <p:spPr>
              <a:xfrm>
                <a:off x="3119848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7AFB927-438C-40C3-8708-FAE4320E87C8}"/>
              </a:ext>
            </a:extLst>
          </p:cNvPr>
          <p:cNvSpPr/>
          <p:nvPr/>
        </p:nvSpPr>
        <p:spPr>
          <a:xfrm>
            <a:off x="5167910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8CCEFB5-6368-4C21-8AD6-F2B5050C7859}"/>
              </a:ext>
            </a:extLst>
          </p:cNvPr>
          <p:cNvSpPr/>
          <p:nvPr/>
        </p:nvSpPr>
        <p:spPr>
          <a:xfrm>
            <a:off x="5816301" y="5339237"/>
            <a:ext cx="526470" cy="484032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85F9B6A-3F8C-4284-B0F5-201C74D090A1}"/>
              </a:ext>
            </a:extLst>
          </p:cNvPr>
          <p:cNvSpPr/>
          <p:nvPr/>
        </p:nvSpPr>
        <p:spPr>
          <a:xfrm>
            <a:off x="6490559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A8EF5958-C47A-4404-88ED-6252561CC1B6}"/>
              </a:ext>
            </a:extLst>
          </p:cNvPr>
          <p:cNvSpPr/>
          <p:nvPr/>
        </p:nvSpPr>
        <p:spPr>
          <a:xfrm>
            <a:off x="7544601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FE052C8-907A-4829-8A34-4E7528C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23" b="19121"/>
          <a:stretch/>
        </p:blipFill>
        <p:spPr>
          <a:xfrm>
            <a:off x="2244863" y="3360530"/>
            <a:ext cx="7702273" cy="12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1082E-1E60-428D-91E4-E8F34153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t="13746" r="2752" b="1345"/>
          <a:stretch/>
        </p:blipFill>
        <p:spPr>
          <a:xfrm>
            <a:off x="2193036" y="1402467"/>
            <a:ext cx="7805928" cy="4407508"/>
          </a:xfrm>
          <a:prstGeom prst="rect">
            <a:avLst/>
          </a:prstGeom>
          <a:ln w="1270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A5EE6FC-03AD-4874-88AF-E53833C11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045" y="1702818"/>
            <a:ext cx="1996508" cy="851451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A84922C6-05D3-4D7A-B2CD-F32CF8340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54" y="3380362"/>
            <a:ext cx="1114986" cy="5496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28947E22-7AA2-4895-92B5-7F56FCC5A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553" y="3905830"/>
            <a:ext cx="794023" cy="626334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696D1A1A-A06E-40C2-B820-1179BB7AF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9754" y="2594664"/>
            <a:ext cx="1692611" cy="7662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D28BC7EB-2814-44CC-A51A-B89F6CD011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539F88-2CFE-47AF-B510-BD70C16A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657881" y="1431754"/>
            <a:ext cx="4564953" cy="2577537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013ABA-4C86-4123-BED5-F7E2521BA7E7}"/>
              </a:ext>
            </a:extLst>
          </p:cNvPr>
          <p:cNvSpPr txBox="1"/>
          <p:nvPr/>
        </p:nvSpPr>
        <p:spPr>
          <a:xfrm>
            <a:off x="1844142" y="4158574"/>
            <a:ext cx="8054502" cy="1524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BAB27B41-258C-4596-A2E9-7D4AB4EA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7783D0-B8F6-4D17-84F2-544FFAC91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503447" y="4451516"/>
            <a:ext cx="5677711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2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DE062-AA56-413B-84CB-5112D2898729}"/>
              </a:ext>
            </a:extLst>
          </p:cNvPr>
          <p:cNvSpPr txBox="1"/>
          <p:nvPr/>
        </p:nvSpPr>
        <p:spPr>
          <a:xfrm>
            <a:off x="6293796" y="4451516"/>
            <a:ext cx="5394757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5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C91A4DB-CCD2-446F-8260-5664F6B4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58683-43FE-4650-A1D8-3F3969EAA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390237" y="4402876"/>
            <a:ext cx="5624980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B7EDB-49CD-4CC3-944C-0283D74ED6D1}"/>
              </a:ext>
            </a:extLst>
          </p:cNvPr>
          <p:cNvSpPr txBox="1"/>
          <p:nvPr/>
        </p:nvSpPr>
        <p:spPr>
          <a:xfrm>
            <a:off x="6015217" y="4375152"/>
            <a:ext cx="5624980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5 = 3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4A7CD1F-322B-426B-9D10-93958C1E4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DDE5F8-FE09-401F-B74E-AD1492DA8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490475" y="4401115"/>
            <a:ext cx="5605525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2 = 6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4D4A2-7EF2-4458-83E7-C1E0D045C4B8}"/>
              </a:ext>
            </a:extLst>
          </p:cNvPr>
          <p:cNvSpPr txBox="1"/>
          <p:nvPr/>
        </p:nvSpPr>
        <p:spPr>
          <a:xfrm>
            <a:off x="6200612" y="4405328"/>
            <a:ext cx="5423941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6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10482B85-7771-4B67-BB78-E1AD0048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36458D-8796-48A3-A68B-FF2B9D45F9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1" y="197159"/>
            <a:ext cx="1519850" cy="151985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14:cNvPr>
              <p14:cNvContentPartPr/>
              <p14:nvPr/>
            </p14:nvContentPartPr>
            <p14:xfrm>
              <a:off x="4181300" y="33971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6980" y="339278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14:cNvPr>
              <p14:cNvContentPartPr/>
              <p14:nvPr/>
            </p14:nvContentPartPr>
            <p14:xfrm>
              <a:off x="4161860" y="3364700"/>
              <a:ext cx="35280" cy="9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7540" y="3360380"/>
                <a:ext cx="439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14:cNvPr>
              <p14:cNvContentPartPr/>
              <p14:nvPr/>
            </p14:nvContentPartPr>
            <p14:xfrm>
              <a:off x="3638060" y="3130340"/>
              <a:ext cx="50040" cy="19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33740" y="3126020"/>
                <a:ext cx="58680" cy="19908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2710811" y="1734642"/>
            <a:ext cx="7320735" cy="46204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62759" y="447675"/>
            <a:ext cx="6593914" cy="10900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013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  <p:bldP spid="26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7C6049-F243-4AEC-AF23-D082315B6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742" y="2105472"/>
            <a:ext cx="1099830" cy="25034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373" y="2105472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926373" y="1638479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4  = 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3C0FD8-8046-4059-8153-94A0EC539534}"/>
              </a:ext>
            </a:extLst>
          </p:cNvPr>
          <p:cNvGrpSpPr/>
          <p:nvPr/>
        </p:nvGrpSpPr>
        <p:grpSpPr>
          <a:xfrm>
            <a:off x="2462784" y="252883"/>
            <a:ext cx="8109988" cy="1316304"/>
            <a:chOff x="2462784" y="252883"/>
            <a:chExt cx="8109988" cy="1316304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2462784" y="252883"/>
              <a:ext cx="805891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8E13A0-D299-42F2-848A-F03B22B6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81011" y="449165"/>
              <a:ext cx="2475574" cy="801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D76406-88DC-40B2-B7F2-6A13724D96E6}"/>
                </a:ext>
              </a:extLst>
            </p:cNvPr>
            <p:cNvSpPr txBox="1"/>
            <p:nvPr/>
          </p:nvSpPr>
          <p:spPr>
            <a:xfrm>
              <a:off x="5110757" y="368858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2538990"/>
            <a:ext cx="592426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9662B-0FBB-487B-B0C7-C75D3910A355}"/>
              </a:ext>
            </a:extLst>
          </p:cNvPr>
          <p:cNvSpPr/>
          <p:nvPr/>
        </p:nvSpPr>
        <p:spPr>
          <a:xfrm>
            <a:off x="2164064" y="3760539"/>
            <a:ext cx="75103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Chia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đồ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nhóm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D6ACC4-8535-4433-92FD-D19FC4A14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9366" cy="248506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951" y="2101332"/>
            <a:ext cx="1063289" cy="24789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880765" y="1722304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: 4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D2ACDB-9379-4A8E-B132-6212C0FFC44E}"/>
              </a:ext>
            </a:extLst>
          </p:cNvPr>
          <p:cNvGrpSpPr/>
          <p:nvPr/>
        </p:nvGrpSpPr>
        <p:grpSpPr>
          <a:xfrm>
            <a:off x="2903874" y="252883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F19F3DC6-F1AE-4656-823C-D450A99D762D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76DC9F-A7C1-4D1D-9BB0-B183699B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1425" y="528100"/>
              <a:ext cx="1777913" cy="6791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DEE4DE-5144-4E04-935B-AA8AAC8B29BD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376BBA-961C-4EA2-9473-69AAC12ADF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056" y="2135721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654855" y="1736656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6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9A5AD-9DD2-4DA5-A683-829F2E139C2C}"/>
              </a:ext>
            </a:extLst>
          </p:cNvPr>
          <p:cNvGrpSpPr/>
          <p:nvPr/>
        </p:nvGrpSpPr>
        <p:grpSpPr>
          <a:xfrm>
            <a:off x="2957876" y="621326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E08DFFDA-C0D8-4E34-99DB-C287B6C51E4B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CD480D-BB2B-407D-AA20-B2393E76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451" y="453856"/>
              <a:ext cx="2211531" cy="914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B87C79-FD1A-440A-B398-39C5051587F6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chén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5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28796" y="27158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A765EE-DFF5-49C4-9AD3-E8E030CD2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496" r="1802" b="3951"/>
          <a:stretch/>
        </p:blipFill>
        <p:spPr>
          <a:xfrm>
            <a:off x="0" y="0"/>
            <a:ext cx="12192000" cy="644025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8D0601-59D2-4ECB-B423-CF50502EF195}"/>
              </a:ext>
            </a:extLst>
          </p:cNvPr>
          <p:cNvSpPr/>
          <p:nvPr/>
        </p:nvSpPr>
        <p:spPr>
          <a:xfrm>
            <a:off x="971548" y="3764235"/>
            <a:ext cx="9517987" cy="2918357"/>
          </a:xfrm>
          <a:custGeom>
            <a:avLst/>
            <a:gdLst>
              <a:gd name="connsiteX0" fmla="*/ 0 w 9586452"/>
              <a:gd name="connsiteY0" fmla="*/ 1347019 h 1356852"/>
              <a:gd name="connsiteX1" fmla="*/ 983226 w 9586452"/>
              <a:gd name="connsiteY1" fmla="*/ 0 h 1356852"/>
              <a:gd name="connsiteX2" fmla="*/ 9586452 w 9586452"/>
              <a:gd name="connsiteY2" fmla="*/ 9832 h 1356852"/>
              <a:gd name="connsiteX3" fmla="*/ 9144000 w 9586452"/>
              <a:gd name="connsiteY3" fmla="*/ 1356852 h 1356852"/>
              <a:gd name="connsiteX4" fmla="*/ 0 w 9586452"/>
              <a:gd name="connsiteY4" fmla="*/ 1347019 h 1356852"/>
              <a:gd name="connsiteX0" fmla="*/ 0 w 9144000"/>
              <a:gd name="connsiteY0" fmla="*/ 1347019 h 1356852"/>
              <a:gd name="connsiteX1" fmla="*/ 983226 w 9144000"/>
              <a:gd name="connsiteY1" fmla="*/ 0 h 1356852"/>
              <a:gd name="connsiteX2" fmla="*/ 9044416 w 9144000"/>
              <a:gd name="connsiteY2" fmla="*/ 46438 h 1356852"/>
              <a:gd name="connsiteX3" fmla="*/ 9144000 w 9144000"/>
              <a:gd name="connsiteY3" fmla="*/ 1356852 h 1356852"/>
              <a:gd name="connsiteX4" fmla="*/ 0 w 9144000"/>
              <a:gd name="connsiteY4" fmla="*/ 1347019 h 1356852"/>
              <a:gd name="connsiteX0" fmla="*/ 0 w 9144000"/>
              <a:gd name="connsiteY0" fmla="*/ 1366473 h 1376306"/>
              <a:gd name="connsiteX1" fmla="*/ 983226 w 9144000"/>
              <a:gd name="connsiteY1" fmla="*/ 19454 h 1376306"/>
              <a:gd name="connsiteX2" fmla="*/ 9044416 w 9144000"/>
              <a:gd name="connsiteY2" fmla="*/ 0 h 1376306"/>
              <a:gd name="connsiteX3" fmla="*/ 9144000 w 9144000"/>
              <a:gd name="connsiteY3" fmla="*/ 1376306 h 1376306"/>
              <a:gd name="connsiteX4" fmla="*/ 0 w 9144000"/>
              <a:gd name="connsiteY4" fmla="*/ 1366473 h 13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376306">
                <a:moveTo>
                  <a:pt x="0" y="1366473"/>
                </a:moveTo>
                <a:lnTo>
                  <a:pt x="983226" y="19454"/>
                </a:lnTo>
                <a:lnTo>
                  <a:pt x="9044416" y="0"/>
                </a:lnTo>
                <a:lnTo>
                  <a:pt x="9144000" y="1376306"/>
                </a:lnTo>
                <a:lnTo>
                  <a:pt x="0" y="1366473"/>
                </a:lnTo>
                <a:close/>
              </a:path>
            </a:pathLst>
          </a:custGeom>
          <a:ln w="38100">
            <a:solidFill>
              <a:srgbClr val="002060"/>
            </a:solidFill>
          </a:ln>
          <a:scene3d>
            <a:camera prst="perspectiveRelaxed"/>
            <a:lightRig rig="threePt" dir="t"/>
          </a:scene3d>
          <a:sp3d>
            <a:bevelT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9702-F19D-49EC-BA32-FA01363F2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49546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</a14:backgroundRemoval>
                    </a14:imgEffect>
                  </a14:imgLayer>
                </a14:imgProps>
              </a:ext>
            </a:extLst>
          </a:blip>
          <a:srcRect l="32418" t="13161" r="49910" b="17349"/>
          <a:stretch/>
        </p:blipFill>
        <p:spPr>
          <a:xfrm>
            <a:off x="4277556" y="1946904"/>
            <a:ext cx="1927122" cy="3018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D9160-DB11-4802-9031-3F2B0EC2B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69811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  <a14:foregroundMark x1="61426" y1="40000" x2="61426" y2="40000"/>
                        <a14:foregroundMark x1="64500" y1="31053" x2="64500" y2="31053"/>
                        <a14:foregroundMark x1="66108" y1="52807" x2="66108" y2="52807"/>
                        <a14:foregroundMark x1="68064" y1="55614" x2="68064" y2="55614"/>
                        <a14:foregroundMark x1="69811" y1="61228" x2="69741" y2="61930"/>
                        <a14:foregroundMark x1="65339" y1="47544" x2="65339" y2="47544"/>
                        <a14:foregroundMark x1="64430" y1="48596" x2="64430" y2="48596"/>
                        <a14:foregroundMark x1="64990" y1="47368" x2="64990" y2="47368"/>
                        <a14:foregroundMark x1="62055" y1="48596" x2="62055" y2="48596"/>
                        <a14:foregroundMark x1="61845" y1="43158" x2="61845" y2="43158"/>
                        <a14:backgroundMark x1="58840" y1="70702" x2="58840" y2="70702"/>
                        <a14:backgroundMark x1="58910" y1="70000" x2="58910" y2="70000"/>
                        <a14:backgroundMark x1="50734" y1="70000" x2="50734" y2="70000"/>
                      </a14:backgroundRemoval>
                    </a14:imgEffect>
                  </a14:imgLayer>
                </a14:imgProps>
              </a:ext>
            </a:extLst>
          </a:blip>
          <a:srcRect l="50542" t="17858" r="27233" b="12652"/>
          <a:stretch/>
        </p:blipFill>
        <p:spPr>
          <a:xfrm>
            <a:off x="5666681" y="2123605"/>
            <a:ext cx="2423651" cy="301850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0A667F4-6EDE-4890-B4F1-BAE7138FB4E4}"/>
              </a:ext>
            </a:extLst>
          </p:cNvPr>
          <p:cNvGrpSpPr/>
          <p:nvPr/>
        </p:nvGrpSpPr>
        <p:grpSpPr>
          <a:xfrm>
            <a:off x="362740" y="664425"/>
            <a:ext cx="3621270" cy="1097700"/>
            <a:chOff x="619433" y="942118"/>
            <a:chExt cx="3808036" cy="1097700"/>
          </a:xfrm>
        </p:grpSpPr>
        <p:sp>
          <p:nvSpPr>
            <p:cNvPr id="49" name="Speech Bubble: Oval 48">
              <a:extLst>
                <a:ext uri="{FF2B5EF4-FFF2-40B4-BE49-F238E27FC236}">
                  <a16:creationId xmlns:a16="http://schemas.microsoft.com/office/drawing/2014/main" id="{F49CF14C-7285-4BF2-8AE6-3C75BD9E8073}"/>
                </a:ext>
              </a:extLst>
            </p:cNvPr>
            <p:cNvSpPr/>
            <p:nvPr/>
          </p:nvSpPr>
          <p:spPr>
            <a:xfrm>
              <a:off x="619433" y="942118"/>
              <a:ext cx="3306736" cy="1097700"/>
            </a:xfrm>
            <a:prstGeom prst="wedgeEllipseCallout">
              <a:avLst>
                <a:gd name="adj1" fmla="val 34994"/>
                <a:gd name="adj2" fmla="val 51059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9DCBFC-C7E0-495E-A2F0-8B9936F8ACAF}"/>
                </a:ext>
              </a:extLst>
            </p:cNvPr>
            <p:cNvSpPr txBox="1"/>
            <p:nvPr/>
          </p:nvSpPr>
          <p:spPr>
            <a:xfrm>
              <a:off x="963561" y="1309885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chì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0276D9-AFDC-48A7-9C24-E01A39C00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1" b="97321" l="9623" r="89958">
                        <a14:foregroundMark x1="36820" y1="94643" x2="37238" y2="97321"/>
                        <a14:backgroundMark x1="17573" y1="69196" x2="17573" y2="69196"/>
                        <a14:backgroundMark x1="18410" y1="89732" x2="18410" y2="89732"/>
                        <a14:backgroundMark x1="15063" y1="91964" x2="15063" y2="91964"/>
                        <a14:backgroundMark x1="13389" y1="70982" x2="13389" y2="70982"/>
                        <a14:backgroundMark x1="11297" y1="64732" x2="11297" y2="64732"/>
                        <a14:backgroundMark x1="26778" y1="61161" x2="26778" y2="61161"/>
                        <a14:backgroundMark x1="16318" y1="63839" x2="16318" y2="63839"/>
                        <a14:backgroundMark x1="30544" y1="60268" x2="30544" y2="60268"/>
                        <a14:backgroundMark x1="20921" y1="66071" x2="22176" y2="82143"/>
                        <a14:backgroundMark x1="28452" y1="63839" x2="28452" y2="63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00" y="1835553"/>
            <a:ext cx="2759675" cy="25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71DBE-42F6-45F1-9847-93DA9829B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96209" l="6875" r="95938">
                        <a14:foregroundMark x1="55000" y1="8294" x2="55000" y2="8294"/>
                        <a14:foregroundMark x1="13750" y1="84123" x2="13750" y2="84123"/>
                        <a14:foregroundMark x1="15625" y1="93602" x2="15625" y2="93602"/>
                        <a14:foregroundMark x1="49688" y1="96682" x2="49688" y2="96682"/>
                        <a14:foregroundMark x1="6875" y1="90758" x2="6875" y2="90758"/>
                        <a14:foregroundMark x1="43750" y1="43839" x2="43750" y2="43839"/>
                        <a14:foregroundMark x1="90313" y1="89810" x2="90313" y2="89810"/>
                        <a14:foregroundMark x1="95938" y1="91232" x2="95938" y2="91232"/>
                        <a14:foregroundMark x1="90000" y1="80332" x2="90000" y2="80332"/>
                        <a14:foregroundMark x1="86250" y1="74882" x2="86250" y2="74882"/>
                        <a14:foregroundMark x1="76250" y1="56635" x2="76250" y2="56635"/>
                        <a14:foregroundMark x1="87500" y1="75829" x2="87500" y2="75829"/>
                        <a14:backgroundMark x1="77188" y1="55450" x2="77188" y2="5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51" y="1997154"/>
            <a:ext cx="1945272" cy="25653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9A757D-6A8E-4A70-97D4-CC3BF4C05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84010" y="5198396"/>
            <a:ext cx="466669" cy="9217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4799190-C33B-4061-82C2-726FE7858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267483" y="5198396"/>
            <a:ext cx="466669" cy="92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F5400C-F7D7-4287-891C-525076064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9856" y="5198396"/>
            <a:ext cx="466669" cy="921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2679B6-EAFE-453A-882A-19B8AE5C5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39198" y="5198396"/>
            <a:ext cx="466669" cy="9217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E1DAF9-C2FB-4089-B1F3-7408063AB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95418" y="5198396"/>
            <a:ext cx="466669" cy="921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2F8166-C2C9-452A-8A29-BF4AA53F5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60984" y="5198396"/>
            <a:ext cx="466669" cy="9217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539FCE-BE02-4783-8106-5A6DCD5C2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4634" y="5198396"/>
            <a:ext cx="466669" cy="9217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2E2507-2573-4E34-924E-301802D87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2028" y="5198396"/>
            <a:ext cx="466669" cy="9217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ED62E3-0081-4990-AE7C-E9FD5F88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06720" y="5198396"/>
            <a:ext cx="466669" cy="9217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9286B-ABA9-42C3-AA90-2207EE51F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56168" y="5198396"/>
            <a:ext cx="466669" cy="9217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271513-D3C3-4EB8-B2E8-EED6FFF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36726" y="5198396"/>
            <a:ext cx="466669" cy="9217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B63CA9-A23F-4318-899D-9C1A09537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17283" y="5198396"/>
            <a:ext cx="466669" cy="9217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27F45E6-1B0B-4EA9-A290-332F2C8D376B}"/>
              </a:ext>
            </a:extLst>
          </p:cNvPr>
          <p:cNvGrpSpPr/>
          <p:nvPr/>
        </p:nvGrpSpPr>
        <p:grpSpPr>
          <a:xfrm>
            <a:off x="4006084" y="560244"/>
            <a:ext cx="4420633" cy="966838"/>
            <a:chOff x="619433" y="1072980"/>
            <a:chExt cx="3592644" cy="966838"/>
          </a:xfrm>
        </p:grpSpPr>
        <p:sp>
          <p:nvSpPr>
            <p:cNvPr id="73" name="Speech Bubble: Oval 72">
              <a:extLst>
                <a:ext uri="{FF2B5EF4-FFF2-40B4-BE49-F238E27FC236}">
                  <a16:creationId xmlns:a16="http://schemas.microsoft.com/office/drawing/2014/main" id="{2C438D30-A3D1-4B09-A66F-AC18CFD14A53}"/>
                </a:ext>
              </a:extLst>
            </p:cNvPr>
            <p:cNvSpPr/>
            <p:nvPr/>
          </p:nvSpPr>
          <p:spPr>
            <a:xfrm>
              <a:off x="619433" y="1072980"/>
              <a:ext cx="3306736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563F63-F566-4540-9866-54E095529E6C}"/>
                </a:ext>
              </a:extLst>
            </p:cNvPr>
            <p:cNvSpPr txBox="1"/>
            <p:nvPr/>
          </p:nvSpPr>
          <p:spPr>
            <a:xfrm>
              <a:off x="748169" y="1298472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2D848-107B-47C6-9614-5E919A39DC46}"/>
              </a:ext>
            </a:extLst>
          </p:cNvPr>
          <p:cNvGrpSpPr/>
          <p:nvPr/>
        </p:nvGrpSpPr>
        <p:grpSpPr>
          <a:xfrm>
            <a:off x="8426717" y="544742"/>
            <a:ext cx="2587691" cy="1181640"/>
            <a:chOff x="619433" y="1072980"/>
            <a:chExt cx="2142288" cy="966838"/>
          </a:xfrm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58171203-23E9-423A-823E-7944590E2F24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46A9FC-B6F0-4509-86AE-CAE4E0645977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F2AF79-4DC1-4B42-856B-568C5EBF2540}"/>
              </a:ext>
            </a:extLst>
          </p:cNvPr>
          <p:cNvSpPr/>
          <p:nvPr/>
        </p:nvSpPr>
        <p:spPr>
          <a:xfrm>
            <a:off x="2040255" y="553300"/>
            <a:ext cx="7663543" cy="121253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37693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14713 -0.1150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-576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14284 -0.1150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5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13633 -0.1150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57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1323 -0.1150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0681 -0.1178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590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6497 -0.1226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-613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6433 -0.1226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613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6237 -0.1178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02904 -0.1157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578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2969 -0.11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562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2839 -0.112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562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02695 -0.1157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C452AD3-0CCF-4A46-A091-6AE347F16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496" r="1802" b="3951"/>
          <a:stretch/>
        </p:blipFill>
        <p:spPr>
          <a:xfrm>
            <a:off x="0" y="0"/>
            <a:ext cx="12192000" cy="644025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8D0601-59D2-4ECB-B423-CF50502EF195}"/>
              </a:ext>
            </a:extLst>
          </p:cNvPr>
          <p:cNvSpPr/>
          <p:nvPr/>
        </p:nvSpPr>
        <p:spPr>
          <a:xfrm>
            <a:off x="971548" y="3688035"/>
            <a:ext cx="9517987" cy="2918357"/>
          </a:xfrm>
          <a:custGeom>
            <a:avLst/>
            <a:gdLst>
              <a:gd name="connsiteX0" fmla="*/ 0 w 9586452"/>
              <a:gd name="connsiteY0" fmla="*/ 1347019 h 1356852"/>
              <a:gd name="connsiteX1" fmla="*/ 983226 w 9586452"/>
              <a:gd name="connsiteY1" fmla="*/ 0 h 1356852"/>
              <a:gd name="connsiteX2" fmla="*/ 9586452 w 9586452"/>
              <a:gd name="connsiteY2" fmla="*/ 9832 h 1356852"/>
              <a:gd name="connsiteX3" fmla="*/ 9144000 w 9586452"/>
              <a:gd name="connsiteY3" fmla="*/ 1356852 h 1356852"/>
              <a:gd name="connsiteX4" fmla="*/ 0 w 9586452"/>
              <a:gd name="connsiteY4" fmla="*/ 1347019 h 1356852"/>
              <a:gd name="connsiteX0" fmla="*/ 0 w 9144000"/>
              <a:gd name="connsiteY0" fmla="*/ 1347019 h 1356852"/>
              <a:gd name="connsiteX1" fmla="*/ 983226 w 9144000"/>
              <a:gd name="connsiteY1" fmla="*/ 0 h 1356852"/>
              <a:gd name="connsiteX2" fmla="*/ 9044416 w 9144000"/>
              <a:gd name="connsiteY2" fmla="*/ 46438 h 1356852"/>
              <a:gd name="connsiteX3" fmla="*/ 9144000 w 9144000"/>
              <a:gd name="connsiteY3" fmla="*/ 1356852 h 1356852"/>
              <a:gd name="connsiteX4" fmla="*/ 0 w 9144000"/>
              <a:gd name="connsiteY4" fmla="*/ 1347019 h 1356852"/>
              <a:gd name="connsiteX0" fmla="*/ 0 w 9144000"/>
              <a:gd name="connsiteY0" fmla="*/ 1366473 h 1376306"/>
              <a:gd name="connsiteX1" fmla="*/ 983226 w 9144000"/>
              <a:gd name="connsiteY1" fmla="*/ 19454 h 1376306"/>
              <a:gd name="connsiteX2" fmla="*/ 9044416 w 9144000"/>
              <a:gd name="connsiteY2" fmla="*/ 0 h 1376306"/>
              <a:gd name="connsiteX3" fmla="*/ 9144000 w 9144000"/>
              <a:gd name="connsiteY3" fmla="*/ 1376306 h 1376306"/>
              <a:gd name="connsiteX4" fmla="*/ 0 w 9144000"/>
              <a:gd name="connsiteY4" fmla="*/ 1366473 h 13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376306">
                <a:moveTo>
                  <a:pt x="0" y="1366473"/>
                </a:moveTo>
                <a:lnTo>
                  <a:pt x="983226" y="19454"/>
                </a:lnTo>
                <a:lnTo>
                  <a:pt x="9044416" y="0"/>
                </a:lnTo>
                <a:lnTo>
                  <a:pt x="9144000" y="1376306"/>
                </a:lnTo>
                <a:lnTo>
                  <a:pt x="0" y="1366473"/>
                </a:lnTo>
                <a:close/>
              </a:path>
            </a:pathLst>
          </a:custGeom>
          <a:ln w="38100">
            <a:solidFill>
              <a:srgbClr val="002060"/>
            </a:solidFill>
          </a:ln>
          <a:scene3d>
            <a:camera prst="perspectiveRelaxed"/>
            <a:lightRig rig="threePt" dir="t"/>
          </a:scene3d>
          <a:sp3d>
            <a:bevelT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9702-F19D-49EC-BA32-FA01363F2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49546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</a14:backgroundRemoval>
                    </a14:imgEffect>
                  </a14:imgLayer>
                </a14:imgProps>
              </a:ext>
            </a:extLst>
          </a:blip>
          <a:srcRect l="32418" t="13161" r="49910" b="17349"/>
          <a:stretch/>
        </p:blipFill>
        <p:spPr>
          <a:xfrm>
            <a:off x="4277556" y="1870704"/>
            <a:ext cx="1927122" cy="3018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D9160-DB11-4802-9031-3F2B0EC2B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69811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  <a14:foregroundMark x1="61426" y1="40000" x2="61426" y2="40000"/>
                        <a14:foregroundMark x1="64500" y1="31053" x2="64500" y2="31053"/>
                        <a14:foregroundMark x1="66108" y1="52807" x2="66108" y2="52807"/>
                        <a14:foregroundMark x1="68064" y1="55614" x2="68064" y2="55614"/>
                        <a14:foregroundMark x1="69811" y1="61228" x2="69741" y2="61930"/>
                        <a14:foregroundMark x1="65339" y1="47544" x2="65339" y2="47544"/>
                        <a14:foregroundMark x1="64430" y1="48596" x2="64430" y2="48596"/>
                        <a14:foregroundMark x1="64990" y1="47368" x2="64990" y2="47368"/>
                        <a14:foregroundMark x1="62055" y1="48596" x2="62055" y2="48596"/>
                        <a14:foregroundMark x1="61845" y1="43158" x2="61845" y2="43158"/>
                        <a14:backgroundMark x1="58840" y1="70702" x2="58840" y2="70702"/>
                        <a14:backgroundMark x1="58910" y1="70000" x2="58910" y2="70000"/>
                        <a14:backgroundMark x1="50734" y1="70000" x2="50734" y2="70000"/>
                      </a14:backgroundRemoval>
                    </a14:imgEffect>
                  </a14:imgLayer>
                </a14:imgProps>
              </a:ext>
            </a:extLst>
          </a:blip>
          <a:srcRect l="50542" t="17858" r="27233" b="12652"/>
          <a:stretch/>
        </p:blipFill>
        <p:spPr>
          <a:xfrm>
            <a:off x="5666681" y="2047405"/>
            <a:ext cx="2423651" cy="301850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0A667F4-6EDE-4890-B4F1-BAE7138FB4E4}"/>
              </a:ext>
            </a:extLst>
          </p:cNvPr>
          <p:cNvGrpSpPr/>
          <p:nvPr/>
        </p:nvGrpSpPr>
        <p:grpSpPr>
          <a:xfrm>
            <a:off x="362740" y="588225"/>
            <a:ext cx="3621270" cy="1097700"/>
            <a:chOff x="619433" y="942118"/>
            <a:chExt cx="3808036" cy="1097700"/>
          </a:xfrm>
        </p:grpSpPr>
        <p:sp>
          <p:nvSpPr>
            <p:cNvPr id="49" name="Speech Bubble: Oval 48">
              <a:extLst>
                <a:ext uri="{FF2B5EF4-FFF2-40B4-BE49-F238E27FC236}">
                  <a16:creationId xmlns:a16="http://schemas.microsoft.com/office/drawing/2014/main" id="{F49CF14C-7285-4BF2-8AE6-3C75BD9E8073}"/>
                </a:ext>
              </a:extLst>
            </p:cNvPr>
            <p:cNvSpPr/>
            <p:nvPr/>
          </p:nvSpPr>
          <p:spPr>
            <a:xfrm>
              <a:off x="619433" y="942118"/>
              <a:ext cx="3306736" cy="1097700"/>
            </a:xfrm>
            <a:prstGeom prst="wedgeEllipseCallout">
              <a:avLst>
                <a:gd name="adj1" fmla="val 34994"/>
                <a:gd name="adj2" fmla="val 51059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9DCBFC-C7E0-495E-A2F0-8B9936F8ACAF}"/>
                </a:ext>
              </a:extLst>
            </p:cNvPr>
            <p:cNvSpPr txBox="1"/>
            <p:nvPr/>
          </p:nvSpPr>
          <p:spPr>
            <a:xfrm>
              <a:off x="963561" y="1309885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chì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0276D9-AFDC-48A7-9C24-E01A39C00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1" b="97321" l="9623" r="89958">
                        <a14:foregroundMark x1="36820" y1="94643" x2="37238" y2="97321"/>
                        <a14:backgroundMark x1="17573" y1="69196" x2="17573" y2="69196"/>
                        <a14:backgroundMark x1="18410" y1="89732" x2="18410" y2="89732"/>
                        <a14:backgroundMark x1="15063" y1="91964" x2="15063" y2="91964"/>
                        <a14:backgroundMark x1="13389" y1="70982" x2="13389" y2="70982"/>
                        <a14:backgroundMark x1="11297" y1="64732" x2="11297" y2="64732"/>
                        <a14:backgroundMark x1="26778" y1="61161" x2="26778" y2="61161"/>
                        <a14:backgroundMark x1="16318" y1="63839" x2="16318" y2="63839"/>
                        <a14:backgroundMark x1="30544" y1="60268" x2="30544" y2="60268"/>
                        <a14:backgroundMark x1="20921" y1="66071" x2="22176" y2="82143"/>
                        <a14:backgroundMark x1="28452" y1="63839" x2="28452" y2="63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00" y="1759353"/>
            <a:ext cx="2759675" cy="25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71DBE-42F6-45F1-9847-93DA9829B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96209" l="6875" r="95938">
                        <a14:foregroundMark x1="55000" y1="8294" x2="55000" y2="8294"/>
                        <a14:foregroundMark x1="13750" y1="84123" x2="13750" y2="84123"/>
                        <a14:foregroundMark x1="15625" y1="93602" x2="15625" y2="93602"/>
                        <a14:foregroundMark x1="49688" y1="96682" x2="49688" y2="96682"/>
                        <a14:foregroundMark x1="6875" y1="90758" x2="6875" y2="90758"/>
                        <a14:foregroundMark x1="43750" y1="43839" x2="43750" y2="43839"/>
                        <a14:foregroundMark x1="90313" y1="89810" x2="90313" y2="89810"/>
                        <a14:foregroundMark x1="95938" y1="91232" x2="95938" y2="91232"/>
                        <a14:foregroundMark x1="90000" y1="80332" x2="90000" y2="80332"/>
                        <a14:foregroundMark x1="86250" y1="74882" x2="86250" y2="74882"/>
                        <a14:foregroundMark x1="76250" y1="56635" x2="76250" y2="56635"/>
                        <a14:foregroundMark x1="87500" y1="75829" x2="87500" y2="75829"/>
                        <a14:backgroundMark x1="77188" y1="55450" x2="77188" y2="5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51" y="1920954"/>
            <a:ext cx="1945272" cy="25653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9A757D-6A8E-4A70-97D4-CC3BF4C05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84010" y="5122196"/>
            <a:ext cx="466669" cy="9217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4799190-C33B-4061-82C2-726FE7858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267483" y="5122196"/>
            <a:ext cx="466669" cy="92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F5400C-F7D7-4287-891C-525076064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9856" y="5122196"/>
            <a:ext cx="466669" cy="921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2679B6-EAFE-453A-882A-19B8AE5C5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39198" y="5122196"/>
            <a:ext cx="466669" cy="9217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E1DAF9-C2FB-4089-B1F3-7408063AB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95418" y="5122196"/>
            <a:ext cx="466669" cy="921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2F8166-C2C9-452A-8A29-BF4AA53F5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60984" y="5122196"/>
            <a:ext cx="466669" cy="9217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539FCE-BE02-4783-8106-5A6DCD5C2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4634" y="5122196"/>
            <a:ext cx="466669" cy="9217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2E2507-2573-4E34-924E-301802D87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2028" y="5122196"/>
            <a:ext cx="466669" cy="9217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ED62E3-0081-4990-AE7C-E9FD5F88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06720" y="5122196"/>
            <a:ext cx="466669" cy="9217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9286B-ABA9-42C3-AA90-2207EE51F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56168" y="5122196"/>
            <a:ext cx="466669" cy="9217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271513-D3C3-4EB8-B2E8-EED6FFF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36726" y="5122196"/>
            <a:ext cx="466669" cy="9217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B63CA9-A23F-4318-899D-9C1A09537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17283" y="5122196"/>
            <a:ext cx="466669" cy="9217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27F45E6-1B0B-4EA9-A290-332F2C8D376B}"/>
              </a:ext>
            </a:extLst>
          </p:cNvPr>
          <p:cNvGrpSpPr/>
          <p:nvPr/>
        </p:nvGrpSpPr>
        <p:grpSpPr>
          <a:xfrm>
            <a:off x="4006084" y="484044"/>
            <a:ext cx="4420633" cy="966838"/>
            <a:chOff x="619433" y="1072980"/>
            <a:chExt cx="3592644" cy="966838"/>
          </a:xfrm>
        </p:grpSpPr>
        <p:sp>
          <p:nvSpPr>
            <p:cNvPr id="73" name="Speech Bubble: Oval 72">
              <a:extLst>
                <a:ext uri="{FF2B5EF4-FFF2-40B4-BE49-F238E27FC236}">
                  <a16:creationId xmlns:a16="http://schemas.microsoft.com/office/drawing/2014/main" id="{2C438D30-A3D1-4B09-A66F-AC18CFD14A53}"/>
                </a:ext>
              </a:extLst>
            </p:cNvPr>
            <p:cNvSpPr/>
            <p:nvPr/>
          </p:nvSpPr>
          <p:spPr>
            <a:xfrm>
              <a:off x="619433" y="1072980"/>
              <a:ext cx="3306736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563F63-F566-4540-9866-54E095529E6C}"/>
                </a:ext>
              </a:extLst>
            </p:cNvPr>
            <p:cNvSpPr txBox="1"/>
            <p:nvPr/>
          </p:nvSpPr>
          <p:spPr>
            <a:xfrm>
              <a:off x="748169" y="1298472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2D848-107B-47C6-9614-5E919A39DC46}"/>
              </a:ext>
            </a:extLst>
          </p:cNvPr>
          <p:cNvGrpSpPr/>
          <p:nvPr/>
        </p:nvGrpSpPr>
        <p:grpSpPr>
          <a:xfrm>
            <a:off x="8426717" y="468542"/>
            <a:ext cx="2587691" cy="1181640"/>
            <a:chOff x="619433" y="1072980"/>
            <a:chExt cx="2142288" cy="966838"/>
          </a:xfrm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58171203-23E9-423A-823E-7944590E2F24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46A9FC-B6F0-4509-86AE-CAE4E0645977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F2AF79-4DC1-4B42-856B-568C5EBF2540}"/>
              </a:ext>
            </a:extLst>
          </p:cNvPr>
          <p:cNvSpPr/>
          <p:nvPr/>
        </p:nvSpPr>
        <p:spPr>
          <a:xfrm>
            <a:off x="1762546" y="564095"/>
            <a:ext cx="7663543" cy="121253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43259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0651 -0.112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564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10859 -0.115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5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1003 -0.1129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0586 -0.1104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0508 -0.1104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553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0351 -0.1104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9049 -0.1011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5069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9115 -0.1011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506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9271 -0.1011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19883 -0.1011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9883 -0.1011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9883 -0.1011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3" y="3069129"/>
            <a:ext cx="633636" cy="6983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497716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84" y="3069129"/>
            <a:ext cx="633636" cy="698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65" y="3069129"/>
            <a:ext cx="633636" cy="6983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46" y="3069129"/>
            <a:ext cx="633636" cy="6983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27" y="3696758"/>
            <a:ext cx="633636" cy="698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08" y="3696758"/>
            <a:ext cx="633636" cy="698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25" y="3696758"/>
            <a:ext cx="633636" cy="6983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06" y="3696758"/>
            <a:ext cx="633636" cy="698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578682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51977" y="1385242"/>
              <a:ext cx="2678167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421372" y="2870582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22069"/>
                <a:gd name="adj2" fmla="val 68782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1106317" y="1075478"/>
              <a:ext cx="3016978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571951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571951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3170960" y="3518548"/>
            <a:ext cx="6304720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4 = 2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143415" y="3485365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6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7044 -0.1539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770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16862 -0.153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77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18334 -0.1539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770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8268 -0.1539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146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731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245 -0.14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-731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4192 -0.158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791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14935 -0.1597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192431"/>
            <a:ext cx="542681" cy="54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665673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192431"/>
            <a:ext cx="542681" cy="542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192431"/>
            <a:ext cx="542681" cy="542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192431"/>
            <a:ext cx="542681" cy="542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820060"/>
            <a:ext cx="542681" cy="542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820060"/>
            <a:ext cx="542681" cy="542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820060"/>
            <a:ext cx="542681" cy="542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820060"/>
            <a:ext cx="542681" cy="542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991878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45454" y="1417343"/>
              <a:ext cx="2974192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536948" y="3057333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8955"/>
                <a:gd name="adj2" fmla="val 67186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741334" y="1170121"/>
              <a:ext cx="3381961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665673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665673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2751604" y="3043542"/>
            <a:ext cx="7673882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2 =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068166" y="3074089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0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16927 -0.128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43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11953 -0.218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6093 -0.128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643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59 -0.2187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2552 -0.128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643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07851 -0.2199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1432 -0.1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657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6732 -0.2187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2E1507-D026-4F0D-9142-60B48DFA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684254"/>
            <a:ext cx="9378624" cy="681251"/>
            <a:chOff x="1199723" y="356009"/>
            <a:chExt cx="9294368" cy="615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615693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422085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B84C2F66-9E0B-4A5B-B3FD-BB8169EE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1" t="18572" r="12391" b="23681"/>
          <a:stretch/>
        </p:blipFill>
        <p:spPr>
          <a:xfrm>
            <a:off x="3156857" y="1550002"/>
            <a:ext cx="5878286" cy="294847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5525CB0-2316-433D-A849-E50D1AD54B24}"/>
              </a:ext>
            </a:extLst>
          </p:cNvPr>
          <p:cNvSpPr txBox="1"/>
          <p:nvPr/>
        </p:nvSpPr>
        <p:spPr>
          <a:xfrm>
            <a:off x="1590024" y="4498476"/>
            <a:ext cx="9378624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28870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805</Words>
  <Application>Microsoft Office PowerPoint</Application>
  <PresentationFormat>Widescreen</PresentationFormat>
  <Paragraphs>109</Paragraphs>
  <Slides>24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Microsoft YaHei</vt:lpstr>
      <vt:lpstr>Microsoft YaHei</vt:lpstr>
      <vt:lpstr>Arial</vt:lpstr>
      <vt:lpstr>Calibri</vt:lpstr>
      <vt:lpstr>Calibri Light</vt:lpstr>
      <vt:lpstr>Cambria Math</vt:lpstr>
      <vt:lpstr>Tahoma</vt:lpstr>
      <vt:lpstr>Times New Roman</vt:lpstr>
      <vt:lpstr>UTM Avo</vt:lpstr>
      <vt:lpstr>Office Theme</vt:lpstr>
      <vt:lpstr>Tuần 20 Bài 58: Phép 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198</cp:revision>
  <dcterms:created xsi:type="dcterms:W3CDTF">2021-07-12T03:44:38Z</dcterms:created>
  <dcterms:modified xsi:type="dcterms:W3CDTF">2022-01-20T09:39:45Z</dcterms:modified>
</cp:coreProperties>
</file>