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70" r:id="rId5"/>
    <p:sldId id="271" r:id="rId6"/>
    <p:sldId id="273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//Xo8pPgL+7CufkxPjgtkh2C2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23" Type="http://customschemas.google.com/relationships/presentationmetadata" Target="metadata"/><Relationship Id="rId4" Type="http://schemas.openxmlformats.org/officeDocument/2006/relationships/slide" Target="slides/slide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94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l="135" t="36970" r="-1"/>
          <a:stretch/>
        </p:blipFill>
        <p:spPr>
          <a:xfrm>
            <a:off x="2" y="2438400"/>
            <a:ext cx="12191997" cy="400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4577330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9429" y="428363"/>
            <a:ext cx="12331428" cy="1069318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390356" y="2056871"/>
            <a:ext cx="7408981" cy="4072083"/>
          </a:xfrm>
          <a:custGeom>
            <a:avLst/>
            <a:gdLst/>
            <a:ahLst/>
            <a:cxnLst/>
            <a:rect l="l" t="t" r="r" b="b"/>
            <a:pathLst>
              <a:path w="4967417" h="2656703" extrusionOk="0">
                <a:moveTo>
                  <a:pt x="0" y="2644346"/>
                </a:moveTo>
                <a:lnTo>
                  <a:pt x="2261287" y="0"/>
                </a:lnTo>
                <a:lnTo>
                  <a:pt x="2150076" y="2656703"/>
                </a:lnTo>
                <a:lnTo>
                  <a:pt x="4028303" y="444843"/>
                </a:lnTo>
                <a:lnTo>
                  <a:pt x="3917092" y="2619632"/>
                </a:lnTo>
                <a:lnTo>
                  <a:pt x="4967417" y="1779373"/>
                </a:lnTo>
                <a:lnTo>
                  <a:pt x="4905633" y="2607275"/>
                </a:lnTo>
              </a:path>
            </a:pathLst>
          </a:custGeom>
          <a:noFill/>
          <a:ln w="19050" cap="flat" cmpd="sng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864386" y="3541494"/>
            <a:ext cx="6497070" cy="188744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sz="800" b="1" i="0" dirty="0" err="1">
                <a:ln>
                  <a:noFill/>
                </a:ln>
                <a:solidFill>
                  <a:srgbClr val="FF6600"/>
                </a:solidFill>
                <a:latin typeface="Arial"/>
              </a:rPr>
              <a:t>Đạo</a:t>
            </a:r>
            <a:r>
              <a:rPr sz="800" b="1" i="0" dirty="0">
                <a:ln>
                  <a:noFill/>
                </a:ln>
                <a:solidFill>
                  <a:srgbClr val="FF6600"/>
                </a:solidFill>
                <a:latin typeface="Arial"/>
              </a:rPr>
              <a:t> </a:t>
            </a:r>
            <a:r>
              <a:rPr sz="800" b="1" i="0" dirty="0" err="1" smtClean="0">
                <a:ln>
                  <a:noFill/>
                </a:ln>
                <a:solidFill>
                  <a:srgbClr val="FF6600"/>
                </a:solidFill>
                <a:latin typeface="Arial"/>
              </a:rPr>
              <a:t>đ</a:t>
            </a:r>
            <a:r>
              <a:rPr lang="en-US" sz="800" b="1" dirty="0" err="1" smtClean="0">
                <a:solidFill>
                  <a:srgbClr val="FF6600"/>
                </a:solidFill>
              </a:rPr>
              <a:t>ứ</a:t>
            </a:r>
            <a:r>
              <a:rPr sz="800" b="1" i="0" dirty="0" err="1" smtClean="0">
                <a:ln>
                  <a:noFill/>
                </a:ln>
                <a:solidFill>
                  <a:srgbClr val="FF6600"/>
                </a:solidFill>
                <a:latin typeface="Arial"/>
              </a:rPr>
              <a:t>c</a:t>
            </a:r>
            <a:endParaRPr sz="800" b="1" i="0" dirty="0">
              <a:ln>
                <a:noFill/>
              </a:ln>
              <a:solidFill>
                <a:srgbClr val="FF6600"/>
              </a:solidFill>
              <a:latin typeface="Arial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7">
            <a:alphaModFix/>
          </a:blip>
          <a:srcRect l="30888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8">
            <a:alphaModFix/>
          </a:blip>
          <a:srcRect l="1" r="77432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99" name="Google Shape;99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2" name="Google Shape;102;p1"/>
          <p:cNvPicPr preferRelativeResize="0"/>
          <p:nvPr/>
        </p:nvPicPr>
        <p:blipFill rotWithShape="1">
          <a:blip r:embed="rId8">
            <a:alphaModFix/>
          </a:blip>
          <a:srcRect l="77162"/>
          <a:stretch/>
        </p:blipFill>
        <p:spPr>
          <a:xfrm>
            <a:off x="9407611" y="4800725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2">
            <a:alphaModFix/>
          </a:blip>
          <a:srcRect r="45910"/>
          <a:stretch/>
        </p:blipFill>
        <p:spPr>
          <a:xfrm>
            <a:off x="9670239" y="3330309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/>
        </p:nvSpPr>
        <p:spPr>
          <a:xfrm>
            <a:off x="-6577" y="6168693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-6577" y="6291730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451458" y="4840823"/>
            <a:ext cx="3121967" cy="177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3" dur="5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4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3" descr="animated-nature-flower-backgrounds-for-powerpoin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 txBox="1"/>
          <p:nvPr/>
        </p:nvSpPr>
        <p:spPr>
          <a:xfrm>
            <a:off x="698034" y="1477896"/>
            <a:ext cx="1091023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2: KÍNH TRỌNG THẦY CÔ GIÁO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(TIẾT </a:t>
            </a:r>
            <a:r>
              <a:rPr lang="en-US" sz="4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3)</a:t>
            </a:r>
            <a:endParaRPr sz="48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9694" y="704055"/>
            <a:ext cx="2661644" cy="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4577330"/>
            <a:ext cx="12818077" cy="2010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"/>
          <p:cNvPicPr preferRelativeResize="0"/>
          <p:nvPr/>
        </p:nvPicPr>
        <p:blipFill rotWithShape="1">
          <a:blip r:embed="rId5">
            <a:alphaModFix/>
          </a:blip>
          <a:srcRect l="30888" t="27748" r="21866"/>
          <a:stretch/>
        </p:blipFill>
        <p:spPr>
          <a:xfrm>
            <a:off x="8798010" y="-32952"/>
            <a:ext cx="3393991" cy="3285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4"/>
          <p:cNvPicPr preferRelativeResize="0"/>
          <p:nvPr/>
        </p:nvPicPr>
        <p:blipFill rotWithShape="1">
          <a:blip r:embed="rId6">
            <a:alphaModFix/>
          </a:blip>
          <a:srcRect l="1" r="77432"/>
          <a:stretch/>
        </p:blipFill>
        <p:spPr>
          <a:xfrm>
            <a:off x="0" y="4840823"/>
            <a:ext cx="2751437" cy="16208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4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31" name="Google Shape;131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 l="77162"/>
          <a:stretch/>
        </p:blipFill>
        <p:spPr>
          <a:xfrm>
            <a:off x="9407611" y="4800725"/>
            <a:ext cx="2784389" cy="1620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/>
          <p:cNvPicPr preferRelativeResize="0"/>
          <p:nvPr/>
        </p:nvPicPr>
        <p:blipFill rotWithShape="1">
          <a:blip r:embed="rId10">
            <a:alphaModFix/>
          </a:blip>
          <a:srcRect r="45910"/>
          <a:stretch/>
        </p:blipFill>
        <p:spPr>
          <a:xfrm>
            <a:off x="9670239" y="3330309"/>
            <a:ext cx="2176557" cy="337723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-6577" y="6168693"/>
            <a:ext cx="12192000" cy="686217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-6577" y="6291730"/>
            <a:ext cx="12192000" cy="569031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-6577" y="6487466"/>
            <a:ext cx="12192000" cy="36563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2411676" y="-1022275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3221868" y="1742235"/>
            <a:ext cx="637433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Times New Roman"/>
              <a:buNone/>
            </a:pPr>
            <a:r>
              <a:rPr lang="en-US" sz="9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Vận</a:t>
            </a:r>
            <a:r>
              <a:rPr lang="en-US" sz="96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endParaRPr sz="9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257" y="451273"/>
            <a:ext cx="11403873" cy="520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808" y="659898"/>
            <a:ext cx="9149938" cy="5546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18" descr="attach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77" y="39189"/>
            <a:ext cx="12043953" cy="6744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" name="Google Shape;243;p18"/>
          <p:cNvGrpSpPr/>
          <p:nvPr/>
        </p:nvGrpSpPr>
        <p:grpSpPr>
          <a:xfrm>
            <a:off x="1290872" y="506276"/>
            <a:ext cx="8251768" cy="5284051"/>
            <a:chOff x="104" y="290"/>
            <a:chExt cx="5198" cy="3329"/>
          </a:xfrm>
        </p:grpSpPr>
        <p:pic>
          <p:nvPicPr>
            <p:cNvPr id="244" name="Google Shape;244;p18" descr="user posted imag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495861">
              <a:off x="839" y="2387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5" name="Google Shape;245;p18" descr="user posted imag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1088972" flipH="1">
              <a:off x="3770" y="2205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18" descr="user posted imag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4562851">
              <a:off x="77" y="565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8" descr="user posted imag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-5061727" flipH="1">
              <a:off x="4069" y="565"/>
              <a:ext cx="1344" cy="9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8" name="Google Shape;248;p18"/>
          <p:cNvSpPr txBox="1"/>
          <p:nvPr/>
        </p:nvSpPr>
        <p:spPr>
          <a:xfrm>
            <a:off x="195943" y="2052588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Chào các em.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imes New Roman"/>
              <a:buNone/>
            </a:pP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Chúc các em luôn chăm ngoan, học giỏi.</a:t>
            </a:r>
            <a:endParaRPr/>
          </a:p>
        </p:txBody>
      </p:sp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Widescreen</PresentationFormat>
  <Paragraphs>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2021-07-19T14:53:34Z</dcterms:created>
  <dcterms:modified xsi:type="dcterms:W3CDTF">2023-10-19T15:11:06Z</dcterms:modified>
</cp:coreProperties>
</file>