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315" r:id="rId12"/>
    <p:sldId id="316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5DCF7"/>
    <a:srgbClr val="1FE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4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6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27FC-D35E-4C67-B43A-D4FA3824E147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CFB-0092-4E28-8C90-93B1AFDD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77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27FC-D35E-4C67-B43A-D4FA3824E147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CFB-0092-4E28-8C90-93B1AFDD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27FC-D35E-4C67-B43A-D4FA3824E147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CFB-0092-4E28-8C90-93B1AFDD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43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27FC-D35E-4C67-B43A-D4FA3824E147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CFB-0092-4E28-8C90-93B1AFDD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27FC-D35E-4C67-B43A-D4FA3824E147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CFB-0092-4E28-8C90-93B1AFDD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2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27FC-D35E-4C67-B43A-D4FA3824E147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CFB-0092-4E28-8C90-93B1AFDD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83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27FC-D35E-4C67-B43A-D4FA3824E147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CFB-0092-4E28-8C90-93B1AFDD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6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27FC-D35E-4C67-B43A-D4FA3824E147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CFB-0092-4E28-8C90-93B1AFDD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2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50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27FC-D35E-4C67-B43A-D4FA3824E147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CFB-0092-4E28-8C90-93B1AFDD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83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27FC-D35E-4C67-B43A-D4FA3824E147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CFB-0092-4E28-8C90-93B1AFDD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28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27FC-D35E-4C67-B43A-D4FA3824E147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DDCFB-0092-4E28-8C90-93B1AFDD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8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3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74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73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03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81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39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82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07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06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6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9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8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5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0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7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6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3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27FC-D35E-4C67-B43A-D4FA3824E147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DDCFB-0092-4E28-8C90-93B1AFDD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9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3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4357"/>
          </a:xfrm>
          <a:prstGeom prst="rect">
            <a:avLst/>
          </a:prstGeom>
        </p:spPr>
      </p:pic>
      <p:sp>
        <p:nvSpPr>
          <p:cNvPr id="4" name="6-Point Star 3"/>
          <p:cNvSpPr/>
          <p:nvPr/>
        </p:nvSpPr>
        <p:spPr>
          <a:xfrm>
            <a:off x="3262009" y="675250"/>
            <a:ext cx="5667983" cy="473657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3: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quý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bè</a:t>
            </a:r>
            <a:endParaRPr lang="en-US" sz="4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 </a:t>
            </a:r>
            <a:r>
              <a:rPr lang="en-US" sz="4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2)</a:t>
            </a:r>
          </a:p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BAE5E4"/>
              </a:solidFill>
              <a:latin typeface="UTM Av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44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4357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7868EF37-9020-4AEB-B08A-329DB00A2963}"/>
              </a:ext>
            </a:extLst>
          </p:cNvPr>
          <p:cNvSpPr/>
          <p:nvPr/>
        </p:nvSpPr>
        <p:spPr>
          <a:xfrm>
            <a:off x="0" y="21883"/>
            <a:ext cx="1577009" cy="994661"/>
          </a:xfrm>
          <a:prstGeom prst="flowChartAlternateProcess">
            <a:avLst/>
          </a:prstGeom>
          <a:solidFill>
            <a:srgbClr val="1FE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F7D94-5A8E-4221-9277-4FD3A8C81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533" y="1051935"/>
            <a:ext cx="4122876" cy="47541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E192D9-BEC3-4B11-9DF1-BF23A332E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613" y="1051935"/>
            <a:ext cx="4428183" cy="47657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50372B-FE41-4CE8-BD07-185701214276}"/>
              </a:ext>
            </a:extLst>
          </p:cNvPr>
          <p:cNvSpPr txBox="1"/>
          <p:nvPr/>
        </p:nvSpPr>
        <p:spPr>
          <a:xfrm>
            <a:off x="5023220" y="233580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GB" sz="3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79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4357"/>
          </a:xfrm>
          <a:prstGeom prst="rect">
            <a:avLst/>
          </a:prstGeom>
        </p:spPr>
      </p:pic>
      <p:grpSp>
        <p:nvGrpSpPr>
          <p:cNvPr id="6" name="组合 1">
            <a:extLst>
              <a:ext uri="{FF2B5EF4-FFF2-40B4-BE49-F238E27FC236}">
                <a16:creationId xmlns:a16="http://schemas.microsoft.com/office/drawing/2014/main" id="{2FAA5750-1C2F-40A6-9B08-74E6A4A06144}"/>
              </a:ext>
            </a:extLst>
          </p:cNvPr>
          <p:cNvGrpSpPr/>
          <p:nvPr/>
        </p:nvGrpSpPr>
        <p:grpSpPr>
          <a:xfrm>
            <a:off x="861391" y="385762"/>
            <a:ext cx="10177668" cy="6472238"/>
            <a:chOff x="523398" y="2108511"/>
            <a:chExt cx="1863055" cy="1692000"/>
          </a:xfrm>
        </p:grpSpPr>
        <p:grpSp>
          <p:nvGrpSpPr>
            <p:cNvPr id="7" name="组合 7">
              <a:extLst>
                <a:ext uri="{FF2B5EF4-FFF2-40B4-BE49-F238E27FC236}">
                  <a16:creationId xmlns:a16="http://schemas.microsoft.com/office/drawing/2014/main" id="{1376082B-DA34-4C5A-8BE1-2B63ECAE1C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3398" y="2108511"/>
              <a:ext cx="1863055" cy="1692000"/>
              <a:chOff x="687198" y="-429571"/>
              <a:chExt cx="6898624" cy="6265224"/>
            </a:xfrm>
          </p:grpSpPr>
          <p:pic>
            <p:nvPicPr>
              <p:cNvPr id="10" name="图片 8">
                <a:extLst>
                  <a:ext uri="{FF2B5EF4-FFF2-40B4-BE49-F238E27FC236}">
                    <a16:creationId xmlns:a16="http://schemas.microsoft.com/office/drawing/2014/main" id="{0B04518E-0BF5-4807-86EC-12ABDDF68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198" y="-429571"/>
                <a:ext cx="6898624" cy="6265224"/>
              </a:xfrm>
              <a:prstGeom prst="rect">
                <a:avLst/>
              </a:prstGeom>
            </p:spPr>
          </p:pic>
          <p:sp>
            <p:nvSpPr>
              <p:cNvPr id="11" name="椭圆 9">
                <a:extLst>
                  <a:ext uri="{FF2B5EF4-FFF2-40B4-BE49-F238E27FC236}">
                    <a16:creationId xmlns:a16="http://schemas.microsoft.com/office/drawing/2014/main" id="{D17279D0-97AA-4435-BF1F-1B1D9FF964CC}"/>
                  </a:ext>
                </a:extLst>
              </p:cNvPr>
              <p:cNvSpPr/>
              <p:nvPr/>
            </p:nvSpPr>
            <p:spPr>
              <a:xfrm>
                <a:off x="2516995" y="878528"/>
                <a:ext cx="3649026" cy="36490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2">
              <a:extLst>
                <a:ext uri="{FF2B5EF4-FFF2-40B4-BE49-F238E27FC236}">
                  <a16:creationId xmlns:a16="http://schemas.microsoft.com/office/drawing/2014/main" id="{829BFDFF-79D0-4474-9A7B-A14E6F9DE7DC}"/>
                </a:ext>
              </a:extLst>
            </p:cNvPr>
            <p:cNvSpPr txBox="1"/>
            <p:nvPr/>
          </p:nvSpPr>
          <p:spPr>
            <a:xfrm>
              <a:off x="1022408" y="2749337"/>
              <a:ext cx="985463" cy="410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Chúc</a:t>
              </a:r>
              <a:r>
                <a:rPr lang="en-US" altLang="zh-C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các</a:t>
              </a:r>
              <a:r>
                <a:rPr lang="en-US" altLang="zh-C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con </a:t>
              </a:r>
              <a:r>
                <a:rPr lang="en-US" altLang="zh-CN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chăm</a:t>
              </a:r>
              <a:r>
                <a:rPr lang="en-US" altLang="zh-C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ngoan</a:t>
              </a:r>
              <a:r>
                <a:rPr lang="en-US" altLang="zh-C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altLang="zh-CN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học</a:t>
              </a:r>
              <a:r>
                <a:rPr lang="en-US" altLang="zh-C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giỏi</a:t>
              </a:r>
              <a:r>
                <a:rPr lang="en-US" altLang="zh-C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!</a:t>
              </a:r>
              <a:endPara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90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4357"/>
          </a:xfrm>
          <a:prstGeom prst="rect">
            <a:avLst/>
          </a:prstGeom>
        </p:spPr>
      </p:pic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265F7B84-DC1F-4B44-B315-B0F540E2920E}"/>
              </a:ext>
            </a:extLst>
          </p:cNvPr>
          <p:cNvSpPr/>
          <p:nvPr/>
        </p:nvSpPr>
        <p:spPr>
          <a:xfrm>
            <a:off x="0" y="21883"/>
            <a:ext cx="1577009" cy="994661"/>
          </a:xfrm>
          <a:prstGeom prst="flowChartAlternateProcess">
            <a:avLst/>
          </a:prstGeom>
          <a:solidFill>
            <a:srgbClr val="1FE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Callout 1">
            <a:extLst>
              <a:ext uri="{FF2B5EF4-FFF2-40B4-BE49-F238E27FC236}">
                <a16:creationId xmlns:a16="http://schemas.microsoft.com/office/drawing/2014/main" id="{76F0D9F6-EF18-4FF1-AF2C-6DD2B7CD9010}"/>
              </a:ext>
            </a:extLst>
          </p:cNvPr>
          <p:cNvSpPr/>
          <p:nvPr/>
        </p:nvSpPr>
        <p:spPr>
          <a:xfrm>
            <a:off x="1470991" y="1709530"/>
            <a:ext cx="10018644" cy="3684105"/>
          </a:xfrm>
          <a:prstGeom prst="cloudCallout">
            <a:avLst/>
          </a:prstGeom>
          <a:solidFill>
            <a:srgbClr val="40F0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ình</a:t>
            </a:r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Các con có thể hỏi thăm sức khoẻ của bạn, giúp bạn chép bài khi bạn nghỉ học hoặc giảng bài cho bạn nếu bạn chưa hiểu.</a:t>
            </a:r>
            <a:endParaRPr lang="en-GB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 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thể làm quen kết bạn với bạn mới và giúp bạn hoà nhập với cả lớp.</a:t>
            </a:r>
            <a:endParaRPr lang="en-GB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59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4357"/>
          </a:xfrm>
          <a:prstGeom prst="rect">
            <a:avLst/>
          </a:prstGeom>
        </p:spPr>
      </p:pic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265F7B84-DC1F-4B44-B315-B0F540E2920E}"/>
              </a:ext>
            </a:extLst>
          </p:cNvPr>
          <p:cNvSpPr/>
          <p:nvPr/>
        </p:nvSpPr>
        <p:spPr>
          <a:xfrm>
            <a:off x="0" y="21883"/>
            <a:ext cx="1577009" cy="994661"/>
          </a:xfrm>
          <a:prstGeom prst="flowChartAlternateProcess">
            <a:avLst/>
          </a:prstGeom>
          <a:solidFill>
            <a:srgbClr val="1FE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44CB798-56F5-4321-A7A1-BD11781F237E}"/>
              </a:ext>
            </a:extLst>
          </p:cNvPr>
          <p:cNvSpPr/>
          <p:nvPr/>
        </p:nvSpPr>
        <p:spPr>
          <a:xfrm>
            <a:off x="1731744" y="0"/>
            <a:ext cx="10409302" cy="1254072"/>
          </a:xfrm>
          <a:prstGeom prst="roundRect">
            <a:avLst>
              <a:gd name="adj" fmla="val 50000"/>
            </a:avLst>
          </a:prstGeom>
          <a:solidFill>
            <a:srgbClr val="1FEF38"/>
          </a:solidFill>
          <a:ln w="28575"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894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9587"/>
              </p:ext>
            </p:extLst>
          </p:nvPr>
        </p:nvGraphicFramePr>
        <p:xfrm>
          <a:off x="699750" y="853830"/>
          <a:ext cx="10750127" cy="56695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74546">
                  <a:extLst>
                    <a:ext uri="{9D8B030D-6E8A-4147-A177-3AD203B41FA5}">
                      <a16:colId xmlns:a16="http://schemas.microsoft.com/office/drawing/2014/main" val="3802536264"/>
                    </a:ext>
                  </a:extLst>
                </a:gridCol>
                <a:gridCol w="5075581">
                  <a:extLst>
                    <a:ext uri="{9D8B030D-6E8A-4147-A177-3AD203B41FA5}">
                      <a16:colId xmlns:a16="http://schemas.microsoft.com/office/drawing/2014/main" val="2691708056"/>
                    </a:ext>
                  </a:extLst>
                </a:gridCol>
              </a:tblGrid>
              <a:tr h="48776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789180"/>
                  </a:ext>
                </a:extLst>
              </a:tr>
              <a:tr h="6943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588080"/>
                  </a:ext>
                </a:extLst>
              </a:tr>
              <a:tr h="8779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711642"/>
                  </a:ext>
                </a:extLst>
              </a:tr>
              <a:tr h="8779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899519"/>
                  </a:ext>
                </a:extLst>
              </a:tr>
              <a:tr h="8779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79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76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76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1A38C133-2567-429C-88C0-C9A1F2290415}"/>
              </a:ext>
            </a:extLst>
          </p:cNvPr>
          <p:cNvSpPr/>
          <p:nvPr/>
        </p:nvSpPr>
        <p:spPr>
          <a:xfrm>
            <a:off x="0" y="0"/>
            <a:ext cx="2676939" cy="519213"/>
          </a:xfrm>
          <a:prstGeom prst="flowChartAlternateProcess">
            <a:avLst/>
          </a:prstGeom>
          <a:solidFill>
            <a:srgbClr val="1FE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5C02E-D981-47EF-9445-FA10ACF70A67}"/>
              </a:ext>
            </a:extLst>
          </p:cNvPr>
          <p:cNvSpPr txBox="1"/>
          <p:nvPr/>
        </p:nvSpPr>
        <p:spPr>
          <a:xfrm>
            <a:off x="4863547" y="163302"/>
            <a:ext cx="3029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418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4357"/>
          </a:xfrm>
          <a:prstGeom prst="rect">
            <a:avLst/>
          </a:prstGeom>
        </p:spPr>
      </p:pic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265F7B84-DC1F-4B44-B315-B0F540E2920E}"/>
              </a:ext>
            </a:extLst>
          </p:cNvPr>
          <p:cNvSpPr/>
          <p:nvPr/>
        </p:nvSpPr>
        <p:spPr>
          <a:xfrm>
            <a:off x="0" y="21883"/>
            <a:ext cx="1577009" cy="994661"/>
          </a:xfrm>
          <a:prstGeom prst="flowChartAlternateProcess">
            <a:avLst/>
          </a:prstGeom>
          <a:solidFill>
            <a:srgbClr val="1FE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Cloud Callout 1">
            <a:extLst>
              <a:ext uri="{FF2B5EF4-FFF2-40B4-BE49-F238E27FC236}">
                <a16:creationId xmlns:a16="http://schemas.microsoft.com/office/drawing/2014/main" id="{76F0D9F6-EF18-4FF1-AF2C-6DD2B7CD9010}"/>
              </a:ext>
            </a:extLst>
          </p:cNvPr>
          <p:cNvSpPr/>
          <p:nvPr/>
        </p:nvSpPr>
        <p:spPr>
          <a:xfrm>
            <a:off x="1470991" y="1709530"/>
            <a:ext cx="10018644" cy="3684105"/>
          </a:xfrm>
          <a:prstGeom prst="cloudCallout">
            <a:avLst/>
          </a:prstGeom>
          <a:solidFill>
            <a:srgbClr val="40F0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LUẬN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 ta nên biết giúp đỡ, đoàn kết,</a:t>
            </a:r>
            <a:endParaRPr lang="en-US" sz="2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thân ái với bạn bè.</a:t>
            </a:r>
            <a:endParaRPr lang="en-GB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0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82"/>
            <a:ext cx="12192000" cy="6724357"/>
          </a:xfrm>
          <a:prstGeom prst="rect">
            <a:avLst/>
          </a:prstGeom>
        </p:spPr>
      </p:pic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265F7B84-DC1F-4B44-B315-B0F540E2920E}"/>
              </a:ext>
            </a:extLst>
          </p:cNvPr>
          <p:cNvSpPr/>
          <p:nvPr/>
        </p:nvSpPr>
        <p:spPr>
          <a:xfrm>
            <a:off x="0" y="21883"/>
            <a:ext cx="1577009" cy="994661"/>
          </a:xfrm>
          <a:prstGeom prst="flowChartAlternateProcess">
            <a:avLst/>
          </a:prstGeom>
          <a:solidFill>
            <a:srgbClr val="1FE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CC07AC56-C963-4555-89A4-072FCB3359F5}"/>
              </a:ext>
            </a:extLst>
          </p:cNvPr>
          <p:cNvSpPr/>
          <p:nvPr/>
        </p:nvSpPr>
        <p:spPr>
          <a:xfrm>
            <a:off x="3140765" y="238539"/>
            <a:ext cx="6639340" cy="2107096"/>
          </a:xfrm>
          <a:prstGeom prst="verticalScroll">
            <a:avLst/>
          </a:prstGeom>
          <a:solidFill>
            <a:srgbClr val="15D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eriod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eriod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eriod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Đóng vai cô kĩ sư, kể lại cuộc gặp gỡ, trò chuyện với anh thanh niên |  VFO.VN">
            <a:extLst>
              <a:ext uri="{FF2B5EF4-FFF2-40B4-BE49-F238E27FC236}">
                <a16:creationId xmlns:a16="http://schemas.microsoft.com/office/drawing/2014/main" id="{66341276-A472-4FA3-B0EE-F92ED9CFF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47" y="3114784"/>
            <a:ext cx="4547152" cy="287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loud Callout 1">
            <a:extLst>
              <a:ext uri="{FF2B5EF4-FFF2-40B4-BE49-F238E27FC236}">
                <a16:creationId xmlns:a16="http://schemas.microsoft.com/office/drawing/2014/main" id="{D3FB5344-AE1E-4A32-8D87-F4995BD3861B}"/>
              </a:ext>
            </a:extLst>
          </p:cNvPr>
          <p:cNvSpPr/>
          <p:nvPr/>
        </p:nvSpPr>
        <p:spPr>
          <a:xfrm rot="2156845">
            <a:off x="6884503" y="3111471"/>
            <a:ext cx="3909392" cy="24384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VAI, XỬ LÍ TÌNH HUỐNG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GB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7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4357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7868EF37-9020-4AEB-B08A-329DB00A2963}"/>
              </a:ext>
            </a:extLst>
          </p:cNvPr>
          <p:cNvSpPr/>
          <p:nvPr/>
        </p:nvSpPr>
        <p:spPr>
          <a:xfrm>
            <a:off x="0" y="21883"/>
            <a:ext cx="1577009" cy="994661"/>
          </a:xfrm>
          <a:prstGeom prst="flowChartAlternateProcess">
            <a:avLst/>
          </a:prstGeom>
          <a:solidFill>
            <a:srgbClr val="1FE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8EB60D29-05E9-46D6-9177-4065AC99ED42}"/>
              </a:ext>
            </a:extLst>
          </p:cNvPr>
          <p:cNvSpPr/>
          <p:nvPr/>
        </p:nvSpPr>
        <p:spPr>
          <a:xfrm>
            <a:off x="3140765" y="238539"/>
            <a:ext cx="6639340" cy="2107096"/>
          </a:xfrm>
          <a:prstGeom prst="verticalScroll">
            <a:avLst/>
          </a:prstGeom>
          <a:solidFill>
            <a:srgbClr val="15D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16A51-EE7D-4F1A-BC42-37C55AD92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860" y="2584174"/>
            <a:ext cx="3571461" cy="3571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35A578-7736-47AD-BFA4-AAFD97EA1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157" y="2584174"/>
            <a:ext cx="4846983" cy="35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3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4357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7868EF37-9020-4AEB-B08A-329DB00A2963}"/>
              </a:ext>
            </a:extLst>
          </p:cNvPr>
          <p:cNvSpPr/>
          <p:nvPr/>
        </p:nvSpPr>
        <p:spPr>
          <a:xfrm>
            <a:off x="0" y="21883"/>
            <a:ext cx="1577009" cy="994661"/>
          </a:xfrm>
          <a:prstGeom prst="flowChartAlternateProcess">
            <a:avLst/>
          </a:prstGeom>
          <a:solidFill>
            <a:srgbClr val="1FE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8EB60D29-05E9-46D6-9177-4065AC99ED42}"/>
              </a:ext>
            </a:extLst>
          </p:cNvPr>
          <p:cNvSpPr/>
          <p:nvPr/>
        </p:nvSpPr>
        <p:spPr>
          <a:xfrm>
            <a:off x="3140765" y="238539"/>
            <a:ext cx="6639340" cy="2107096"/>
          </a:xfrm>
          <a:prstGeom prst="verticalScroll">
            <a:avLst/>
          </a:prstGeom>
          <a:solidFill>
            <a:srgbClr val="15D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62" y="3604927"/>
            <a:ext cx="4324350" cy="3067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255" y="3495745"/>
            <a:ext cx="4347505" cy="317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94" y="177421"/>
            <a:ext cx="4424719" cy="3166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255" y="177421"/>
            <a:ext cx="4352573" cy="302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11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226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宋体</vt:lpstr>
      <vt:lpstr>Arial</vt:lpstr>
      <vt:lpstr>Calibri</vt:lpstr>
      <vt:lpstr>Calibri Light</vt:lpstr>
      <vt:lpstr>Times New Roman</vt:lpstr>
      <vt:lpstr>UTM Avo</vt:lpstr>
      <vt:lpstr>2_Office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</dc:creator>
  <cp:lastModifiedBy>Admin</cp:lastModifiedBy>
  <cp:revision>23</cp:revision>
  <dcterms:created xsi:type="dcterms:W3CDTF">2021-07-18T07:06:55Z</dcterms:created>
  <dcterms:modified xsi:type="dcterms:W3CDTF">2023-10-19T16:00:00Z</dcterms:modified>
</cp:coreProperties>
</file>