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80" r:id="rId3"/>
    <p:sldId id="282" r:id="rId4"/>
    <p:sldId id="307" r:id="rId5"/>
    <p:sldId id="304" r:id="rId6"/>
    <p:sldId id="303" r:id="rId7"/>
    <p:sldId id="284" r:id="rId8"/>
    <p:sldId id="286" r:id="rId9"/>
    <p:sldId id="287" r:id="rId10"/>
    <p:sldId id="288" r:id="rId11"/>
    <p:sldId id="289" r:id="rId12"/>
    <p:sldId id="292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66" d="100"/>
          <a:sy n="66" d="100"/>
        </p:scale>
        <p:origin x="-8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3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2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908815" y="991151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Khi trang sách mở ra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675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Viết tên 2 tác giả của những cuốn sách em đã học</a:t>
            </a:r>
            <a:endParaRPr lang="en-US" sz="3200" b="1" i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utoShape 2" descr="Góc Sân Và Khoảng Trời | T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1573607"/>
            <a:ext cx="5418960" cy="360366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380706" y="2379581"/>
            <a:ext cx="5026210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 sách: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 rối đổi kẹo.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 giả: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Thùy Dương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84" y="1084716"/>
            <a:ext cx="3370148" cy="528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6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336380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227" y="987728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</a:t>
            </a:r>
            <a:r>
              <a:rPr lang="en-US" sz="28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 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 </a:t>
            </a:r>
            <a:r>
              <a:rPr lang="en-US" sz="28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thay cho ô vuông.</a:t>
            </a:r>
          </a:p>
        </p:txBody>
      </p:sp>
      <p:sp>
        <p:nvSpPr>
          <p:cNvPr id="15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Text Box 1"/>
          <p:cNvSpPr txBox="1"/>
          <p:nvPr/>
        </p:nvSpPr>
        <p:spPr>
          <a:xfrm>
            <a:off x="2891090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543743" y="1752523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Dao có mài mới sắc, người có học mới 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2152" y="2347056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Hay học thì sang, hay 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àm thì có.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85678" y="3032600"/>
            <a:ext cx="7730038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từng trang, từng trang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Giấy trắng sờ mát rượi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Thơm tho mùi giấy mới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ắn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ót bàn tay xinh.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476506" y="1880651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031115" y="3146744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4705170" y="2472789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861109" y="4618988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031115" y="4605536"/>
            <a:ext cx="26604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2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6" grpId="0"/>
      <p:bldP spid="17" grpId="0"/>
      <p:bldP spid="18" grpId="0"/>
      <p:bldP spid="19" grpId="0" animBg="1"/>
      <p:bldP spid="1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336380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227" y="987728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Chọn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trong ngoặc thay cho ô vuông.</a:t>
            </a:r>
          </a:p>
        </p:txBody>
      </p:sp>
      <p:sp>
        <p:nvSpPr>
          <p:cNvPr id="15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19" y="4723497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543743" y="1752523"/>
            <a:ext cx="311385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(gắn/gắng):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3743" y="2536294"/>
            <a:ext cx="393495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(nắn/nắng):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1922" y="3357389"/>
            <a:ext cx="3002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(vần/vầng):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1921" y="4157690"/>
            <a:ext cx="33196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(vân/vâng):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57600" y="1731898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bó, cố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sức.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40330" y="2536293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uốn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nót.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38939" y="3374086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thơ,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trăng,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trán.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76261" y="4157690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gỗ,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lời,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tay.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379800" y="2680116"/>
            <a:ext cx="752520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765793" y="1860422"/>
            <a:ext cx="780656" cy="4154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701877" y="1861772"/>
            <a:ext cx="938073" cy="4154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802540" y="1854084"/>
            <a:ext cx="938073" cy="4154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4546449" y="2672328"/>
            <a:ext cx="911816" cy="4154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5206137" y="3474082"/>
            <a:ext cx="911816" cy="4987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7271576" y="3490779"/>
            <a:ext cx="911816" cy="4987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5173997" y="4274383"/>
            <a:ext cx="911816" cy="4987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791344" y="4330909"/>
            <a:ext cx="64514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6702373" y="4292492"/>
            <a:ext cx="64514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3765793" y="3490779"/>
            <a:ext cx="64514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7271576" y="2672328"/>
            <a:ext cx="76107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8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6" grpId="0"/>
      <p:bldP spid="1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90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2586" y="558813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</p:spTree>
    <p:extLst>
      <p:ext uri="{BB962C8B-B14F-4D97-AF65-F5344CB8AC3E}">
        <p14:creationId xmlns:p14="http://schemas.microsoft.com/office/powerpoint/2010/main" val="365987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5" y="934255"/>
            <a:ext cx="10612055" cy="4832063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12" y="0"/>
            <a:ext cx="2160588" cy="21547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1581" y="2414131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sách còn có lửa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giấy chẳng cháy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sách có ao sâu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giấy không hề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ướt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66646" y="241413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 không nói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em nghe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 gì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Dạt dào nh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sóng võ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chân trời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1" y="4639512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477547" y="1388973"/>
            <a:ext cx="5373790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trang sách mở ra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13520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sách, giấy, ướt, sóng vỗ,...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những chữ cái đầu dòng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thơ.</a:t>
            </a:r>
            <a:endParaRPr lang="en-US" sz="3200" b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242807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175793" y="477448"/>
            <a:ext cx="3774841" cy="768270"/>
            <a:chOff x="693241" y="945059"/>
            <a:chExt cx="4147108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41471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95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6206" y="1148841"/>
            <a:ext cx="6497173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Khi Ǉrang sá</a:t>
            </a:r>
            <a:r>
              <a:rPr lang="el-GR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jở ǟa</a:t>
            </a:r>
            <a:endParaRPr lang="en-US" sz="34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3684" y="466663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Chí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Ǉả</a:t>
            </a:r>
            <a:endParaRPr lang="en-US" sz="34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8297" y="2245221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Tǟang sá</a:t>
            </a:r>
            <a:r>
              <a:rPr lang="el-GR" sz="3400" b="1" dirty="0">
                <a:latin typeface="HP001 4 hàng" pitchFamily="34" charset="0"/>
              </a:rPr>
              <a:t>ε </a:t>
            </a:r>
            <a:r>
              <a:rPr lang="lt-LT" sz="3400" b="1" dirty="0">
                <a:latin typeface="HP001 4 hàng" pitchFamily="34" charset="0"/>
              </a:rPr>
              <a:t>cŜ có </a:t>
            </a:r>
            <a:r>
              <a:rPr lang="lt-LT" sz="3400" b="1" dirty="0" smtClean="0">
                <a:latin typeface="HP001 4 hàng" pitchFamily="34" charset="0"/>
              </a:rPr>
              <a:t>lửa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8297" y="4266159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 smtClean="0">
                <a:latin typeface="HP001 4 hàng" pitchFamily="34" charset="0"/>
              </a:rPr>
              <a:t>Mà </a:t>
            </a:r>
            <a:r>
              <a:rPr lang="lt-LT" sz="3400" b="1" dirty="0">
                <a:latin typeface="HP001 4 hàng" pitchFamily="34" charset="0"/>
              </a:rPr>
              <a:t>giấy </a:t>
            </a:r>
            <a:r>
              <a:rPr lang="el-GR" sz="3400" b="1" dirty="0">
                <a:latin typeface="HP001 4 hàng" pitchFamily="34" charset="0"/>
              </a:rPr>
              <a:t>δ</a:t>
            </a:r>
            <a:r>
              <a:rPr lang="lt-LT" sz="3400" b="1" dirty="0">
                <a:latin typeface="HP001 4 hàng" pitchFamily="34" charset="0"/>
              </a:rPr>
              <a:t>Ūg Ǘˉ </a:t>
            </a:r>
            <a:r>
              <a:rPr lang="lt-LT" sz="3400" b="1" dirty="0" smtClean="0">
                <a:latin typeface="HP001 4 hàng" pitchFamily="34" charset="0"/>
              </a:rPr>
              <a:t>Ŕė. 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8084" y="2913009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 smtClean="0">
                <a:latin typeface="HP001 4 hàng" pitchFamily="34" charset="0"/>
              </a:rPr>
              <a:t>Mà </a:t>
            </a:r>
            <a:r>
              <a:rPr lang="lt-LT" sz="3400" b="1" dirty="0">
                <a:latin typeface="HP001 4 hàng" pitchFamily="34" charset="0"/>
              </a:rPr>
              <a:t>giấy </a:t>
            </a:r>
            <a:r>
              <a:rPr lang="el-GR" sz="3400" b="1" dirty="0">
                <a:latin typeface="HP001 4 hàng" pitchFamily="34" charset="0"/>
              </a:rPr>
              <a:t>ε</a:t>
            </a:r>
            <a:r>
              <a:rPr lang="lt-LT" sz="3400" b="1" dirty="0">
                <a:latin typeface="HP001 4 hàng" pitchFamily="34" charset="0"/>
              </a:rPr>
              <a:t>ẳng </a:t>
            </a:r>
            <a:r>
              <a:rPr lang="el-GR" sz="3400" b="1" dirty="0">
                <a:latin typeface="HP001 4 hàng" pitchFamily="34" charset="0"/>
              </a:rPr>
              <a:t>ε</a:t>
            </a:r>
            <a:r>
              <a:rPr lang="lt-LT" sz="3400" b="1" dirty="0">
                <a:latin typeface="HP001 4 hàng" pitchFamily="34" charset="0"/>
              </a:rPr>
              <a:t>áy </a:t>
            </a:r>
            <a:r>
              <a:rPr lang="lt-LT" sz="3400" b="1" dirty="0" smtClean="0">
                <a:latin typeface="HP001 4 hàng" pitchFamily="34" charset="0"/>
              </a:rPr>
              <a:t>đâu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4617" y="3587024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 smtClean="0">
                <a:latin typeface="HP001 4 hàng" pitchFamily="34" charset="0"/>
              </a:rPr>
              <a:t>Tǟang </a:t>
            </a:r>
            <a:r>
              <a:rPr lang="lt-LT" sz="3400" b="1" dirty="0">
                <a:latin typeface="HP001 4 hàng" pitchFamily="34" charset="0"/>
              </a:rPr>
              <a:t>sá</a:t>
            </a:r>
            <a:r>
              <a:rPr lang="el-GR" sz="3400" b="1" dirty="0">
                <a:latin typeface="HP001 4 hàng" pitchFamily="34" charset="0"/>
              </a:rPr>
              <a:t>ε </a:t>
            </a:r>
            <a:r>
              <a:rPr lang="lt-LT" sz="3400" b="1" dirty="0">
                <a:latin typeface="HP001 4 hàng" pitchFamily="34" charset="0"/>
              </a:rPr>
              <a:t>có ao </a:t>
            </a:r>
            <a:r>
              <a:rPr lang="lt-LT" sz="3400" b="1" dirty="0" smtClean="0">
                <a:latin typeface="HP001 4 hàng" pitchFamily="34" charset="0"/>
              </a:rPr>
              <a:t>sâu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0192" y="5804297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 smtClean="0">
                <a:latin typeface="HP001 4 hàng" pitchFamily="34" charset="0"/>
              </a:rPr>
              <a:t>MŎ </a:t>
            </a:r>
            <a:r>
              <a:rPr lang="vi-VN" sz="3400" b="1" dirty="0">
                <a:latin typeface="HP001 4 hàng" pitchFamily="34" charset="0"/>
              </a:rPr>
              <a:t>εân ǇrƟ đang </a:t>
            </a:r>
            <a:r>
              <a:rPr lang="vi-VN" sz="3400" b="1" dirty="0" smtClean="0">
                <a:latin typeface="HP001 4 hàng" pitchFamily="34" charset="0"/>
              </a:rPr>
              <a:t>đi. 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41231" y="3801569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Tǟang sáε δŪg wĀ </a:t>
            </a:r>
            <a:r>
              <a:rPr lang="vi-VN" sz="3400" b="1" dirty="0" smtClean="0">
                <a:latin typeface="HP001 4 hàng" pitchFamily="34" charset="0"/>
              </a:rPr>
              <a:t>đưϑ</a:t>
            </a:r>
            <a:endParaRPr lang="vi-VN" sz="3400" b="1" dirty="0">
              <a:latin typeface="HP001 4 hàng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9160" y="4478682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 smtClean="0">
                <a:latin typeface="HP001 4 hàng" pitchFamily="34" charset="0"/>
              </a:rPr>
              <a:t>Sao </a:t>
            </a:r>
            <a:r>
              <a:rPr lang="vi-VN" sz="3400" b="1" dirty="0">
                <a:latin typeface="HP001 4 hàng" pitchFamily="34" charset="0"/>
              </a:rPr>
              <a:t>em wΉ; đΗϛu </a:t>
            </a:r>
            <a:r>
              <a:rPr lang="vi-VN" sz="3400" b="1" dirty="0" smtClean="0">
                <a:latin typeface="HP001 4 hàng" pitchFamily="34" charset="0"/>
              </a:rPr>
              <a:t>gì</a:t>
            </a:r>
            <a:endParaRPr lang="vi-VN" sz="3400" b="1" dirty="0">
              <a:latin typeface="HP001 4 hàng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9160" y="5139821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 smtClean="0">
                <a:latin typeface="HP001 4 hàng" pitchFamily="34" charset="0"/>
              </a:rPr>
              <a:t>Dạt </a:t>
            </a:r>
            <a:r>
              <a:rPr lang="vi-VN" sz="3400" b="1" dirty="0">
                <a:latin typeface="HP001 4 hàng" pitchFamily="34" charset="0"/>
              </a:rPr>
              <a:t>dào ηư sŗg </a:t>
            </a:r>
            <a:r>
              <a:rPr lang="vi-VN" sz="3400" b="1" dirty="0" smtClean="0">
                <a:latin typeface="HP001 4 hàng" pitchFamily="34" charset="0"/>
              </a:rPr>
              <a:t>võ</a:t>
            </a:r>
            <a:endParaRPr lang="vi-VN" sz="34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6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Viết tên 2 tác giả của những cuốn sách em đã học</a:t>
            </a:r>
            <a:endParaRPr lang="en-US" sz="3200" b="1" i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84" y="1050529"/>
            <a:ext cx="3614971" cy="5162805"/>
          </a:xfrm>
          <a:prstGeom prst="rect">
            <a:avLst/>
          </a:prstGeom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1573607"/>
            <a:ext cx="5418960" cy="360366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36689" y="2379581"/>
            <a:ext cx="5026210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 sách: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Dế Mèn phiêu lưu kí.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 giả: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 Hoài.</a:t>
            </a:r>
          </a:p>
          <a:p>
            <a:endParaRPr lang="en-US" sz="3200" b="1" i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Viết tên 2 tác giả của những cuốn sách em đã học</a:t>
            </a:r>
            <a:endParaRPr lang="en-US" sz="3200" b="1" i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utoShape 2" descr="Góc Sân Và Khoảng Trời | T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82" y="1075535"/>
            <a:ext cx="3285105" cy="5017251"/>
          </a:xfrm>
          <a:prstGeom prst="rect">
            <a:avLst/>
          </a:prstGeom>
        </p:spPr>
      </p:pic>
      <p:pic>
        <p:nvPicPr>
          <p:cNvPr id="20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1573607"/>
            <a:ext cx="5418960" cy="36036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80706" y="2379581"/>
            <a:ext cx="5026210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 sách: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Góc sân và khoảng trời.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 giả: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 Đăng Khoa.</a:t>
            </a:r>
          </a:p>
          <a:p>
            <a:endParaRPr lang="en-US" sz="3200" b="1" i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47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Viết tên 2 tác giả của những cuốn sách em đã học</a:t>
            </a:r>
            <a:endParaRPr lang="en-US" sz="3200" b="1" i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utoShape 2" descr="Góc Sân Và Khoảng Trời | T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1573607"/>
            <a:ext cx="5418960" cy="36036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80706" y="2379581"/>
            <a:ext cx="5026210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 sách: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 sinh nhật.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 giả: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Thị Thanh Bình.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84" y="1124673"/>
            <a:ext cx="3341098" cy="50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622</Words>
  <Application>Microsoft Office PowerPoint</Application>
  <PresentationFormat>Custom</PresentationFormat>
  <Paragraphs>97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151</cp:revision>
  <dcterms:created xsi:type="dcterms:W3CDTF">2021-06-02T14:23:54Z</dcterms:created>
  <dcterms:modified xsi:type="dcterms:W3CDTF">2021-07-04T14:14:43Z</dcterms:modified>
</cp:coreProperties>
</file>