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256" r:id="rId4"/>
    <p:sldId id="264" r:id="rId5"/>
    <p:sldId id="283" r:id="rId6"/>
    <p:sldId id="284" r:id="rId7"/>
    <p:sldId id="285" r:id="rId8"/>
    <p:sldId id="286" r:id="rId9"/>
    <p:sldId id="287" r:id="rId10"/>
    <p:sldId id="27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7" autoAdjust="0"/>
    <p:restoredTop sz="93950" autoAdjust="0"/>
  </p:normalViewPr>
  <p:slideViewPr>
    <p:cSldViewPr snapToGrid="0">
      <p:cViewPr>
        <p:scale>
          <a:sx n="59" d="100"/>
          <a:sy n="59" d="100"/>
        </p:scale>
        <p:origin x="-64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Thầy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gõ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mục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tiêu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theo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mình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xmlns="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xmlns="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xmlns="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xmlns="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xmlns="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xmlns="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xmlns="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xmlns="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xmlns="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xmlns="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xmlns="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58171" y="2080798"/>
            <a:ext cx="5753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LUYỆN VIẾT ĐOẠN </a:t>
            </a:r>
          </a:p>
        </p:txBody>
      </p:sp>
      <p:sp>
        <p:nvSpPr>
          <p:cNvPr id="16" name="Text Box 1"/>
          <p:cNvSpPr txBox="1"/>
          <p:nvPr/>
        </p:nvSpPr>
        <p:spPr>
          <a:xfrm>
            <a:off x="2921001" y="642360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8E852256-A333-49D6-ADCD-2215C66790B1}"/>
              </a:ext>
            </a:extLst>
          </p:cNvPr>
          <p:cNvSpPr txBox="1"/>
          <p:nvPr/>
        </p:nvSpPr>
        <p:spPr>
          <a:xfrm>
            <a:off x="4889721" y="3202559"/>
            <a:ext cx="245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Tuần 6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xmlns="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187293" cy="728068"/>
            <a:chOff x="774356" y="888444"/>
            <a:chExt cx="10187293" cy="728068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 viên ghi mục tiêu.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 viên ghi mục tiêu.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4926BE0-6FEB-4035-95CC-8282BD1C87A0}"/>
              </a:ext>
            </a:extLst>
          </p:cNvPr>
          <p:cNvGrpSpPr/>
          <p:nvPr/>
        </p:nvGrpSpPr>
        <p:grpSpPr>
          <a:xfrm>
            <a:off x="4086680" y="4306457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 viên ghi mục tiêu.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 Box 1"/>
          <p:cNvSpPr txBox="1"/>
          <p:nvPr/>
        </p:nvSpPr>
        <p:spPr>
          <a:xfrm>
            <a:off x="2921001" y="642360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074638" y="2177756"/>
            <a:ext cx="8171544" cy="394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15561" y="1023590"/>
            <a:ext cx="64896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DANH SÁCH HỌC SINH TỔ 1 LỚP 2A </a:t>
            </a:r>
          </a:p>
          <a:p>
            <a:pPr algn="ctr"/>
            <a:r>
              <a:rPr lang="en-US" sz="2800" b="1" dirty="0" smtClean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ĐĂNG KÍ ĐI THAM QUAN</a:t>
            </a:r>
          </a:p>
        </p:txBody>
      </p:sp>
      <p:sp>
        <p:nvSpPr>
          <p:cNvPr id="6" name="Cloud 5"/>
          <p:cNvSpPr/>
          <p:nvPr/>
        </p:nvSpPr>
        <p:spPr>
          <a:xfrm>
            <a:off x="2772229" y="812800"/>
            <a:ext cx="6386285" cy="1364956"/>
          </a:xfrm>
          <a:prstGeom prst="cloud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"/>
          <p:cNvSpPr txBox="1"/>
          <p:nvPr/>
        </p:nvSpPr>
        <p:spPr>
          <a:xfrm>
            <a:off x="2921001" y="656874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Đọc danh sách dưới đây và trả lời câu hỏi.</a:t>
              </a:r>
              <a:endParaRPr lang="vi-VN" sz="3200" b="1" dirty="0">
                <a:solidFill>
                  <a:srgbClr val="0082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28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132337" y="2195105"/>
            <a:ext cx="6706676" cy="32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7848" y="992031"/>
            <a:ext cx="64896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DANH SÁCH HỌC SINH TỔ 1 LỚP 2A </a:t>
            </a:r>
          </a:p>
          <a:p>
            <a:pPr algn="ctr"/>
            <a:r>
              <a:rPr lang="en-US" sz="2800" b="1" dirty="0" smtClean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ĐĂNG KÍ ĐI THAM QUAN</a:t>
            </a:r>
          </a:p>
        </p:txBody>
      </p:sp>
      <p:sp>
        <p:nvSpPr>
          <p:cNvPr id="6" name="Cloud 5"/>
          <p:cNvSpPr/>
          <p:nvPr/>
        </p:nvSpPr>
        <p:spPr>
          <a:xfrm>
            <a:off x="87097" y="728551"/>
            <a:ext cx="6386285" cy="1364956"/>
          </a:xfrm>
          <a:prstGeom prst="cloud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"/>
          <p:cNvSpPr txBox="1"/>
          <p:nvPr/>
        </p:nvSpPr>
        <p:spPr>
          <a:xfrm>
            <a:off x="2921001" y="656874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1025" y="1869693"/>
            <a:ext cx="50509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Tổ 1 lớp 2A có bao nhiêu học sinh?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 Có mấy bạn đăng kí tham quan lăng Bác?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 Có mấy bạn đăng kí tham quan Bảo tàng dân tộc học.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024913" y="1869693"/>
            <a:ext cx="5029387" cy="389048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8382788" y="356275"/>
            <a:ext cx="2482090" cy="1257985"/>
            <a:chOff x="3759267" y="334167"/>
            <a:chExt cx="5621970" cy="1403180"/>
          </a:xfrm>
        </p:grpSpPr>
        <p:sp>
          <p:nvSpPr>
            <p:cNvPr id="23" name="Cloud Callout 22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23658" y="477746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16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"/>
          <p:cNvSpPr txBox="1"/>
          <p:nvPr/>
        </p:nvSpPr>
        <p:spPr>
          <a:xfrm>
            <a:off x="2921001" y="656874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430424" y="4465102"/>
            <a:ext cx="7844243" cy="1520081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12426" y="4506238"/>
            <a:ext cx="844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Tổ 1 lớp 2A có bao nhiêu học sinh?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8262" y="5132596"/>
            <a:ext cx="712598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Tổ 1 lớp 2A có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học sinh.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921001" y="885373"/>
            <a:ext cx="402770" cy="293188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7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"/>
          <p:cNvSpPr txBox="1"/>
          <p:nvPr/>
        </p:nvSpPr>
        <p:spPr>
          <a:xfrm>
            <a:off x="2921001" y="656874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844841" y="4073224"/>
            <a:ext cx="9224211" cy="193569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64924" y="3963923"/>
            <a:ext cx="886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 Có mấy bạn đăng kí tham quan lăng Bác?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8791" y="4598633"/>
            <a:ext cx="786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bạn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đăng kí tham quan lăng Bác.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7459" y="5257468"/>
            <a:ext cx="786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 là những bạn nào?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11360" y="155302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1360" y="301606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2508" y="3386401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11360" y="374758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6200000">
            <a:off x="4589341" y="456232"/>
            <a:ext cx="402770" cy="196136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4895114" y="1577114"/>
            <a:ext cx="402770" cy="268790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4552681" y="2345803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4582263" y="2673298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8" grpId="0"/>
      <p:bldP spid="21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"/>
          <p:cNvSpPr txBox="1"/>
          <p:nvPr/>
        </p:nvSpPr>
        <p:spPr>
          <a:xfrm>
            <a:off x="2921001" y="656874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14400" y="4123099"/>
            <a:ext cx="11053011" cy="193569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55245" y="4030423"/>
            <a:ext cx="1178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mấy bạn đăng kí tham quan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Bảo tàng Dân tộc học?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49112" y="4665133"/>
            <a:ext cx="10396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bạn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đăng kí tham quan Bảo tàng Dân tộc học.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7780" y="5323968"/>
            <a:ext cx="819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 là những bạn nào?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43633" y="1176513"/>
            <a:ext cx="208839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1359" y="1929546"/>
            <a:ext cx="208839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2508" y="2278363"/>
            <a:ext cx="204724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11360" y="2628794"/>
            <a:ext cx="2088395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6200000">
            <a:off x="4504133" y="143028"/>
            <a:ext cx="402770" cy="184678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4704268" y="714740"/>
            <a:ext cx="367760" cy="222611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4491123" y="1325297"/>
            <a:ext cx="276087" cy="169407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4539235" y="1608291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8" grpId="0"/>
      <p:bldP spid="21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/>
          <p:nvPr/>
        </p:nvSpPr>
        <p:spPr>
          <a:xfrm>
            <a:off x="2921001" y="656874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54737" y="192466"/>
            <a:ext cx="10777433" cy="1077218"/>
            <a:chOff x="238537" y="232458"/>
            <a:chExt cx="10777433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722280" y="232458"/>
              <a:ext cx="10293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smtClean="0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Lập danh sách tổ em đăng kí tham gia câu lạc bộ trường như: câu lạc bộ cờ vua, võ thuật,...</a:t>
              </a:r>
              <a:endParaRPr lang="vi-VN" sz="3200" b="1" dirty="0">
                <a:solidFill>
                  <a:srgbClr val="0082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446506"/>
              </p:ext>
            </p:extLst>
          </p:nvPr>
        </p:nvGraphicFramePr>
        <p:xfrm>
          <a:off x="1666817" y="1593917"/>
          <a:ext cx="9082269" cy="42062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03437"/>
                <a:gridCol w="3795867"/>
                <a:gridCol w="2101515"/>
                <a:gridCol w="2281450"/>
              </a:tblGrid>
              <a:tr h="4339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STT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Họ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tên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Học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 vẽ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Học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 cờ  vua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Dương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Thanh Hà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Đặng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Nhật Linh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  <a:endParaRPr lang="en-US" sz="2800" b="1" dirty="0" smtClean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Trần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Bích Ngọc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Nguyễn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Nhật Anh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5</a:t>
                      </a:r>
                      <a:endParaRPr lang="en-US" sz="2800" b="1" dirty="0" smtClean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Lê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Văn Công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6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Trịnh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Văn Tiến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Trần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Hòa Bình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1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xmlns="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xmlns="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xmlns="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xmlns="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xmlns="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xmlns="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xmlns="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xmlns="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xmlns="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xmlns="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xmlns="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sp>
        <p:nvSpPr>
          <p:cNvPr id="17" name="Text Box 1"/>
          <p:cNvSpPr txBox="1"/>
          <p:nvPr/>
        </p:nvSpPr>
        <p:spPr>
          <a:xfrm>
            <a:off x="2921001" y="655423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378</Words>
  <Application>Microsoft Office PowerPoint</Application>
  <PresentationFormat>Custom</PresentationFormat>
  <Paragraphs>66</Paragraphs>
  <Slides>9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187</cp:revision>
  <dcterms:created xsi:type="dcterms:W3CDTF">2021-05-29T04:05:18Z</dcterms:created>
  <dcterms:modified xsi:type="dcterms:W3CDTF">2021-07-10T03:24:24Z</dcterms:modified>
</cp:coreProperties>
</file>