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6" r:id="rId5"/>
    <p:sldId id="284" r:id="rId6"/>
    <p:sldId id="296" r:id="rId7"/>
    <p:sldId id="293" r:id="rId8"/>
    <p:sldId id="295" r:id="rId9"/>
    <p:sldId id="29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3B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4" autoAdjust="0"/>
  </p:normalViewPr>
  <p:slideViewPr>
    <p:cSldViewPr snapToGrid="0">
      <p:cViewPr varScale="1">
        <p:scale>
          <a:sx n="66" d="100"/>
          <a:sy n="66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AE330-7CB7-4010-A9B3-D5B000F51CE7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427-7152-486F-BA18-B09794BC65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494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41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353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41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473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6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29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0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0744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075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25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42792-698C-4F83-8FCE-D1DA7A387BBF}" type="datetimeFigureOut">
              <a:rPr lang="vi-VN" smtClean="0"/>
              <a:t>26/07/2021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F8025-5987-4015-8987-C82B7F5F02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1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ChangeArrowheads="1"/>
          </p:cNvSpPr>
          <p:nvPr/>
        </p:nvSpPr>
        <p:spPr>
          <a:xfrm>
            <a:off x="1632024" y="123220"/>
            <a:ext cx="8871479" cy="14700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HỘI</a:t>
            </a:r>
            <a:endParaRPr lang="en-US" altLang="en-US" sz="8800" b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86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48BB10-0603-4CB2-B9DC-5C14A5639811}"/>
              </a:ext>
            </a:extLst>
          </p:cNvPr>
          <p:cNvSpPr txBox="1"/>
          <p:nvPr/>
        </p:nvSpPr>
        <p:spPr>
          <a:xfrm>
            <a:off x="1204683" y="2104475"/>
            <a:ext cx="998582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SỰ KIỆN Ở TRƯỜNG HỌC</a:t>
            </a:r>
          </a:p>
          <a:p>
            <a:pPr algn="ctr"/>
            <a:r>
              <a:rPr lang="en-US" sz="3200" b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386375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C80D60-82CC-4E91-8A8D-F624297AA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xmlns="" id="{708C10D5-B7DF-4706-854B-ED6983558C2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644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E99D6CEC-5589-4F06-9FBD-1A96482C4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159" r="22459" b="16271"/>
          <a:stretch/>
        </p:blipFill>
        <p:spPr>
          <a:xfrm rot="16200000">
            <a:off x="2999283" y="443454"/>
            <a:ext cx="6183444" cy="6645644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C81497-1D77-4907-AB7E-B85EF5AAB4FB}"/>
              </a:ext>
            </a:extLst>
          </p:cNvPr>
          <p:cNvSpPr txBox="1"/>
          <p:nvPr/>
        </p:nvSpPr>
        <p:spPr>
          <a:xfrm>
            <a:off x="217714" y="227874"/>
            <a:ext cx="118693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Nhà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</a:t>
            </a:r>
            <a:r>
              <a:rPr lang="en-US" sz="3200" b="1" smtClean="0">
                <a:solidFill>
                  <a:srgbClr val="FF0000"/>
                </a:solidFill>
              </a:rPr>
              <a:t>iáo </a:t>
            </a:r>
            <a:r>
              <a:rPr lang="en-US" sz="3200" b="1" err="1">
                <a:solidFill>
                  <a:srgbClr val="FF0000"/>
                </a:solidFill>
              </a:rPr>
              <a:t>Việt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Nam.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C6ADE53C-9C65-49C3-914B-B65FAEA8A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11645" r="22462" b="12220"/>
          <a:stretch/>
        </p:blipFill>
        <p:spPr>
          <a:xfrm rot="5400000">
            <a:off x="5387709" y="1168450"/>
            <a:ext cx="6172514" cy="5206585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630B9F0-666B-402A-8422-44A4794D9E03}"/>
              </a:ext>
            </a:extLst>
          </p:cNvPr>
          <p:cNvSpPr txBox="1"/>
          <p:nvPr/>
        </p:nvSpPr>
        <p:spPr>
          <a:xfrm>
            <a:off x="344774" y="227874"/>
            <a:ext cx="11742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Nói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tham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động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smtClean="0">
                <a:solidFill>
                  <a:srgbClr val="FF0000"/>
                </a:solidFill>
              </a:rPr>
              <a:t>chuẩn </a:t>
            </a:r>
            <a:r>
              <a:rPr lang="en-US" sz="3200" b="1" dirty="0" err="1">
                <a:solidFill>
                  <a:srgbClr val="FF0000"/>
                </a:solidFill>
              </a:rPr>
              <a:t>bị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err="1">
                <a:solidFill>
                  <a:srgbClr val="FF0000"/>
                </a:solidFill>
              </a:rPr>
              <a:t>Nhà</a:t>
            </a:r>
            <a:r>
              <a:rPr lang="en-US" sz="3200" b="1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</a:t>
            </a:r>
            <a:r>
              <a:rPr lang="en-US" sz="3200" b="1" smtClean="0">
                <a:solidFill>
                  <a:srgbClr val="FF0000"/>
                </a:solidFill>
              </a:rPr>
              <a:t>iáo </a:t>
            </a:r>
            <a:r>
              <a:rPr lang="en-US" sz="3200" b="1" dirty="0" err="1">
                <a:solidFill>
                  <a:srgbClr val="FF0000"/>
                </a:solidFill>
              </a:rPr>
              <a:t>Việt</a:t>
            </a:r>
            <a:r>
              <a:rPr lang="en-US" sz="3200" b="1" dirty="0">
                <a:solidFill>
                  <a:srgbClr val="FF0000"/>
                </a:solidFill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42027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8041"/>
            <a:ext cx="10515600" cy="752475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13BFCC-7E29-4644-B137-0CBAA20143B3}"/>
              </a:ext>
            </a:extLst>
          </p:cNvPr>
          <p:cNvSpPr txBox="1"/>
          <p:nvPr/>
        </p:nvSpPr>
        <p:spPr>
          <a:xfrm>
            <a:off x="1527747" y="2551837"/>
            <a:ext cx="94740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81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94670A-0B70-4BF7-99F4-4A409DE69F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23DDB3-1BE7-4465-BCAB-6DD32ECE870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A88CE82-D61C-43D7-9F7A-C475537B61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75</Words>
  <Application>Microsoft Office PowerPoint</Application>
  <PresentationFormat>Custom</PresentationFormat>
  <Paragraphs>9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219</cp:revision>
  <dcterms:created xsi:type="dcterms:W3CDTF">2020-08-07T16:29:27Z</dcterms:created>
  <dcterms:modified xsi:type="dcterms:W3CDTF">2021-07-26T03:57:03Z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