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61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21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A9B5D482-8A92-4979-A9E0-C90549A95795}"/>
              </a:ext>
            </a:extLst>
          </p:cNvPr>
          <p:cNvGrpSpPr/>
          <p:nvPr/>
        </p:nvGrpSpPr>
        <p:grpSpPr>
          <a:xfrm>
            <a:off x="4210704" y="287676"/>
            <a:ext cx="3710676" cy="3004037"/>
            <a:chOff x="6244978" y="152406"/>
            <a:chExt cx="3732983" cy="3139307"/>
          </a:xfrm>
        </p:grpSpPr>
        <p:pic>
          <p:nvPicPr>
            <p:cNvPr id="6" name="Chỗ dành sẵn cho Nội dung 4">
              <a:extLst>
                <a:ext uri="{FF2B5EF4-FFF2-40B4-BE49-F238E27FC236}">
                  <a16:creationId xmlns:a16="http://schemas.microsoft.com/office/drawing/2014/main" id="{C35C1DBA-8DE5-40F1-BC10-FFB83BF33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45995" r="53310" b="34691"/>
            <a:stretch/>
          </p:blipFill>
          <p:spPr>
            <a:xfrm>
              <a:off x="6267237" y="164385"/>
              <a:ext cx="3710724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F993E1DF-F44D-43F5-B2A8-341E062B0D34}"/>
                </a:ext>
              </a:extLst>
            </p:cNvPr>
            <p:cNvSpPr/>
            <p:nvPr/>
          </p:nvSpPr>
          <p:spPr>
            <a:xfrm>
              <a:off x="6244978" y="15240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6210FF2-E38E-4296-9016-01B08B6D8E46}"/>
              </a:ext>
            </a:extLst>
          </p:cNvPr>
          <p:cNvGrpSpPr/>
          <p:nvPr/>
        </p:nvGrpSpPr>
        <p:grpSpPr>
          <a:xfrm>
            <a:off x="8133692" y="299138"/>
            <a:ext cx="3824651" cy="2992575"/>
            <a:chOff x="1611331" y="3419393"/>
            <a:chExt cx="3847643" cy="3127328"/>
          </a:xfrm>
        </p:grpSpPr>
        <p:pic>
          <p:nvPicPr>
            <p:cNvPr id="7" name="Chỗ dành sẵn cho Nội dung 4">
              <a:extLst>
                <a:ext uri="{FF2B5EF4-FFF2-40B4-BE49-F238E27FC236}">
                  <a16:creationId xmlns:a16="http://schemas.microsoft.com/office/drawing/2014/main" id="{76EE4401-C58A-4B70-A873-52B738F2F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5" t="65399" r="66167" b="15287"/>
            <a:stretch/>
          </p:blipFill>
          <p:spPr>
            <a:xfrm>
              <a:off x="1642359" y="3419393"/>
              <a:ext cx="3816615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8FA11827-FDD4-4283-A629-DFBBFBA62F7C}"/>
                </a:ext>
              </a:extLst>
            </p:cNvPr>
            <p:cNvSpPr/>
            <p:nvPr/>
          </p:nvSpPr>
          <p:spPr>
            <a:xfrm>
              <a:off x="1611331" y="342986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B93EAB7-BFB5-43EB-B2D9-E29E6EAE07B7}"/>
              </a:ext>
            </a:extLst>
          </p:cNvPr>
          <p:cNvGrpSpPr/>
          <p:nvPr/>
        </p:nvGrpSpPr>
        <p:grpSpPr>
          <a:xfrm>
            <a:off x="212337" y="3562528"/>
            <a:ext cx="3793809" cy="2984193"/>
            <a:chOff x="6263816" y="3428152"/>
            <a:chExt cx="3714145" cy="3118569"/>
          </a:xfrm>
        </p:grpSpPr>
        <p:pic>
          <p:nvPicPr>
            <p:cNvPr id="9" name="Chỗ dành sẵn cho Nội dung 4">
              <a:extLst>
                <a:ext uri="{FF2B5EF4-FFF2-40B4-BE49-F238E27FC236}">
                  <a16:creationId xmlns:a16="http://schemas.microsoft.com/office/drawing/2014/main" id="{4D973F7F-437F-4288-8A4C-5BA62E23B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7" t="65750" r="53176" b="15046"/>
            <a:stretch/>
          </p:blipFill>
          <p:spPr>
            <a:xfrm>
              <a:off x="6267237" y="3437040"/>
              <a:ext cx="3710724" cy="310968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D7A1A4F7-9E61-48F1-8EA4-2DF9B3D0FC21}"/>
                </a:ext>
              </a:extLst>
            </p:cNvPr>
            <p:cNvSpPr/>
            <p:nvPr/>
          </p:nvSpPr>
          <p:spPr>
            <a:xfrm>
              <a:off x="6263816" y="342815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E133655-C5C4-47C9-8CDF-16C8398D8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t="45774" r="66820" b="34913"/>
          <a:stretch/>
        </p:blipFill>
        <p:spPr>
          <a:xfrm>
            <a:off x="181926" y="287676"/>
            <a:ext cx="3793809" cy="3004037"/>
          </a:xfrm>
          <a:ln w="28575">
            <a:solidFill>
              <a:schemeClr val="tx1"/>
            </a:solidFill>
          </a:ln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22BE86-87C2-4571-ADF6-CC3B8B346153}"/>
              </a:ext>
            </a:extLst>
          </p:cNvPr>
          <p:cNvSpPr/>
          <p:nvPr/>
        </p:nvSpPr>
        <p:spPr>
          <a:xfrm>
            <a:off x="164382" y="277404"/>
            <a:ext cx="503434" cy="462337"/>
          </a:xfrm>
          <a:prstGeom prst="ellipse">
            <a:avLst/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EF0B80DA-927E-4E9F-AE58-BA95CB474B54}"/>
              </a:ext>
            </a:extLst>
          </p:cNvPr>
          <p:cNvGrpSpPr/>
          <p:nvPr/>
        </p:nvGrpSpPr>
        <p:grpSpPr>
          <a:xfrm>
            <a:off x="4179875" y="3563430"/>
            <a:ext cx="3741505" cy="3006893"/>
            <a:chOff x="4179875" y="3563430"/>
            <a:chExt cx="3741505" cy="3006893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B437EC08-A8DA-435B-9908-DF5D08F3B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25" t="8964" r="31364" b="68689"/>
            <a:stretch/>
          </p:blipFill>
          <p:spPr>
            <a:xfrm>
              <a:off x="4199506" y="3571032"/>
              <a:ext cx="3721874" cy="29992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EF7A2C47-8154-45EC-8232-3D7651DFA891}"/>
                </a:ext>
              </a:extLst>
            </p:cNvPr>
            <p:cNvSpPr/>
            <p:nvPr/>
          </p:nvSpPr>
          <p:spPr>
            <a:xfrm>
              <a:off x="4179875" y="3563430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3DBD1492-F5D7-4DC2-B9B8-D05F8C7C8A0E}"/>
              </a:ext>
            </a:extLst>
          </p:cNvPr>
          <p:cNvGrpSpPr/>
          <p:nvPr/>
        </p:nvGrpSpPr>
        <p:grpSpPr>
          <a:xfrm>
            <a:off x="8123443" y="3551446"/>
            <a:ext cx="3852725" cy="3017058"/>
            <a:chOff x="8123443" y="3551446"/>
            <a:chExt cx="3852725" cy="3017058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CC5D91B7-927F-4250-89B3-F503228D9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54"/>
            <a:stretch/>
          </p:blipFill>
          <p:spPr>
            <a:xfrm>
              <a:off x="8133691" y="3562528"/>
              <a:ext cx="3842477" cy="30059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C8DBDB53-BF6E-4CED-9837-65A8324F0ABD}"/>
                </a:ext>
              </a:extLst>
            </p:cNvPr>
            <p:cNvSpPr/>
            <p:nvPr/>
          </p:nvSpPr>
          <p:spPr>
            <a:xfrm>
              <a:off x="8123443" y="355144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508" y="57530"/>
            <a:ext cx="12070080" cy="6742939"/>
            <a:chOff x="313508" y="57530"/>
            <a:chExt cx="12070080" cy="6742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3120"/>
            <a:stretch/>
          </p:blipFill>
          <p:spPr>
            <a:xfrm>
              <a:off x="313508" y="57530"/>
              <a:ext cx="12070080" cy="67429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58938" y="1254035"/>
              <a:ext cx="535577" cy="692331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28211" y="2926080"/>
              <a:ext cx="535577" cy="692331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0422" y="1946366"/>
              <a:ext cx="535577" cy="692331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6879" y="4099097"/>
              <a:ext cx="535577" cy="692331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2885" y="4786150"/>
              <a:ext cx="535577" cy="692331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508" y="770709"/>
              <a:ext cx="3579223" cy="5460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0423" y="165926"/>
              <a:ext cx="4288971" cy="1088109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34847" y="1397726"/>
              <a:ext cx="5134787" cy="1136468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9331" y="2808515"/>
              <a:ext cx="4130040" cy="1065875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78384" y="4148711"/>
              <a:ext cx="4007033" cy="1024180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2183" y="5410594"/>
              <a:ext cx="4347211" cy="956162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24105" y="10368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005" y="16720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2775" y="284638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0828" y="3927420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1925" y="465762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3957" y="3043762"/>
            <a:ext cx="18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994" r="60224">
                        <a14:foregroundMark x1="18690" y1="26677" x2="13099" y2="29553"/>
                        <a14:foregroundMark x1="19329" y1="25399" x2="12620" y2="31310"/>
                        <a14:backgroundMark x1="19329" y1="26198" x2="16134" y2="27796"/>
                        <a14:backgroundMark x1="19329" y1="26198" x2="13259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9" y="709980"/>
            <a:ext cx="5962650" cy="5962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96911" y="194482"/>
            <a:ext cx="4183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1789" y="1464612"/>
            <a:ext cx="488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măng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9406" y="2802786"/>
            <a:ext cx="4216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dẹp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5595" y="4118591"/>
            <a:ext cx="3859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6912" y="5573771"/>
            <a:ext cx="411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bẻ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82E361E-8BEF-4E98-B416-6F73BCDF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46" t="48240" r="39021" b="19900"/>
          <a:stretch/>
        </p:blipFill>
        <p:spPr>
          <a:xfrm>
            <a:off x="176783" y="0"/>
            <a:ext cx="3256908" cy="6760896"/>
          </a:xfrm>
          <a:prstGeom prst="rect">
            <a:avLst/>
          </a:prstGeom>
        </p:spPr>
      </p:pic>
      <p:pic>
        <p:nvPicPr>
          <p:cNvPr id="5" name="Chỗ dành sẵn cho Nội dung 3">
            <a:extLst>
              <a:ext uri="{FF2B5EF4-FFF2-40B4-BE49-F238E27FC236}">
                <a16:creationId xmlns:a16="http://schemas.microsoft.com/office/drawing/2014/main" id="{1827F356-78FD-4DC4-89D5-A10C9AE1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71" t="56081" r="13653" b="16106"/>
          <a:stretch/>
        </p:blipFill>
        <p:spPr>
          <a:xfrm>
            <a:off x="3299792" y="387626"/>
            <a:ext cx="8637104" cy="6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2020-08-14T09:53:18Z</dcterms:created>
  <dcterms:modified xsi:type="dcterms:W3CDTF">2023-10-19T15:40:52Z</dcterms:modified>
</cp:coreProperties>
</file>