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7" r:id="rId4"/>
    <p:sldId id="259" r:id="rId5"/>
    <p:sldId id="260" r:id="rId6"/>
    <p:sldId id="269" r:id="rId7"/>
    <p:sldId id="270" r:id="rId8"/>
    <p:sldId id="266" r:id="rId9"/>
    <p:sldId id="267" r:id="rId10"/>
  </p:sldIdLst>
  <p:sldSz cx="15636875" cy="9236075"/>
  <p:notesSz cx="6858000" cy="9144000"/>
  <p:defaultTextStyle>
    <a:defPPr>
      <a:defRPr lang="en-US"/>
    </a:defPPr>
    <a:lvl1pPr marL="0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920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84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76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768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460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152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844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5363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>
        <p:scale>
          <a:sx n="50" d="100"/>
          <a:sy n="50" d="100"/>
        </p:scale>
        <p:origin x="-1020" y="-120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920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84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76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768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460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152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844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5363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A2A56D-6EF5-432E-94EA-49A2D66BB35C}"/>
              </a:ext>
            </a:extLst>
          </p:cNvPr>
          <p:cNvGrpSpPr/>
          <p:nvPr/>
        </p:nvGrpSpPr>
        <p:grpSpPr>
          <a:xfrm>
            <a:off x="0" y="1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6CFF0F-F854-4DD0-BBDB-C1DE4F00E0BD}"/>
              </a:ext>
            </a:extLst>
          </p:cNvPr>
          <p:cNvGrpSpPr/>
          <p:nvPr/>
        </p:nvGrpSpPr>
        <p:grpSpPr>
          <a:xfrm>
            <a:off x="518169" y="792927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C4E763E-B30E-4558-ABDE-4EFB5B84421D}"/>
              </a:ext>
            </a:extLst>
          </p:cNvPr>
          <p:cNvSpPr/>
          <p:nvPr/>
        </p:nvSpPr>
        <p:spPr>
          <a:xfrm>
            <a:off x="2165546" y="876557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206CE868-3DE5-4122-89DA-2DAEDC5B65CA}"/>
              </a:ext>
            </a:extLst>
          </p:cNvPr>
          <p:cNvSpPr txBox="1"/>
          <p:nvPr/>
        </p:nvSpPr>
        <p:spPr>
          <a:xfrm>
            <a:off x="2622508" y="1187840"/>
            <a:ext cx="1673489" cy="211395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6511815" y="1839598"/>
            <a:ext cx="4906361" cy="1243503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2997333" y="4602899"/>
            <a:ext cx="11405849" cy="1243503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/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Nhím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nâu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kết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bạn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49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2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2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3" y="888344"/>
            <a:ext cx="4624145" cy="1264229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3" y="382684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3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8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4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5"/>
            <a:ext cx="12424732" cy="766818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ngữ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bè</a:t>
            </a:r>
            <a:r>
              <a:rPr lang="en-US" sz="3200" dirty="0" smtClean="0"/>
              <a:t>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66" y="83136"/>
            <a:ext cx="1954609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13364990" y="175656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596416" y="1743432"/>
            <a:ext cx="3108934" cy="1415469"/>
            <a:chOff x="1592708" y="2276833"/>
            <a:chExt cx="3260203" cy="1630450"/>
          </a:xfrm>
        </p:grpSpPr>
        <p:pic>
          <p:nvPicPr>
            <p:cNvPr id="71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2" name="TextBox 71"/>
            <p:cNvSpPr txBox="1"/>
            <p:nvPr/>
          </p:nvSpPr>
          <p:spPr>
            <a:xfrm>
              <a:off x="1592708" y="2689524"/>
              <a:ext cx="3260203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n</a:t>
              </a:r>
              <a:r>
                <a:rPr lang="en-US" dirty="0" err="1" smtClean="0"/>
                <a:t>hường</a:t>
              </a:r>
              <a:r>
                <a:rPr lang="en-US" dirty="0" smtClean="0"/>
                <a:t> </a:t>
              </a:r>
              <a:r>
                <a:rPr lang="en-US" dirty="0" err="1" smtClean="0"/>
                <a:t>bạn</a:t>
              </a:r>
              <a:endParaRPr lang="en-US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237286" y="1743432"/>
            <a:ext cx="2889827" cy="1415469"/>
            <a:chOff x="5913437" y="2276833"/>
            <a:chExt cx="3030435" cy="1630450"/>
          </a:xfrm>
        </p:grpSpPr>
        <p:pic>
          <p:nvPicPr>
            <p:cNvPr id="74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6296950" y="2689524"/>
              <a:ext cx="2646922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h</a:t>
              </a:r>
              <a:r>
                <a:rPr lang="en-US" dirty="0" err="1" smtClean="0"/>
                <a:t>iền</a:t>
              </a:r>
              <a:r>
                <a:rPr lang="en-US" dirty="0" smtClean="0"/>
                <a:t> </a:t>
              </a:r>
              <a:r>
                <a:rPr lang="en-US" dirty="0" err="1" smtClean="0"/>
                <a:t>lành</a:t>
              </a:r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740237" y="1743432"/>
            <a:ext cx="2663429" cy="1415469"/>
            <a:chOff x="10416387" y="2276833"/>
            <a:chExt cx="2793021" cy="1630450"/>
          </a:xfrm>
        </p:grpSpPr>
        <p:pic>
          <p:nvPicPr>
            <p:cNvPr id="77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8" name="TextBox 77"/>
            <p:cNvSpPr txBox="1"/>
            <p:nvPr/>
          </p:nvSpPr>
          <p:spPr>
            <a:xfrm>
              <a:off x="10882527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g</a:t>
              </a:r>
              <a:r>
                <a:rPr lang="en-US" dirty="0" err="1" smtClean="0"/>
                <a:t>iúp</a:t>
              </a:r>
              <a:r>
                <a:rPr lang="en-US" dirty="0" smtClean="0"/>
                <a:t> </a:t>
              </a:r>
              <a:r>
                <a:rPr lang="en-US" dirty="0" err="1" smtClean="0"/>
                <a:t>đỡ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212056" y="3651831"/>
            <a:ext cx="2914035" cy="1415469"/>
            <a:chOff x="773656" y="4204282"/>
            <a:chExt cx="3055819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1177914" y="4597923"/>
              <a:ext cx="2651561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smtClean="0"/>
                <a:t>chia </a:t>
              </a:r>
              <a:r>
                <a:rPr lang="en-US" dirty="0" err="1" smtClean="0"/>
                <a:t>sẻ</a:t>
              </a:r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56437" y="3651831"/>
            <a:ext cx="2663429" cy="1415469"/>
            <a:chOff x="4618037" y="4204282"/>
            <a:chExt cx="2793021" cy="163045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4872773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c</a:t>
              </a:r>
              <a:r>
                <a:rPr lang="en-US" dirty="0" err="1" smtClean="0"/>
                <a:t>hăm</a:t>
              </a:r>
              <a:r>
                <a:rPr lang="en-US" dirty="0" smtClean="0"/>
                <a:t> </a:t>
              </a:r>
              <a:r>
                <a:rPr lang="en-US" dirty="0" err="1" smtClean="0"/>
                <a:t>chỉ</a:t>
              </a:r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1018837" y="3651831"/>
            <a:ext cx="2663429" cy="1415469"/>
            <a:chOff x="8580437" y="4204282"/>
            <a:chExt cx="2793021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073617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t</a:t>
              </a:r>
              <a:r>
                <a:rPr lang="en-US" dirty="0" err="1" smtClean="0"/>
                <a:t>ươi</a:t>
              </a:r>
              <a:r>
                <a:rPr lang="en-US" dirty="0" smtClean="0"/>
                <a:t> </a:t>
              </a:r>
              <a:r>
                <a:rPr lang="en-US" dirty="0" err="1" smtClean="0"/>
                <a:t>vui</a:t>
              </a:r>
              <a:endParaRPr lang="en-US" dirty="0"/>
            </a:p>
          </p:txBody>
        </p:sp>
      </p:grp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8992691" y="337010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5011757" y="343317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7876844" y="529306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639231" y="320024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6446" y="5958150"/>
            <a:ext cx="5078634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37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6446" y="7710750"/>
            <a:ext cx="4612160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37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5671278" y="5581650"/>
            <a:ext cx="2474416" cy="1403766"/>
            <a:chOff x="10416387" y="2276833"/>
            <a:chExt cx="2793021" cy="1630450"/>
          </a:xfrm>
        </p:grpSpPr>
        <p:pic>
          <p:nvPicPr>
            <p:cNvPr id="11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1" name="TextBox 110"/>
            <p:cNvSpPr txBox="1"/>
            <p:nvPr/>
          </p:nvSpPr>
          <p:spPr>
            <a:xfrm>
              <a:off x="10791938" y="267047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g</a:t>
              </a:r>
              <a:r>
                <a:rPr lang="en-US" dirty="0" err="1" smtClean="0"/>
                <a:t>iúp</a:t>
              </a:r>
              <a:r>
                <a:rPr lang="en-US" dirty="0" smtClean="0"/>
                <a:t> </a:t>
              </a:r>
              <a:r>
                <a:rPr lang="en-US" dirty="0" err="1" smtClean="0"/>
                <a:t>đỡ</a:t>
              </a:r>
              <a:endParaRPr lang="en-US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568716" y="5581650"/>
            <a:ext cx="3108934" cy="1415469"/>
            <a:chOff x="1592708" y="2276833"/>
            <a:chExt cx="3260203" cy="1630450"/>
          </a:xfrm>
        </p:grpSpPr>
        <p:pic>
          <p:nvPicPr>
            <p:cNvPr id="113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4" name="TextBox 113"/>
            <p:cNvSpPr txBox="1"/>
            <p:nvPr/>
          </p:nvSpPr>
          <p:spPr>
            <a:xfrm>
              <a:off x="1592708" y="2689524"/>
              <a:ext cx="3260203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n</a:t>
              </a:r>
              <a:r>
                <a:rPr lang="en-US" dirty="0" err="1" smtClean="0"/>
                <a:t>hường</a:t>
              </a:r>
              <a:r>
                <a:rPr lang="en-US" dirty="0" smtClean="0"/>
                <a:t> </a:t>
              </a:r>
              <a:r>
                <a:rPr lang="en-US" dirty="0" err="1" smtClean="0"/>
                <a:t>bạn</a:t>
              </a:r>
              <a:endParaRPr lang="en-US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796270" y="5590101"/>
            <a:ext cx="2914035" cy="1415469"/>
            <a:chOff x="773656" y="4204282"/>
            <a:chExt cx="3055819" cy="1630450"/>
          </a:xfrm>
        </p:grpSpPr>
        <p:pic>
          <p:nvPicPr>
            <p:cNvPr id="11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7" name="TextBox 116"/>
            <p:cNvSpPr txBox="1"/>
            <p:nvPr/>
          </p:nvSpPr>
          <p:spPr>
            <a:xfrm>
              <a:off x="1177914" y="4597923"/>
              <a:ext cx="2651561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smtClean="0"/>
                <a:t>chia </a:t>
              </a:r>
              <a:r>
                <a:rPr lang="en-US" dirty="0" err="1" smtClean="0"/>
                <a:t>sẻ</a:t>
              </a:r>
              <a:endParaRPr lang="en-US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542250" y="7333875"/>
            <a:ext cx="2889827" cy="1415469"/>
            <a:chOff x="5913437" y="2276833"/>
            <a:chExt cx="3030435" cy="1630450"/>
          </a:xfrm>
        </p:grpSpPr>
        <p:pic>
          <p:nvPicPr>
            <p:cNvPr id="119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296950" y="2689524"/>
              <a:ext cx="2646922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h</a:t>
              </a:r>
              <a:r>
                <a:rPr lang="en-US" dirty="0" err="1" smtClean="0"/>
                <a:t>iền</a:t>
              </a:r>
              <a:r>
                <a:rPr lang="en-US" dirty="0" smtClean="0"/>
                <a:t> </a:t>
              </a:r>
              <a:r>
                <a:rPr lang="en-US" dirty="0" err="1" smtClean="0"/>
                <a:t>lành</a:t>
              </a:r>
              <a:endParaRPr lang="en-US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791468" y="7342326"/>
            <a:ext cx="2663429" cy="1415469"/>
            <a:chOff x="4618037" y="4204282"/>
            <a:chExt cx="2793021" cy="1630450"/>
          </a:xfrm>
        </p:grpSpPr>
        <p:pic>
          <p:nvPicPr>
            <p:cNvPr id="122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3" name="TextBox 122"/>
            <p:cNvSpPr txBox="1"/>
            <p:nvPr/>
          </p:nvSpPr>
          <p:spPr>
            <a:xfrm>
              <a:off x="4872773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c</a:t>
              </a:r>
              <a:r>
                <a:rPr lang="en-US" dirty="0" err="1" smtClean="0"/>
                <a:t>hăm</a:t>
              </a:r>
              <a:r>
                <a:rPr lang="en-US" dirty="0" smtClean="0"/>
                <a:t> </a:t>
              </a:r>
              <a:r>
                <a:rPr lang="en-US" dirty="0" err="1" smtClean="0"/>
                <a:t>chỉ</a:t>
              </a:r>
              <a:endParaRPr lang="en-US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1921573" y="7309664"/>
            <a:ext cx="2663429" cy="1415469"/>
            <a:chOff x="8580437" y="4204282"/>
            <a:chExt cx="2793021" cy="1630450"/>
          </a:xfrm>
        </p:grpSpPr>
        <p:pic>
          <p:nvPicPr>
            <p:cNvPr id="125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6" name="TextBox 125"/>
            <p:cNvSpPr txBox="1"/>
            <p:nvPr/>
          </p:nvSpPr>
          <p:spPr>
            <a:xfrm>
              <a:off x="9073617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t</a:t>
              </a:r>
              <a:r>
                <a:rPr lang="en-US" dirty="0" err="1" smtClean="0"/>
                <a:t>ươi</a:t>
              </a:r>
              <a:r>
                <a:rPr lang="en-US" dirty="0" smtClean="0"/>
                <a:t> </a:t>
              </a:r>
              <a:r>
                <a:rPr lang="en-US" dirty="0" err="1" smtClean="0"/>
                <a:t>vui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51871" y="6566549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16601" y="4233767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04180" y="1839217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70886"/>
            <a:ext cx="15636875" cy="9590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573333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822" y="591616"/>
            <a:ext cx="13670796" cy="758354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ngữ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ở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1 </a:t>
            </a:r>
            <a:r>
              <a:rPr lang="en-US" sz="3200" dirty="0" err="1" smtClean="0"/>
              <a:t>thay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ô </a:t>
            </a:r>
            <a:r>
              <a:rPr lang="en-US" sz="3200" dirty="0" err="1" smtClean="0"/>
              <a:t>vuông</a:t>
            </a:r>
            <a:r>
              <a:rPr lang="en-US" sz="32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730" y="1839217"/>
            <a:ext cx="10611470" cy="184409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“Con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77706" y="2843239"/>
            <a:ext cx="703659" cy="7388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3777" y="2966144"/>
            <a:ext cx="1299082" cy="551437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hia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790" y="4215691"/>
            <a:ext cx="10611470" cy="184409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sang,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980" y="6669390"/>
            <a:ext cx="10611470" cy="184409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004" y="4115807"/>
            <a:ext cx="3111500" cy="20067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539" y="6489057"/>
            <a:ext cx="2685965" cy="2067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69" y="1751361"/>
            <a:ext cx="3559770" cy="229190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957493" y="7783548"/>
            <a:ext cx="2169513" cy="551437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hường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6460" y="5336724"/>
            <a:ext cx="1387247" cy="551437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iúp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00023" y="5119841"/>
            <a:ext cx="703659" cy="7388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0313341" y="7547046"/>
            <a:ext cx="703659" cy="7388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20" grpId="0" animBg="1"/>
      <p:bldP spid="20" grpId="1" animBg="1"/>
      <p:bldP spid="14" grpId="0" animBg="1"/>
      <p:bldP spid="15" grpId="0"/>
      <p:bldP spid="22" grpId="0"/>
      <p:bldP spid="22" grpId="1"/>
      <p:bldP spid="2" grpId="0" animBg="1"/>
      <p:bldP spid="2" grpId="1" animBg="1"/>
      <p:bldP spid="2" grpId="2" animBg="1"/>
      <p:bldP spid="3" grpId="0"/>
      <p:bldP spid="23" grpId="0"/>
      <p:bldP spid="24" grpId="0"/>
      <p:bldP spid="32" grpId="0"/>
      <p:bldP spid="28" grpId="0"/>
      <p:bldP spid="26" grpId="0" animBg="1"/>
      <p:bldP spid="26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3" y="6778721"/>
            <a:ext cx="1427143" cy="221756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97851" y="41939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2" y="342431"/>
            <a:ext cx="13670796" cy="678653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7" t="12131" r="47646" b="56244"/>
          <a:stretch/>
        </p:blipFill>
        <p:spPr bwMode="auto">
          <a:xfrm>
            <a:off x="712787" y="1243319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0" t="52488" r="47332" b="15887"/>
          <a:stretch/>
        </p:blipFill>
        <p:spPr bwMode="auto">
          <a:xfrm>
            <a:off x="4380388" y="5246262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473" y="4579512"/>
            <a:ext cx="5379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56" t="12746" r="20917" b="55629"/>
          <a:stretch/>
        </p:blipFill>
        <p:spPr bwMode="auto">
          <a:xfrm>
            <a:off x="6590188" y="1305045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738638" y="4538744"/>
            <a:ext cx="4346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53036" r="21806" b="15339"/>
          <a:stretch/>
        </p:blipFill>
        <p:spPr bwMode="auto">
          <a:xfrm>
            <a:off x="10096500" y="5246262"/>
            <a:ext cx="4704238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799488" y="8532563"/>
            <a:ext cx="3884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trực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09638" y="8532563"/>
            <a:ext cx="545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109" y="-248120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-2032326"/>
            <a:ext cx="11606787" cy="1002328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9596169" y="2876976"/>
            <a:ext cx="5496380" cy="6235324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xmlns="" id="{14FAFE21-AA2A-4F70-9672-140718BA80EC}"/>
              </a:ext>
            </a:extLst>
          </p:cNvPr>
          <p:cNvSpPr/>
          <p:nvPr/>
        </p:nvSpPr>
        <p:spPr>
          <a:xfrm>
            <a:off x="3392936" y="3148714"/>
            <a:ext cx="4773611" cy="1255797"/>
          </a:xfrm>
          <a:prstGeom prst="rect">
            <a:avLst/>
          </a:prstGeom>
        </p:spPr>
        <p:txBody>
          <a:bodyPr wrap="square" lIns="119384" tIns="59692" rIns="119384" bIns="59692">
            <a:spAutoFit/>
          </a:bodyPr>
          <a:lstStyle/>
          <a:p>
            <a:pPr algn="ctr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5700" kern="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Củng</a:t>
            </a:r>
            <a:r>
              <a:rPr lang="en-US" altLang="zh-CN" sz="5700" kern="0" dirty="0" smtClean="0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 </a:t>
            </a:r>
            <a:r>
              <a:rPr lang="en-US" altLang="zh-CN" sz="5700" kern="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cố</a:t>
            </a:r>
            <a:endParaRPr lang="zh-CN" altLang="en-US" sz="5700" kern="0" dirty="0">
              <a:solidFill>
                <a:srgbClr val="FF0000"/>
              </a:solidFill>
              <a:latin typeface="iCiel Cadena" panose="02000503000000020004" pitchFamily="2" charset="0"/>
              <a:ea typeface="Yu Gothic UI Semilight" panose="020B0400000000000000" pitchFamily="34" charset="-128"/>
              <a:cs typeface="Lato Regular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23" y="1725124"/>
            <a:ext cx="1897125" cy="1526746"/>
          </a:xfrm>
          <a:prstGeom prst="rect">
            <a:avLst/>
          </a:prstGeom>
        </p:spPr>
      </p:pic>
      <p:pic>
        <p:nvPicPr>
          <p:cNvPr id="10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658" y="570841"/>
            <a:ext cx="1194854" cy="203784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D4D8F7B5-0439-464B-BDE1-89917B5A4B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838" flipH="1">
            <a:off x="263575" y="6398370"/>
            <a:ext cx="2683691" cy="24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588859" y="1270388"/>
            <a:ext cx="8750617" cy="5911927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xmlns="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7942860" y="1661332"/>
            <a:ext cx="7566997" cy="7373331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xmlns="" id="{1B824074-8DEA-4C1B-B445-E225F4803DB7}"/>
              </a:ext>
            </a:extLst>
          </p:cNvPr>
          <p:cNvSpPr/>
          <p:nvPr/>
        </p:nvSpPr>
        <p:spPr>
          <a:xfrm>
            <a:off x="2227714" y="2841244"/>
            <a:ext cx="5957212" cy="2975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162" tIns="33162" rIns="33162" bIns="33162" anchor="ctr">
            <a:spAutoFit/>
          </a:bodyPr>
          <a:lstStyle/>
          <a:p>
            <a:pPr algn="just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Đặt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câu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nêu</a:t>
            </a:r>
            <a:r>
              <a:rPr lang="en-US" sz="4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hoạt</a:t>
            </a:r>
            <a:r>
              <a:rPr lang="en-US" sz="4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động</a:t>
            </a:r>
            <a:r>
              <a:rPr lang="en-US" sz="4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trong</a:t>
            </a:r>
            <a:r>
              <a:rPr lang="en-US" sz="4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giờ</a:t>
            </a:r>
            <a:r>
              <a:rPr lang="en-US" sz="4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ra</a:t>
            </a:r>
            <a:r>
              <a:rPr lang="en-US" sz="4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chơi</a:t>
            </a:r>
            <a:r>
              <a:rPr lang="en-US" sz="4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ở </a:t>
            </a:r>
            <a:r>
              <a:rPr lang="en-US" sz="4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sân</a:t>
            </a:r>
            <a:r>
              <a:rPr lang="en-US" sz="4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trường</a:t>
            </a:r>
            <a:r>
              <a:rPr lang="en-US" sz="4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em</a:t>
            </a:r>
            <a:r>
              <a:rPr lang="en-US" sz="4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.</a:t>
            </a:r>
            <a:endParaRPr sz="4200" kern="0" dirty="0">
              <a:solidFill>
                <a:srgbClr val="002060"/>
              </a:solidFill>
              <a:latin typeface="iCiel Cadena" panose="02000503000000020004" pitchFamily="2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4">
            <a:extLst>
              <a:ext uri="{FF2B5EF4-FFF2-40B4-BE49-F238E27FC236}">
                <a16:creationId xmlns:a16="http://schemas.microsoft.com/office/drawing/2014/main" xmlns="" id="{3F9F5A26-3D7D-45A1-A010-0C250038C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848" y="-622049"/>
            <a:ext cx="2563085" cy="29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2287999" y="3790643"/>
            <a:ext cx="9884952" cy="3029038"/>
          </a:xfrm>
          <a:prstGeom prst="rect">
            <a:avLst/>
          </a:prstGeom>
          <a:noFill/>
        </p:spPr>
        <p:txBody>
          <a:bodyPr wrap="square" lIns="119384" tIns="59692" rIns="119384" bIns="59692">
            <a:spAutoFit/>
          </a:bodyPr>
          <a:lstStyle/>
          <a:p>
            <a:pPr marL="596920" indent="-59692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96920" indent="-59692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3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" y="6567711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58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0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5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560036" y="3803911"/>
            <a:ext cx="9789907" cy="211395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329</Words>
  <Application>Microsoft Office PowerPoint</Application>
  <PresentationFormat>Custom</PresentationFormat>
  <Paragraphs>51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240</cp:revision>
  <dcterms:created xsi:type="dcterms:W3CDTF">2021-06-15T15:52:51Z</dcterms:created>
  <dcterms:modified xsi:type="dcterms:W3CDTF">2021-06-28T03:56:12Z</dcterms:modified>
</cp:coreProperties>
</file>