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56" r:id="rId4"/>
    <p:sldId id="264" r:id="rId5"/>
    <p:sldId id="283" r:id="rId6"/>
    <p:sldId id="286" r:id="rId7"/>
    <p:sldId id="284" r:id="rId8"/>
    <p:sldId id="285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7" autoAdjust="0"/>
    <p:restoredTop sz="93950" autoAdjust="0"/>
  </p:normalViewPr>
  <p:slideViewPr>
    <p:cSldViewPr snapToGrid="0">
      <p:cViewPr>
        <p:scale>
          <a:sx n="59" d="100"/>
          <a:sy n="59" d="100"/>
        </p:scale>
        <p:origin x="-64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Thầy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gõ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mục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tiêu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theo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mình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=""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=""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=""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=""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=""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=""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=""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=""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=""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=""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=""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58171" y="2080798"/>
            <a:ext cx="5753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LUYỆN VIẾT ĐOẠN </a:t>
            </a:r>
          </a:p>
        </p:txBody>
      </p:sp>
      <p:sp>
        <p:nvSpPr>
          <p:cNvPr id="16" name="Text Box 1"/>
          <p:cNvSpPr txBox="1"/>
          <p:nvPr/>
        </p:nvSpPr>
        <p:spPr>
          <a:xfrm>
            <a:off x="2921001" y="642360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=""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89721" y="3202559"/>
            <a:ext cx="2454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Tuần 11</a:t>
            </a:r>
          </a:p>
          <a:p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=""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187293" cy="728068"/>
            <a:chOff x="774356" y="888444"/>
            <a:chExt cx="10187293" cy="728068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 viên ghi mục tiêu.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 viên ghi mục tiêu.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4086680" y="4306457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 viên ghi mục tiêu.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 Box 1"/>
          <p:cNvSpPr txBox="1"/>
          <p:nvPr/>
        </p:nvSpPr>
        <p:spPr>
          <a:xfrm>
            <a:off x="2921001" y="642360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"/>
          <p:cNvSpPr txBox="1"/>
          <p:nvPr/>
        </p:nvSpPr>
        <p:spPr>
          <a:xfrm>
            <a:off x="2921001" y="656874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83074" y="192466"/>
            <a:ext cx="10777433" cy="1138773"/>
            <a:chOff x="238537" y="232458"/>
            <a:chExt cx="10777433" cy="1138773"/>
          </a:xfrm>
        </p:grpSpPr>
        <p:sp>
          <p:nvSpPr>
            <p:cNvPr id="13" name="TextBox 12"/>
            <p:cNvSpPr txBox="1"/>
            <p:nvPr/>
          </p:nvSpPr>
          <p:spPr>
            <a:xfrm>
              <a:off x="722280" y="232458"/>
              <a:ext cx="1029369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Kể tên một số hoạt động của học sinh trong </a:t>
              </a:r>
            </a:p>
            <a:p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giờ ra chơi.</a:t>
              </a:r>
              <a:endParaRPr lang="vi-VN" sz="3200" b="1" dirty="0">
                <a:solidFill>
                  <a:srgbClr val="0082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4" t="24561" r="24830" b="22807"/>
          <a:stretch/>
        </p:blipFill>
        <p:spPr bwMode="auto">
          <a:xfrm>
            <a:off x="2167021" y="1713571"/>
            <a:ext cx="6144129" cy="357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347025" y="3558920"/>
            <a:ext cx="2482090" cy="1271511"/>
            <a:chOff x="3759267" y="334167"/>
            <a:chExt cx="5621970" cy="1418267"/>
          </a:xfrm>
        </p:grpSpPr>
        <p:sp>
          <p:nvSpPr>
            <p:cNvPr id="8" name="Cloud Callout 7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23658" y="688205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153" y="4353377"/>
            <a:ext cx="3246872" cy="18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3"/>
          <a:stretch/>
        </p:blipFill>
        <p:spPr>
          <a:xfrm>
            <a:off x="2928162" y="2840405"/>
            <a:ext cx="6039377" cy="313158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236606" y="1483092"/>
            <a:ext cx="5014661" cy="1257985"/>
            <a:chOff x="3759267" y="334167"/>
            <a:chExt cx="5621970" cy="1403180"/>
          </a:xfrm>
        </p:grpSpPr>
        <p:sp>
          <p:nvSpPr>
            <p:cNvPr id="6" name="Cloud Callout 5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-Rounded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33735" y="580845"/>
              <a:ext cx="4919222" cy="7209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2060"/>
                  </a:solidFill>
                  <a:latin typeface="Arial-Rounded"/>
                  <a:ea typeface="Arial-Rounded" panose="020B0500000000000000" pitchFamily="34" charset="0"/>
                  <a:cs typeface="Arial" panose="020B0604020202020204" pitchFamily="34" charset="0"/>
                </a:rPr>
                <a:t>Trình bày thảo luận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75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"/>
          <p:cNvSpPr txBox="1"/>
          <p:nvPr/>
        </p:nvSpPr>
        <p:spPr>
          <a:xfrm>
            <a:off x="2921001" y="656874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Viết 3-4 câu kể về một giờ ra chơi ở trường em.</a:t>
              </a:r>
              <a:endParaRPr lang="vi-VN" sz="3200" b="1" dirty="0">
                <a:solidFill>
                  <a:srgbClr val="0082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02" y="1499952"/>
            <a:ext cx="8898288" cy="32629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9560" y="1265175"/>
            <a:ext cx="87896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Arial-Rounded"/>
                <a:cs typeface="Arial" panose="020B0604020202020204" pitchFamily="34" charset="0"/>
              </a:rPr>
              <a:t>Trong giờ ra chơi, em và các bạn thường chơi ở đâu?</a:t>
            </a:r>
            <a:endParaRPr lang="en-US" sz="2800" b="1" dirty="0" smtClean="0">
              <a:solidFill>
                <a:srgbClr val="002060"/>
              </a:solidFill>
              <a:latin typeface="Arial-Rounded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Arial-Rounded"/>
                <a:cs typeface="Arial" panose="020B0604020202020204" pitchFamily="34" charset="0"/>
              </a:rPr>
              <a:t>Em và các bạn thường chơi trò chơi gì?</a:t>
            </a:r>
            <a:endParaRPr lang="en-US" sz="2800" b="1" dirty="0" smtClean="0">
              <a:solidFill>
                <a:srgbClr val="002060"/>
              </a:solidFill>
              <a:latin typeface="Arial-Rounded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Arial-Rounded"/>
                <a:cs typeface="Arial" panose="020B0604020202020204" pitchFamily="34" charset="0"/>
              </a:rPr>
              <a:t>Em </a:t>
            </a:r>
            <a:r>
              <a:rPr lang="en-US" sz="2800" b="1" dirty="0" smtClean="0">
                <a:solidFill>
                  <a:srgbClr val="002060"/>
                </a:solidFill>
                <a:latin typeface="Arial-Rounded"/>
                <a:cs typeface="Arial" panose="020B0604020202020204" pitchFamily="34" charset="0"/>
              </a:rPr>
              <a:t>thích hoạt động nào nhất?</a:t>
            </a: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Arial-Rounded"/>
                <a:cs typeface="Arial" panose="020B0604020202020204" pitchFamily="34" charset="0"/>
              </a:rPr>
              <a:t>Em cảm thấy thế nào sau mỗi giờ ra chơi?</a:t>
            </a:r>
            <a:endParaRPr lang="en-US" sz="2800" b="1" dirty="0" smtClean="0">
              <a:solidFill>
                <a:srgbClr val="002060"/>
              </a:solidFill>
              <a:latin typeface="Arial-Rounded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32" y="390695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6879" y="4113797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2541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552" y="1175659"/>
            <a:ext cx="11181348" cy="4845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vi-VN" sz="3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Tùng</a:t>
            </a:r>
            <a:r>
              <a:rPr lang="vi-VN" sz="30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 tùng! tùng! Ba hồi trống báo hiệu giờ ra chơi đã đến. Các em đứng lên chào cô rồi ùa ra sân, như một đàn ong vỡ tổ. </a:t>
            </a:r>
            <a:r>
              <a:rPr lang="vi-VN" sz="3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 </a:t>
            </a:r>
            <a:r>
              <a:rPr lang="vi-VN" sz="30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nói, tiếng cười đùa, tiếng chân chạy đã phá tan cái bầu không khí yên lặng. </a:t>
            </a:r>
            <a:r>
              <a:rPr lang="vi-VN" sz="3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</a:t>
            </a:r>
            <a:r>
              <a:rPr lang="vi-VN" sz="30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thì nô đùa, chạy nhảy, có bạn thì ngồi ở ghế đá đọc truyện hoặc cùng nhau nói chuyện rất vui </a:t>
            </a:r>
            <a:r>
              <a:rPr lang="vi-VN" sz="3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vẻ.</a:t>
            </a:r>
            <a:r>
              <a:rPr lang="en-US" sz="3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 </a:t>
            </a:r>
            <a:r>
              <a:rPr lang="vi-VN" sz="30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 trôi qua nhanh chóng. Tiếng trống báo giờ vào học đã điểm. </a:t>
            </a:r>
            <a:r>
              <a:rPr lang="en-US" sz="3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 ra chơi tuy ngắn đã giúp chúng em thư giãn, thoải mái và thật sảng khoái. </a:t>
            </a:r>
            <a:endParaRPr lang="vi-VN" sz="30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21537" y="177227"/>
            <a:ext cx="4105379" cy="1257985"/>
            <a:chOff x="3759267" y="334167"/>
            <a:chExt cx="5621970" cy="1403180"/>
          </a:xfrm>
        </p:grpSpPr>
        <p:sp>
          <p:nvSpPr>
            <p:cNvPr id="6" name="Cloud Callout 5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-Rounded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23658" y="688205"/>
              <a:ext cx="4919222" cy="6522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Arial-Rounded"/>
                  <a:ea typeface="Arial-Rounded" panose="020B0500000000000000" pitchFamily="34" charset="0"/>
                  <a:cs typeface="Arial" panose="020B0604020202020204" pitchFamily="34" charset="0"/>
                </a:rPr>
                <a:t>Bài văn tham khảo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824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=""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=""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=""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=""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=""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=""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=""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=""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=""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=""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=""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sp>
        <p:nvSpPr>
          <p:cNvPr id="17" name="Text Box 1"/>
          <p:cNvSpPr txBox="1"/>
          <p:nvPr/>
        </p:nvSpPr>
        <p:spPr>
          <a:xfrm>
            <a:off x="2921001" y="655423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305</Words>
  <Application>Microsoft Office PowerPoint</Application>
  <PresentationFormat>Custom</PresentationFormat>
  <Paragraphs>28</Paragraphs>
  <Slides>7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198</cp:revision>
  <dcterms:created xsi:type="dcterms:W3CDTF">2021-05-29T04:05:18Z</dcterms:created>
  <dcterms:modified xsi:type="dcterms:W3CDTF">2021-07-11T03:30:37Z</dcterms:modified>
</cp:coreProperties>
</file>