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2"/>
  </p:notesMasterIdLst>
  <p:sldIdLst>
    <p:sldId id="319" r:id="rId2"/>
    <p:sldId id="328" r:id="rId3"/>
    <p:sldId id="331" r:id="rId4"/>
    <p:sldId id="332" r:id="rId5"/>
    <p:sldId id="333" r:id="rId6"/>
    <p:sldId id="334" r:id="rId7"/>
    <p:sldId id="329" r:id="rId8"/>
    <p:sldId id="330" r:id="rId9"/>
    <p:sldId id="257" r:id="rId10"/>
    <p:sldId id="32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00"/>
    <a:srgbClr val="571D00"/>
    <a:srgbClr val="4A1D00"/>
    <a:srgbClr val="531D00"/>
    <a:srgbClr val="611D00"/>
    <a:srgbClr val="581D00"/>
    <a:srgbClr val="990000"/>
    <a:srgbClr val="870800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58" d="100"/>
          <a:sy n="58" d="100"/>
        </p:scale>
        <p:origin x="5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EFF0-CCFD-4150-ACBE-80EECEF7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85843-87FC-47C6-A892-D0D2CFA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5E698-DBD3-4441-9538-BB668B49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150F-7D50-4B5B-B151-32FAA90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649B-E39D-4FC0-99D7-D0339BE9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175A-FBEC-4F7C-AACF-FF8EBBA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0CEBA-7417-4FCE-95CB-3D764D5F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6293-75D5-4D76-879E-AA56C05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63B5-A37D-43D3-BAB4-51A82976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ED556-9052-4ED0-9067-01192E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21B56-7962-4260-A36E-451194D7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6C9FC-20F1-477A-8B38-179BBF27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1E50-F88F-4BAE-975A-E678C9E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122A-93F2-47F9-9809-10423F9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A86B-103E-4E96-8E75-E49697CB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9426-A7E0-4436-A0A8-C753D4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8A36-80E6-466C-8A3B-E30A1E76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2C8FB-F582-4F7A-8437-6578685A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7C8A-668F-4F84-AEDA-EDC4015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07E1B-CBE0-4B79-8988-7035429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1F-45FF-4247-ADB4-D288285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67B6-7333-44AF-AB79-F27C63D5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494AF-3941-46FC-B116-20CACDF1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C6B7-93EE-44DE-9F01-F016BDC4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8795-87E7-4BE6-B851-08448E0C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F725-6036-44AD-BAA7-1699135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51CF-A189-485B-B96D-E921FBF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2304-2BF9-484D-843E-6A1BAE1C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CFDE-692C-4F08-AB11-6ED230B8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77445-740A-4085-A96A-05CD119D3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581C2-9817-4DCE-A815-7C3883F8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AC0EE-EF99-47E0-B10A-CCEB8747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A4B08-523C-44E7-AAF5-89791644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3ADF4-3CD5-4A49-9DDF-825A14BB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FE16-5810-4E7E-8BB3-DABADA1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182FD-8402-45AB-BBFC-9E116BC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7CA66-FFFA-44D2-9224-427DCD4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AFF49-64FD-4B3F-9ACB-E6FB88F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8BA76-07F3-433C-A719-8133F8CA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47BD8-BF02-45CC-A860-CADEE97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E996-5ACB-4346-A3F3-00BF1DD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900-2751-41D6-84AD-9E1595D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E1A8-8C02-4DF7-A57D-1173E1EE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A6CD-77C5-45C4-A826-50327D80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27582-1C24-4C10-AE1F-D413E745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FA1B-6774-4603-8F35-7E3DB80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B32D8-656B-4B81-8378-D4A95E1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2BD1-40E0-494D-BEAB-63777C0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677D9-796A-46E3-9446-8A9F1839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F844-A8C5-4982-BA6E-2D0AD8939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16F5-76B7-42A1-8498-E06C1301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089E2-C118-4813-AA45-988B917B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10B05-ED1C-4F75-9084-6CF680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64BBA-8C06-46B1-B733-9DA56865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DF5D-7A6D-4D8C-828C-DF8FAE8B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57EA-6805-455B-8410-4D83A315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9899-6393-44D8-A553-E83F23286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6B7B-6F02-483B-9E6E-F50ED72D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730AE-FA28-4D9F-99D7-A0C713E29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6E76A-3A9D-49C5-9074-DA8B1380FD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5 - 6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7626F18-DBC6-495F-8D20-AAA4C55754F5}"/>
              </a:ext>
            </a:extLst>
          </p:cNvPr>
          <p:cNvSpPr txBox="1"/>
          <p:nvPr/>
        </p:nvSpPr>
        <p:spPr>
          <a:xfrm>
            <a:off x="1009000" y="353531"/>
            <a:ext cx="889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CA57E7-ADE3-4537-A1C9-A6AACE13CFFB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7D9C373-013B-4BBB-8486-AC24DE601800}"/>
              </a:ext>
            </a:extLst>
          </p:cNvPr>
          <p:cNvSpPr txBox="1"/>
          <p:nvPr/>
        </p:nvSpPr>
        <p:spPr>
          <a:xfrm>
            <a:off x="1575929" y="121443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21E109F3-493A-49AB-B081-331772BCC892}"/>
              </a:ext>
            </a:extLst>
          </p:cNvPr>
          <p:cNvSpPr txBox="1"/>
          <p:nvPr/>
        </p:nvSpPr>
        <p:spPr>
          <a:xfrm>
            <a:off x="1575929" y="2006082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6D3279A4-E2A4-4102-AA1E-4452B5720CE0}"/>
              </a:ext>
            </a:extLst>
          </p:cNvPr>
          <p:cNvSpPr txBox="1"/>
          <p:nvPr/>
        </p:nvSpPr>
        <p:spPr>
          <a:xfrm>
            <a:off x="1575928" y="2797734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40AC731E-9B0F-479C-B967-B1A4FBCD0EA3}"/>
              </a:ext>
            </a:extLst>
          </p:cNvPr>
          <p:cNvSpPr txBox="1"/>
          <p:nvPr/>
        </p:nvSpPr>
        <p:spPr>
          <a:xfrm>
            <a:off x="1575929" y="361188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2F9AC-611B-4A19-B91B-A62CA4165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6096000" y="3966929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6087C14-3BEF-4DE5-9BCD-2417D6C20874}"/>
              </a:ext>
            </a:extLst>
          </p:cNvPr>
          <p:cNvSpPr txBox="1"/>
          <p:nvPr/>
        </p:nvSpPr>
        <p:spPr>
          <a:xfrm>
            <a:off x="3252329" y="27463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E630D-075D-40D0-AAAD-B03D1DDED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25367"/>
          <a:stretch/>
        </p:blipFill>
        <p:spPr>
          <a:xfrm>
            <a:off x="3115441" y="3077471"/>
            <a:ext cx="5605517" cy="34677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0E48F1C-CBE6-4A2F-8923-4EF60E6C7701}"/>
              </a:ext>
            </a:extLst>
          </p:cNvPr>
          <p:cNvGrpSpPr/>
          <p:nvPr/>
        </p:nvGrpSpPr>
        <p:grpSpPr>
          <a:xfrm>
            <a:off x="7571674" y="825189"/>
            <a:ext cx="4257006" cy="2653989"/>
            <a:chOff x="7571674" y="825189"/>
            <a:chExt cx="4257006" cy="2653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B0E2F4-3E6E-4973-9736-0C9A6CD8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66F79F5-41CB-44A5-9ED1-829B64CBB193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nhặt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74C712-76C7-4158-85A0-B2BAC8F35E14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C3AB84-2736-4580-A758-40E2A51D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7D0B03AF-6894-4215-BC41-66F984D8D278}"/>
                </a:ext>
              </a:extLst>
            </p:cNvPr>
            <p:cNvSpPr txBox="1"/>
            <p:nvPr/>
          </p:nvSpPr>
          <p:spPr>
            <a:xfrm>
              <a:off x="972492" y="1827182"/>
              <a:ext cx="25536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đợi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97FF28C2-F2FA-41AB-B948-3C78A316C98E}"/>
              </a:ext>
            </a:extLst>
          </p:cNvPr>
          <p:cNvSpPr txBox="1"/>
          <p:nvPr/>
        </p:nvSpPr>
        <p:spPr>
          <a:xfrm>
            <a:off x="4014329" y="162214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43937-F71F-4283-B6F6-9F1FA718FCE8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648792" y="574285"/>
            <a:ext cx="4257006" cy="2653989"/>
            <a:chOff x="7571674" y="825189"/>
            <a:chExt cx="4257006" cy="26539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Do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thường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xuyên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đấy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945072" y="1166292"/>
            <a:ext cx="3034453" cy="1918846"/>
            <a:chOff x="1057619" y="1761058"/>
            <a:chExt cx="3034453" cy="19188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7619" y="1761058"/>
              <a:ext cx="3034453" cy="1918846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1215837" y="2213658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138052-646C-4BB8-BE03-80A71ECE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3728479" y="2693624"/>
            <a:ext cx="3947313" cy="3858631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F458A46-14C2-4DDA-AF8D-8D48E09E0FD6}"/>
              </a:ext>
            </a:extLst>
          </p:cNvPr>
          <p:cNvSpPr txBox="1"/>
          <p:nvPr/>
        </p:nvSpPr>
        <p:spPr>
          <a:xfrm>
            <a:off x="2079352" y="203031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An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32B7C1-1AF5-40DE-9931-F95632B49D28}"/>
              </a:ext>
            </a:extLst>
          </p:cNvPr>
          <p:cNvGrpSpPr/>
          <p:nvPr/>
        </p:nvGrpSpPr>
        <p:grpSpPr>
          <a:xfrm rot="678323">
            <a:off x="7425933" y="624043"/>
            <a:ext cx="4257006" cy="3382188"/>
            <a:chOff x="7571674" y="825189"/>
            <a:chExt cx="4257006" cy="3382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179256-9D7D-4D7C-B507-99164B6B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71674" y="825189"/>
              <a:ext cx="4257006" cy="338218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7B5D68E2-B496-4DA8-8877-320D8665B2C3}"/>
                </a:ext>
              </a:extLst>
            </p:cNvPr>
            <p:cNvSpPr txBox="1"/>
            <p:nvPr/>
          </p:nvSpPr>
          <p:spPr>
            <a:xfrm rot="20921677">
              <a:off x="7976340" y="1473079"/>
              <a:ext cx="33935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đừng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cố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nghỉ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ngơi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bệnh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B5C9B-7455-4359-ADB8-F68F7CF2F702}"/>
              </a:ext>
            </a:extLst>
          </p:cNvPr>
          <p:cNvGrpSpPr/>
          <p:nvPr/>
        </p:nvGrpSpPr>
        <p:grpSpPr>
          <a:xfrm>
            <a:off x="351016" y="1033803"/>
            <a:ext cx="4256517" cy="3110885"/>
            <a:chOff x="-164445" y="958144"/>
            <a:chExt cx="4256517" cy="26916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D249DA-8663-4992-9A1C-A225595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4445" y="958144"/>
              <a:ext cx="4256517" cy="2691622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C8E18E7E-5F4C-461D-82DC-1E1CDF20218B}"/>
                </a:ext>
              </a:extLst>
            </p:cNvPr>
            <p:cNvSpPr txBox="1"/>
            <p:nvPr/>
          </p:nvSpPr>
          <p:spPr>
            <a:xfrm>
              <a:off x="317111" y="1442122"/>
              <a:ext cx="3342823" cy="15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 Khi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ốm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19547-9BF2-4D12-B2B4-3E1386BBE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885" y1="31020" x2="26997" y2="41633"/>
                        <a14:foregroundMark x1="27636" y1="34694" x2="27636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62"/>
          <a:stretch/>
        </p:blipFill>
        <p:spPr>
          <a:xfrm>
            <a:off x="3274954" y="2190750"/>
            <a:ext cx="3019350" cy="466725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4EDCC737-A348-4878-AB19-C9E954AEB0C9}"/>
              </a:ext>
            </a:extLst>
          </p:cNvPr>
          <p:cNvSpPr txBox="1"/>
          <p:nvPr/>
        </p:nvSpPr>
        <p:spPr>
          <a:xfrm>
            <a:off x="3863900" y="217199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E7429-3AFF-4647-BCBE-EACD26216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1278" r="100000">
                        <a14:foregroundMark x1="21885" y1="31020" x2="26997" y2="41633"/>
                        <a14:foregroundMark x1="27636" y1="34694" x2="27636" y2="38571"/>
                        <a14:foregroundMark x1="79393" y1="67143" x2="83866" y2="66531"/>
                        <a14:foregroundMark x1="60703" y1="89184" x2="66294" y2="8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2"/>
          <a:stretch/>
        </p:blipFill>
        <p:spPr>
          <a:xfrm>
            <a:off x="6096000" y="2314051"/>
            <a:ext cx="3019350" cy="466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B2898-6170-445F-880E-0A1AD82A90DF}"/>
              </a:ext>
            </a:extLst>
          </p:cNvPr>
          <p:cNvGrpSpPr/>
          <p:nvPr/>
        </p:nvGrpSpPr>
        <p:grpSpPr>
          <a:xfrm>
            <a:off x="7605675" y="1248270"/>
            <a:ext cx="4257006" cy="1884960"/>
            <a:chOff x="7571674" y="825190"/>
            <a:chExt cx="4257006" cy="18849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29FCA1-86C7-4A0A-B462-851A61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571674" y="825190"/>
              <a:ext cx="4257006" cy="1884960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B3076175-794C-4D6F-8F7B-3634EDA0A501}"/>
                </a:ext>
              </a:extLst>
            </p:cNvPr>
            <p:cNvSpPr txBox="1"/>
            <p:nvPr/>
          </p:nvSpPr>
          <p:spPr>
            <a:xfrm>
              <a:off x="8152751" y="1232663"/>
              <a:ext cx="309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9AD49-91BD-41C2-ACD8-827ED9734FEC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7CBD66-31C2-4592-BBFB-30F0BD67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4296AD74-D71B-4FF3-AFBA-32F3D2C3C428}"/>
                </a:ext>
              </a:extLst>
            </p:cNvPr>
            <p:cNvSpPr txBox="1"/>
            <p:nvPr/>
          </p:nvSpPr>
          <p:spPr>
            <a:xfrm>
              <a:off x="884998" y="1979314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7D75AD-5B29-4D0C-A1D1-CBBEFCAF0E14}"/>
              </a:ext>
            </a:extLst>
          </p:cNvPr>
          <p:cNvSpPr txBox="1"/>
          <p:nvPr/>
        </p:nvSpPr>
        <p:spPr>
          <a:xfrm>
            <a:off x="1009000" y="353531"/>
            <a:ext cx="775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B?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DD4EB-A3FB-45E0-A3AB-C9CB6D8076E9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A0F388E2-94CF-4AAC-A8E5-F84664201ED9}"/>
              </a:ext>
            </a:extLst>
          </p:cNvPr>
          <p:cNvSpPr txBox="1"/>
          <p:nvPr/>
        </p:nvSpPr>
        <p:spPr>
          <a:xfrm>
            <a:off x="1627430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7A2DA550-7415-4A97-A2CD-2F0B04012061}"/>
              </a:ext>
            </a:extLst>
          </p:cNvPr>
          <p:cNvSpPr txBox="1"/>
          <p:nvPr/>
        </p:nvSpPr>
        <p:spPr>
          <a:xfrm>
            <a:off x="8759952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2E43CC-C072-469B-9402-5E4DE00062C2}"/>
              </a:ext>
            </a:extLst>
          </p:cNvPr>
          <p:cNvSpPr/>
          <p:nvPr/>
        </p:nvSpPr>
        <p:spPr>
          <a:xfrm>
            <a:off x="641434" y="1944146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952ACC-1148-4F76-A996-C971C314A8BD}"/>
              </a:ext>
            </a:extLst>
          </p:cNvPr>
          <p:cNvSpPr/>
          <p:nvPr/>
        </p:nvSpPr>
        <p:spPr>
          <a:xfrm>
            <a:off x="641434" y="3349513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60DBE4-5418-4E1B-B341-034EB4C88B26}"/>
              </a:ext>
            </a:extLst>
          </p:cNvPr>
          <p:cNvSpPr/>
          <p:nvPr/>
        </p:nvSpPr>
        <p:spPr>
          <a:xfrm>
            <a:off x="641434" y="4754880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2A6A9D-3E50-45B6-B2C4-6ABBDE974715}"/>
              </a:ext>
            </a:extLst>
          </p:cNvPr>
          <p:cNvSpPr/>
          <p:nvPr/>
        </p:nvSpPr>
        <p:spPr>
          <a:xfrm>
            <a:off x="7821038" y="1944146"/>
            <a:ext cx="3560324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655298-C078-4263-A0F1-3DF9A6B5CF49}"/>
              </a:ext>
            </a:extLst>
          </p:cNvPr>
          <p:cNvSpPr/>
          <p:nvPr/>
        </p:nvSpPr>
        <p:spPr>
          <a:xfrm>
            <a:off x="7821038" y="3349513"/>
            <a:ext cx="3560324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4A052-0350-4A43-8AD9-75F970342C0B}"/>
              </a:ext>
            </a:extLst>
          </p:cNvPr>
          <p:cNvSpPr/>
          <p:nvPr/>
        </p:nvSpPr>
        <p:spPr>
          <a:xfrm>
            <a:off x="7821038" y="4754880"/>
            <a:ext cx="3560324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EF4FDA-8060-4A80-9AF5-819B83B731C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5908580" y="24168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256062-B5BE-4A2D-955E-5714D6673522}"/>
              </a:ext>
            </a:extLst>
          </p:cNvPr>
          <p:cNvCxnSpPr/>
          <p:nvPr/>
        </p:nvCxnSpPr>
        <p:spPr>
          <a:xfrm>
            <a:off x="5908580" y="38392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BFD40A-24C2-4EA6-B14A-142BFDDD0218}"/>
              </a:ext>
            </a:extLst>
          </p:cNvPr>
          <p:cNvCxnSpPr/>
          <p:nvPr/>
        </p:nvCxnSpPr>
        <p:spPr>
          <a:xfrm>
            <a:off x="5997480" y="52616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1C95F4F-73E2-49F3-9C3C-BEE6F6C11258}"/>
              </a:ext>
            </a:extLst>
          </p:cNvPr>
          <p:cNvSpPr txBox="1"/>
          <p:nvPr/>
        </p:nvSpPr>
        <p:spPr>
          <a:xfrm>
            <a:off x="994252" y="353530"/>
            <a:ext cx="10203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i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i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B8C3DD-CDEC-45E5-B0FF-956762F62C73}"/>
              </a:ext>
            </a:extLst>
          </p:cNvPr>
          <p:cNvSpPr/>
          <p:nvPr/>
        </p:nvSpPr>
        <p:spPr>
          <a:xfrm>
            <a:off x="168809" y="138367"/>
            <a:ext cx="1067424" cy="1015102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B5CCE54-7720-42C3-86F9-A5BE9D62C09D}"/>
              </a:ext>
            </a:extLst>
          </p:cNvPr>
          <p:cNvSpPr txBox="1"/>
          <p:nvPr/>
        </p:nvSpPr>
        <p:spPr>
          <a:xfrm>
            <a:off x="4323241" y="938305"/>
            <a:ext cx="378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altLang="zh-CN" sz="3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altLang="zh-CN" sz="3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2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endParaRPr lang="zh-CN" altLang="en-US" sz="3200" b="1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B682245D-8A62-4837-B850-3E7DEC1632E4}"/>
              </a:ext>
            </a:extLst>
          </p:cNvPr>
          <p:cNvSpPr txBox="1"/>
          <p:nvPr/>
        </p:nvSpPr>
        <p:spPr>
          <a:xfrm>
            <a:off x="444033" y="1368632"/>
            <a:ext cx="11545912" cy="5067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mốn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endParaRPr lang="en-US" altLang="zh-C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Quay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Sao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endParaRPr lang="en-US" altLang="zh-C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								(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sưu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tầm</a:t>
            </a:r>
            <a:r>
              <a:rPr lang="en-US" altLang="zh-C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8381E-A161-4C88-AED9-CD45018EC2A8}"/>
              </a:ext>
            </a:extLst>
          </p:cNvPr>
          <p:cNvSpPr/>
          <p:nvPr/>
        </p:nvSpPr>
        <p:spPr>
          <a:xfrm>
            <a:off x="5318643" y="2020187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D185C-E52D-4C2A-AB86-489DBC4C0C65}"/>
              </a:ext>
            </a:extLst>
          </p:cNvPr>
          <p:cNvSpPr/>
          <p:nvPr/>
        </p:nvSpPr>
        <p:spPr>
          <a:xfrm>
            <a:off x="3453810" y="3189473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AFE9B1-8335-4F4A-B7EF-8123377486AF}"/>
              </a:ext>
            </a:extLst>
          </p:cNvPr>
          <p:cNvSpPr/>
          <p:nvPr/>
        </p:nvSpPr>
        <p:spPr>
          <a:xfrm>
            <a:off x="10811674" y="3694843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2AAAA6-DE50-4137-8A30-2BD2A9F37B4C}"/>
              </a:ext>
            </a:extLst>
          </p:cNvPr>
          <p:cNvSpPr/>
          <p:nvPr/>
        </p:nvSpPr>
        <p:spPr>
          <a:xfrm>
            <a:off x="6254500" y="4829897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9310F9-9F1A-4385-9B84-0D6651E37614}"/>
              </a:ext>
            </a:extLst>
          </p:cNvPr>
          <p:cNvSpPr/>
          <p:nvPr/>
        </p:nvSpPr>
        <p:spPr>
          <a:xfrm>
            <a:off x="10256957" y="5383633"/>
            <a:ext cx="414670" cy="414670"/>
          </a:xfrm>
          <a:prstGeom prst="rect">
            <a:avLst/>
          </a:prstGeom>
          <a:solidFill>
            <a:srgbClr val="FFD0C5">
              <a:alpha val="94902"/>
            </a:srgbClr>
          </a:solidFill>
          <a:ln w="31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90536-1A2F-4ECD-94EF-298D4494F342}"/>
              </a:ext>
            </a:extLst>
          </p:cNvPr>
          <p:cNvSpPr/>
          <p:nvPr/>
        </p:nvSpPr>
        <p:spPr>
          <a:xfrm>
            <a:off x="5277852" y="2029812"/>
            <a:ext cx="414670" cy="414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2C201-A650-433A-A4D1-FDEB26F6B2BB}"/>
              </a:ext>
            </a:extLst>
          </p:cNvPr>
          <p:cNvSpPr/>
          <p:nvPr/>
        </p:nvSpPr>
        <p:spPr>
          <a:xfrm>
            <a:off x="3428162" y="2904713"/>
            <a:ext cx="414670" cy="6805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251D3-D956-4634-AA33-8327DBED5E36}"/>
              </a:ext>
            </a:extLst>
          </p:cNvPr>
          <p:cNvSpPr/>
          <p:nvPr/>
        </p:nvSpPr>
        <p:spPr>
          <a:xfrm>
            <a:off x="10783599" y="3499576"/>
            <a:ext cx="414670" cy="62983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62824A-F05B-4E05-9142-B162EADACB60}"/>
              </a:ext>
            </a:extLst>
          </p:cNvPr>
          <p:cNvSpPr/>
          <p:nvPr/>
        </p:nvSpPr>
        <p:spPr>
          <a:xfrm>
            <a:off x="6220491" y="4794131"/>
            <a:ext cx="414670" cy="4146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5B2D7-ECD3-4266-8501-D73F6731E5B6}"/>
              </a:ext>
            </a:extLst>
          </p:cNvPr>
          <p:cNvSpPr/>
          <p:nvPr/>
        </p:nvSpPr>
        <p:spPr>
          <a:xfrm>
            <a:off x="10218857" y="5149052"/>
            <a:ext cx="414670" cy="6298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54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8252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0198100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444</Words>
  <Application>Microsoft Office PowerPoint</Application>
  <PresentationFormat>Widescreen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193</cp:revision>
  <dcterms:created xsi:type="dcterms:W3CDTF">2019-11-27T07:37:57Z</dcterms:created>
  <dcterms:modified xsi:type="dcterms:W3CDTF">2021-07-10T09:33:13Z</dcterms:modified>
</cp:coreProperties>
</file>