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  <p:sldMasterId id="2147483755" r:id="rId2"/>
  </p:sldMasterIdLst>
  <p:notesMasterIdLst>
    <p:notesMasterId r:id="rId11"/>
  </p:notesMasterIdLst>
  <p:sldIdLst>
    <p:sldId id="256" r:id="rId3"/>
    <p:sldId id="257" r:id="rId4"/>
    <p:sldId id="580" r:id="rId5"/>
    <p:sldId id="395" r:id="rId6"/>
    <p:sldId id="402" r:id="rId7"/>
    <p:sldId id="281" r:id="rId8"/>
    <p:sldId id="385" r:id="rId9"/>
    <p:sldId id="579" r:id="rId10"/>
  </p:sldIdLst>
  <p:sldSz cx="12192000" cy="6858000"/>
  <p:notesSz cx="6858000" cy="9144000"/>
  <p:custDataLst>
    <p:tags r:id="rId1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E0FEB7"/>
    <a:srgbClr val="FCD5B5"/>
    <a:srgbClr val="00FF00"/>
    <a:srgbClr val="0000FF"/>
    <a:srgbClr val="B13605"/>
    <a:srgbClr val="E38561"/>
    <a:srgbClr val="DE4A0E"/>
    <a:srgbClr val="0066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73" d="100"/>
          <a:sy n="73" d="100"/>
        </p:scale>
        <p:origin x="4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37623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28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550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266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337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309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785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7545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869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9179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61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45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046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237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561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044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2179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9447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4520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96924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D4FDD6-315F-4EB0-9CB2-83A60FE1F161}"/>
              </a:ext>
            </a:extLst>
          </p:cNvPr>
          <p:cNvSpPr/>
          <p:nvPr userDrawn="1"/>
        </p:nvSpPr>
        <p:spPr>
          <a:xfrm>
            <a:off x="11237205" y="88135"/>
            <a:ext cx="1056242" cy="131100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092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32662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90094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00261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70938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76247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4315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6D18364-66C2-43A8-A223-A5C2E8A617DE}"/>
              </a:ext>
            </a:extLst>
          </p:cNvPr>
          <p:cNvSpPr/>
          <p:nvPr userDrawn="1"/>
        </p:nvSpPr>
        <p:spPr>
          <a:xfrm>
            <a:off x="11016867" y="220337"/>
            <a:ext cx="914400" cy="1342952"/>
          </a:xfrm>
          <a:prstGeom prst="ellipse">
            <a:avLst/>
          </a:prstGeom>
          <a:solidFill>
            <a:srgbClr val="29AE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923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948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305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70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217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47" r:id="rId2"/>
    <p:sldLayoutId id="2147483746" r:id="rId3"/>
    <p:sldLayoutId id="2147483745" r:id="rId4"/>
    <p:sldLayoutId id="2147483744" r:id="rId5"/>
    <p:sldLayoutId id="2147483743" r:id="rId6"/>
    <p:sldLayoutId id="2147483742" r:id="rId7"/>
    <p:sldLayoutId id="2147483741" r:id="rId8"/>
    <p:sldLayoutId id="2147483740" r:id="rId9"/>
    <p:sldLayoutId id="2147483739" r:id="rId10"/>
    <p:sldLayoutId id="2147483738" r:id="rId11"/>
    <p:sldLayoutId id="2147483736" r:id="rId12"/>
    <p:sldLayoutId id="2147483735" r:id="rId13"/>
    <p:sldLayoutId id="2147483734" r:id="rId14"/>
    <p:sldLayoutId id="2147483732" r:id="rId15"/>
    <p:sldLayoutId id="2147483731" r:id="rId16"/>
    <p:sldLayoutId id="2147483730" r:id="rId17"/>
    <p:sldLayoutId id="2147483729" r:id="rId18"/>
    <p:sldLayoutId id="2147483728" r:id="rId19"/>
    <p:sldLayoutId id="2147483727" r:id="rId20"/>
    <p:sldLayoutId id="2147483726" r:id="rId21"/>
    <p:sldLayoutId id="2147483725" r:id="rId22"/>
    <p:sldLayoutId id="2147483724" r:id="rId23"/>
    <p:sldLayoutId id="2147483723" r:id="rId24"/>
    <p:sldLayoutId id="2147483722" r:id="rId25"/>
    <p:sldLayoutId id="2147483721" r:id="rId26"/>
    <p:sldLayoutId id="2147483720" r:id="rId27"/>
    <p:sldLayoutId id="2147483719" r:id="rId28"/>
    <p:sldLayoutId id="2147483718" r:id="rId29"/>
    <p:sldLayoutId id="2147483717" r:id="rId30"/>
    <p:sldLayoutId id="2147483716" r:id="rId31"/>
    <p:sldLayoutId id="2147483715" r:id="rId32"/>
    <p:sldLayoutId id="2147483714" r:id="rId33"/>
    <p:sldLayoutId id="2147483713" r:id="rId34"/>
    <p:sldLayoutId id="2147483712" r:id="rId35"/>
    <p:sldLayoutId id="2147483711" r:id="rId36"/>
    <p:sldLayoutId id="2147483710" r:id="rId37"/>
    <p:sldLayoutId id="2147483709" r:id="rId38"/>
    <p:sldLayoutId id="2147483708" r:id="rId39"/>
    <p:sldLayoutId id="2147483707" r:id="rId40"/>
    <p:sldLayoutId id="2147483706" r:id="rId41"/>
    <p:sldLayoutId id="2147483705" r:id="rId42"/>
    <p:sldLayoutId id="2147483704" r:id="rId43"/>
    <p:sldLayoutId id="2147483703" r:id="rId44"/>
    <p:sldLayoutId id="2147483702" r:id="rId45"/>
    <p:sldLayoutId id="2147483701" r:id="rId46"/>
    <p:sldLayoutId id="2147483700" r:id="rId47"/>
    <p:sldLayoutId id="2147483699" r:id="rId48"/>
    <p:sldLayoutId id="2147483698" r:id="rId49"/>
    <p:sldLayoutId id="2147483697" r:id="rId50"/>
    <p:sldLayoutId id="2147483696" r:id="rId51"/>
    <p:sldLayoutId id="2147483667" r:id="rId52"/>
    <p:sldLayoutId id="2147483668" r:id="rId53"/>
    <p:sldLayoutId id="2147483669" r:id="rId54"/>
    <p:sldLayoutId id="2147483670" r:id="rId55"/>
    <p:sldLayoutId id="2147483671" r:id="rId56"/>
    <p:sldLayoutId id="2147483672" r:id="rId57"/>
    <p:sldLayoutId id="2147483673" r:id="rId58"/>
    <p:sldLayoutId id="2147483674" r:id="rId59"/>
    <p:sldLayoutId id="2147483765" r:id="rId6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8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FD8E66-65CA-420E-987C-18271F00D7D2}"/>
              </a:ext>
            </a:extLst>
          </p:cNvPr>
          <p:cNvSpPr/>
          <p:nvPr/>
        </p:nvSpPr>
        <p:spPr>
          <a:xfrm>
            <a:off x="10595275" y="191682"/>
            <a:ext cx="1481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TOÁN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CC2708-6999-49BF-A666-79C44173EE20}"/>
              </a:ext>
            </a:extLst>
          </p:cNvPr>
          <p:cNvSpPr/>
          <p:nvPr/>
        </p:nvSpPr>
        <p:spPr>
          <a:xfrm>
            <a:off x="11217057" y="689693"/>
            <a:ext cx="840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83C47E-1621-4668-AB54-819FF9D29237}"/>
              </a:ext>
            </a:extLst>
          </p:cNvPr>
          <p:cNvSpPr/>
          <p:nvPr/>
        </p:nvSpPr>
        <p:spPr>
          <a:xfrm>
            <a:off x="744960" y="1964385"/>
            <a:ext cx="1133181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12</a:t>
            </a:r>
          </a:p>
          <a:p>
            <a:pPr algn="ctr"/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34: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Phép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trừ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(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có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nhớ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)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trong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phạm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vi 100 (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tiếp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theo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)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314464" y="2714117"/>
            <a:ext cx="3563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89;p2">
            <a:extLst>
              <a:ext uri="{FF2B5EF4-FFF2-40B4-BE49-F238E27FC236}">
                <a16:creationId xmlns:a16="http://schemas.microsoft.com/office/drawing/2014/main" id="{E08AA61E-E94A-4FE2-BFD7-1670A09C9E13}"/>
              </a:ext>
            </a:extLst>
          </p:cNvPr>
          <p:cNvSpPr txBox="1"/>
          <p:nvPr/>
        </p:nvSpPr>
        <p:spPr>
          <a:xfrm>
            <a:off x="2419927" y="3596190"/>
            <a:ext cx="735214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TRÒ CHƠI TRUYỀN ĐIỆN</a:t>
            </a:r>
            <a:endParaRPr sz="4400" b="1" i="0" u="none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3E3EE6B-A1A3-44CA-BF8E-7546266CF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158" y="876692"/>
            <a:ext cx="8442587" cy="5273245"/>
          </a:xfrm>
          <a:prstGeom prst="rect">
            <a:avLst/>
          </a:prstGeom>
        </p:spPr>
      </p:pic>
      <p:sp>
        <p:nvSpPr>
          <p:cNvPr id="6" name="Google Shape;586;p88">
            <a:extLst>
              <a:ext uri="{FF2B5EF4-FFF2-40B4-BE49-F238E27FC236}">
                <a16:creationId xmlns:a16="http://schemas.microsoft.com/office/drawing/2014/main" id="{6F34D42A-D6BA-4AD8-AF07-0359278D0DAF}"/>
              </a:ext>
            </a:extLst>
          </p:cNvPr>
          <p:cNvSpPr txBox="1"/>
          <p:nvPr/>
        </p:nvSpPr>
        <p:spPr>
          <a:xfrm>
            <a:off x="876160" y="2438092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THỰC HÀNH</a:t>
            </a:r>
            <a:endParaRPr sz="4000" b="1" i="0" u="none" strike="noStrike" cap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966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542774" y="2032360"/>
            <a:ext cx="1545307" cy="2183802"/>
          </a:xfrm>
          <a:prstGeom prst="roundRect">
            <a:avLst/>
          </a:prstGeom>
          <a:solidFill>
            <a:srgbClr val="E0FEB7"/>
          </a:solidFill>
          <a:ln w="28575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3976227" y="2032360"/>
            <a:ext cx="1545307" cy="2183802"/>
          </a:xfrm>
          <a:prstGeom prst="roundRect">
            <a:avLst/>
          </a:prstGeom>
          <a:solidFill>
            <a:srgbClr val="E0FEB7"/>
          </a:solidFill>
          <a:ln w="28575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477862" y="2032360"/>
            <a:ext cx="1545307" cy="2183802"/>
          </a:xfrm>
          <a:prstGeom prst="roundRect">
            <a:avLst/>
          </a:prstGeom>
          <a:solidFill>
            <a:srgbClr val="E0FEB7"/>
          </a:solidFill>
          <a:ln w="28575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9F36830-1C53-40D2-A079-6DF5EBAC1C4E}"/>
              </a:ext>
            </a:extLst>
          </p:cNvPr>
          <p:cNvSpPr/>
          <p:nvPr/>
        </p:nvSpPr>
        <p:spPr>
          <a:xfrm>
            <a:off x="8979497" y="2032360"/>
            <a:ext cx="1545307" cy="2183802"/>
          </a:xfrm>
          <a:prstGeom prst="roundRect">
            <a:avLst/>
          </a:prstGeom>
          <a:solidFill>
            <a:srgbClr val="E0FEB7"/>
          </a:solidFill>
          <a:ln w="28575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982001" y="644596"/>
            <a:ext cx="1961964" cy="626040"/>
            <a:chOff x="-3359379" y="241997"/>
            <a:chExt cx="1927235" cy="76364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59379" y="241997"/>
              <a:ext cx="1927235" cy="763646"/>
            </a:xfrm>
            <a:prstGeom prst="roundRect">
              <a:avLst>
                <a:gd name="adj" fmla="val 4977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505791" cy="6343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1985091" y="2177641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62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  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 flipV="1">
            <a:off x="1739020" y="3254859"/>
            <a:ext cx="982917" cy="900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708018" y="2323085"/>
            <a:ext cx="346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92D406-BD2F-43A8-98A7-FACB7F60EC1B}"/>
              </a:ext>
            </a:extLst>
          </p:cNvPr>
          <p:cNvSpPr txBox="1"/>
          <p:nvPr/>
        </p:nvSpPr>
        <p:spPr>
          <a:xfrm>
            <a:off x="4453284" y="2177641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43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  7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00D690-3A4A-47F3-BC42-9A2A67538A06}"/>
              </a:ext>
            </a:extLst>
          </p:cNvPr>
          <p:cNvCxnSpPr>
            <a:cxnSpLocks/>
          </p:cNvCxnSpPr>
          <p:nvPr/>
        </p:nvCxnSpPr>
        <p:spPr>
          <a:xfrm>
            <a:off x="4207213" y="3263866"/>
            <a:ext cx="99115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E5B254-FCF3-4176-AC13-03720E4F2A1C}"/>
              </a:ext>
            </a:extLst>
          </p:cNvPr>
          <p:cNvSpPr txBox="1"/>
          <p:nvPr/>
        </p:nvSpPr>
        <p:spPr>
          <a:xfrm>
            <a:off x="4150268" y="2323085"/>
            <a:ext cx="346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3C6BC-0327-4307-A544-D20362FC0FED}"/>
              </a:ext>
            </a:extLst>
          </p:cNvPr>
          <p:cNvSpPr txBox="1"/>
          <p:nvPr/>
        </p:nvSpPr>
        <p:spPr>
          <a:xfrm>
            <a:off x="7015155" y="2186648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94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  8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560CAD-C84A-41A1-8476-CCB26581A251}"/>
              </a:ext>
            </a:extLst>
          </p:cNvPr>
          <p:cNvCxnSpPr>
            <a:cxnSpLocks/>
          </p:cNvCxnSpPr>
          <p:nvPr/>
        </p:nvCxnSpPr>
        <p:spPr>
          <a:xfrm flipV="1">
            <a:off x="6769084" y="3254859"/>
            <a:ext cx="924085" cy="1801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A951F27-C990-478A-B6DE-9D22CD9DD7EB}"/>
              </a:ext>
            </a:extLst>
          </p:cNvPr>
          <p:cNvSpPr txBox="1"/>
          <p:nvPr/>
        </p:nvSpPr>
        <p:spPr>
          <a:xfrm>
            <a:off x="6761743" y="2352239"/>
            <a:ext cx="346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72EEDE-426E-4A4D-A18D-5B4D7A46BD9E}"/>
              </a:ext>
            </a:extLst>
          </p:cNvPr>
          <p:cNvSpPr txBox="1"/>
          <p:nvPr/>
        </p:nvSpPr>
        <p:spPr>
          <a:xfrm>
            <a:off x="9374850" y="2177641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63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  6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D46E90-7EFF-4433-8FB0-B562E031F647}"/>
              </a:ext>
            </a:extLst>
          </p:cNvPr>
          <p:cNvCxnSpPr>
            <a:cxnSpLocks/>
          </p:cNvCxnSpPr>
          <p:nvPr/>
        </p:nvCxnSpPr>
        <p:spPr>
          <a:xfrm flipV="1">
            <a:off x="9128779" y="3254859"/>
            <a:ext cx="1000673" cy="900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E95E055-5881-4A8D-9459-55691D35BA09}"/>
              </a:ext>
            </a:extLst>
          </p:cNvPr>
          <p:cNvSpPr txBox="1"/>
          <p:nvPr/>
        </p:nvSpPr>
        <p:spPr>
          <a:xfrm>
            <a:off x="9043374" y="2334157"/>
            <a:ext cx="346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" t="43805" r="79771" b="18395"/>
          <a:stretch/>
        </p:blipFill>
        <p:spPr>
          <a:xfrm>
            <a:off x="2610875" y="3615864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9" t="29862" r="38758" b="17202"/>
          <a:stretch/>
        </p:blipFill>
        <p:spPr>
          <a:xfrm flipH="1">
            <a:off x="7693169" y="3615864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262" t="47022" r="2690" b="18212"/>
          <a:stretch/>
        </p:blipFill>
        <p:spPr>
          <a:xfrm>
            <a:off x="10206909" y="3683498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32" t="28077" r="19166" b="18134"/>
          <a:stretch/>
        </p:blipFill>
        <p:spPr>
          <a:xfrm>
            <a:off x="5198372" y="3546772"/>
            <a:ext cx="626178" cy="112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594472" y="2876631"/>
            <a:ext cx="1545307" cy="2183802"/>
          </a:xfrm>
          <a:prstGeom prst="roundRect">
            <a:avLst/>
          </a:prstGeom>
          <a:solidFill>
            <a:srgbClr val="E0FEB7"/>
          </a:solidFill>
          <a:ln w="28575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4127830" y="2887511"/>
            <a:ext cx="1545307" cy="2183802"/>
          </a:xfrm>
          <a:prstGeom prst="roundRect">
            <a:avLst/>
          </a:prstGeom>
          <a:solidFill>
            <a:srgbClr val="E0FEB7"/>
          </a:solidFill>
          <a:ln w="28575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629465" y="2887511"/>
            <a:ext cx="1545307" cy="2183802"/>
          </a:xfrm>
          <a:prstGeom prst="roundRect">
            <a:avLst/>
          </a:prstGeom>
          <a:solidFill>
            <a:srgbClr val="E0FEB7"/>
          </a:solidFill>
          <a:ln w="28575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9F36830-1C53-40D2-A079-6DF5EBAC1C4E}"/>
              </a:ext>
            </a:extLst>
          </p:cNvPr>
          <p:cNvSpPr/>
          <p:nvPr/>
        </p:nvSpPr>
        <p:spPr>
          <a:xfrm>
            <a:off x="9131100" y="2887511"/>
            <a:ext cx="1545307" cy="2183802"/>
          </a:xfrm>
          <a:prstGeom prst="roundRect">
            <a:avLst/>
          </a:prstGeom>
          <a:solidFill>
            <a:srgbClr val="E0FEB7"/>
          </a:solidFill>
          <a:ln w="28575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100030" y="458547"/>
            <a:ext cx="4068342" cy="659881"/>
            <a:chOff x="-3365820" y="306647"/>
            <a:chExt cx="3996328" cy="80492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5820" y="306647"/>
              <a:ext cx="3996328" cy="804926"/>
            </a:xfrm>
            <a:prstGeom prst="roundRect">
              <a:avLst>
                <a:gd name="adj" fmla="val 4977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38512" y="357468"/>
              <a:ext cx="570540" cy="67517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2079544" y="3032792"/>
            <a:ext cx="75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41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/>
          <p:nvPr/>
        </p:nvCxnSpPr>
        <p:spPr>
          <a:xfrm>
            <a:off x="1852523" y="4119017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795121" y="3174832"/>
            <a:ext cx="346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" t="43805" r="79771" b="18395"/>
          <a:stretch/>
        </p:blipFill>
        <p:spPr>
          <a:xfrm>
            <a:off x="2762478" y="4471015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9" t="29862" r="38758" b="17202"/>
          <a:stretch/>
        </p:blipFill>
        <p:spPr>
          <a:xfrm flipH="1">
            <a:off x="7844772" y="4471015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262" t="47022" r="2690" b="18212"/>
          <a:stretch/>
        </p:blipFill>
        <p:spPr>
          <a:xfrm>
            <a:off x="10358512" y="4538649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32" t="28077" r="19166" b="18134"/>
          <a:stretch/>
        </p:blipFill>
        <p:spPr>
          <a:xfrm>
            <a:off x="5349975" y="4401923"/>
            <a:ext cx="626178" cy="1128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2A383-81AD-4880-A204-DA12F03F83A8}"/>
              </a:ext>
            </a:extLst>
          </p:cNvPr>
          <p:cNvSpPr txBox="1"/>
          <p:nvPr/>
        </p:nvSpPr>
        <p:spPr>
          <a:xfrm>
            <a:off x="1439168" y="1710582"/>
            <a:ext cx="180955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41 - 5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B4B79E-383A-4F92-8763-7619132660A4}"/>
              </a:ext>
            </a:extLst>
          </p:cNvPr>
          <p:cNvSpPr txBox="1"/>
          <p:nvPr/>
        </p:nvSpPr>
        <p:spPr>
          <a:xfrm>
            <a:off x="3886277" y="1710582"/>
            <a:ext cx="180955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23 - 4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CC4D5-6F9C-4820-9078-9AFEAC3B197D}"/>
              </a:ext>
            </a:extLst>
          </p:cNvPr>
          <p:cNvSpPr txBox="1"/>
          <p:nvPr/>
        </p:nvSpPr>
        <p:spPr>
          <a:xfrm>
            <a:off x="6449718" y="1710582"/>
            <a:ext cx="180955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34 - 9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8B111B-7450-4632-8631-D03C4C4D6CDB}"/>
              </a:ext>
            </a:extLst>
          </p:cNvPr>
          <p:cNvSpPr txBox="1"/>
          <p:nvPr/>
        </p:nvSpPr>
        <p:spPr>
          <a:xfrm>
            <a:off x="8825787" y="1710582"/>
            <a:ext cx="180955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96 - 8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>
            <a:off x="2273325" y="3545018"/>
            <a:ext cx="75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2079544" y="4131312"/>
            <a:ext cx="758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7B6EAE-1786-469D-A96B-C07B98034CCA}"/>
              </a:ext>
            </a:extLst>
          </p:cNvPr>
          <p:cNvSpPr txBox="1"/>
          <p:nvPr/>
        </p:nvSpPr>
        <p:spPr>
          <a:xfrm>
            <a:off x="4605909" y="3011015"/>
            <a:ext cx="75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23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C4FB88-502B-4613-94FE-9787D0B957DE}"/>
              </a:ext>
            </a:extLst>
          </p:cNvPr>
          <p:cNvCxnSpPr/>
          <p:nvPr/>
        </p:nvCxnSpPr>
        <p:spPr>
          <a:xfrm>
            <a:off x="4378888" y="409724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E5B452D-3C62-40A9-BCF2-398F8E281AD7}"/>
              </a:ext>
            </a:extLst>
          </p:cNvPr>
          <p:cNvSpPr txBox="1"/>
          <p:nvPr/>
        </p:nvSpPr>
        <p:spPr>
          <a:xfrm>
            <a:off x="4321486" y="3153055"/>
            <a:ext cx="346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C8058A-94DE-4D29-B88B-13B10C409E96}"/>
              </a:ext>
            </a:extLst>
          </p:cNvPr>
          <p:cNvSpPr txBox="1"/>
          <p:nvPr/>
        </p:nvSpPr>
        <p:spPr>
          <a:xfrm>
            <a:off x="4575297" y="3519560"/>
            <a:ext cx="75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  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4605909" y="4109535"/>
            <a:ext cx="758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DC3130-73DD-4495-91F9-4A6B5F0D6091}"/>
              </a:ext>
            </a:extLst>
          </p:cNvPr>
          <p:cNvSpPr txBox="1"/>
          <p:nvPr/>
        </p:nvSpPr>
        <p:spPr>
          <a:xfrm>
            <a:off x="7058773" y="3007727"/>
            <a:ext cx="75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34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DC491E3-C6D7-44D2-8576-BE98331A6921}"/>
              </a:ext>
            </a:extLst>
          </p:cNvPr>
          <p:cNvCxnSpPr/>
          <p:nvPr/>
        </p:nvCxnSpPr>
        <p:spPr>
          <a:xfrm>
            <a:off x="6831752" y="4093952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C5CE554-40D9-4CC9-98C0-A497CFEF4D58}"/>
              </a:ext>
            </a:extLst>
          </p:cNvPr>
          <p:cNvSpPr txBox="1"/>
          <p:nvPr/>
        </p:nvSpPr>
        <p:spPr>
          <a:xfrm>
            <a:off x="6774350" y="3149767"/>
            <a:ext cx="346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5DB702-3511-450D-8B2B-2FE0C4257C55}"/>
              </a:ext>
            </a:extLst>
          </p:cNvPr>
          <p:cNvSpPr txBox="1"/>
          <p:nvPr/>
        </p:nvSpPr>
        <p:spPr>
          <a:xfrm>
            <a:off x="7065728" y="3518184"/>
            <a:ext cx="75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  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7096873" y="4106247"/>
            <a:ext cx="758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03E8CBF-9A94-4AD3-846F-D6CDC4139A16}"/>
              </a:ext>
            </a:extLst>
          </p:cNvPr>
          <p:cNvSpPr txBox="1"/>
          <p:nvPr/>
        </p:nvSpPr>
        <p:spPr>
          <a:xfrm>
            <a:off x="9547038" y="3049035"/>
            <a:ext cx="75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96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44EC921-1590-4C56-8EFE-38200FA313A5}"/>
              </a:ext>
            </a:extLst>
          </p:cNvPr>
          <p:cNvCxnSpPr/>
          <p:nvPr/>
        </p:nvCxnSpPr>
        <p:spPr>
          <a:xfrm>
            <a:off x="9320017" y="413526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CE356CB-CBBC-4653-86D6-FA6C31DA5FC5}"/>
              </a:ext>
            </a:extLst>
          </p:cNvPr>
          <p:cNvSpPr txBox="1"/>
          <p:nvPr/>
        </p:nvSpPr>
        <p:spPr>
          <a:xfrm>
            <a:off x="9262615" y="3191075"/>
            <a:ext cx="346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8011DBE-0315-4B76-A79C-6C76EC5C9CCA}"/>
              </a:ext>
            </a:extLst>
          </p:cNvPr>
          <p:cNvSpPr txBox="1"/>
          <p:nvPr/>
        </p:nvSpPr>
        <p:spPr>
          <a:xfrm>
            <a:off x="9553993" y="3559492"/>
            <a:ext cx="75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  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4981D3-4F1E-4687-829B-8E1354536FBE}"/>
              </a:ext>
            </a:extLst>
          </p:cNvPr>
          <p:cNvSpPr txBox="1"/>
          <p:nvPr/>
        </p:nvSpPr>
        <p:spPr>
          <a:xfrm>
            <a:off x="9566088" y="4147555"/>
            <a:ext cx="758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88</a:t>
            </a:r>
          </a:p>
        </p:txBody>
      </p:sp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41" grpId="0" animBg="1"/>
      <p:bldP spid="5" grpId="0"/>
      <p:bldP spid="24" grpId="0"/>
      <p:bldP spid="4" grpId="0" animBg="1"/>
      <p:bldP spid="39" grpId="0" animBg="1"/>
      <p:bldP spid="40" grpId="0" animBg="1"/>
      <p:bldP spid="42" grpId="0" animBg="1"/>
      <p:bldP spid="44" grpId="0"/>
      <p:bldP spid="46" grpId="0"/>
      <p:bldP spid="48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60" grpId="0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144" y="466569"/>
            <a:ext cx="10002983" cy="55582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39C1C7-BF2C-467B-9B4B-E8E255CC1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A3307618-822C-44E0-B319-A95DDEEF022E}"/>
              </a:ext>
            </a:extLst>
          </p:cNvPr>
          <p:cNvSpPr txBox="1"/>
          <p:nvPr/>
        </p:nvSpPr>
        <p:spPr>
          <a:xfrm>
            <a:off x="3368172" y="2060224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3258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C10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4146</TotalTime>
  <Words>122</Words>
  <Application>Microsoft Office PowerPoint</Application>
  <PresentationFormat>Widescreen</PresentationFormat>
  <Paragraphs>48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Frankfurter</vt:lpstr>
      <vt:lpstr>Times New Roman</vt:lpstr>
      <vt:lpstr>UTM Avo</vt:lpstr>
      <vt:lpstr>Office Theme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616</cp:revision>
  <dcterms:created xsi:type="dcterms:W3CDTF">2021-02-20T02:56:00Z</dcterms:created>
  <dcterms:modified xsi:type="dcterms:W3CDTF">2023-11-22T12:54:23Z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