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300" r:id="rId3"/>
    <p:sldId id="302" r:id="rId4"/>
    <p:sldId id="334" r:id="rId5"/>
    <p:sldId id="348" r:id="rId6"/>
    <p:sldId id="349" r:id="rId7"/>
    <p:sldId id="352" r:id="rId8"/>
    <p:sldId id="351" r:id="rId9"/>
    <p:sldId id="353" r:id="rId10"/>
    <p:sldId id="354" r:id="rId11"/>
    <p:sldId id="355" r:id="rId12"/>
    <p:sldId id="356" r:id="rId13"/>
    <p:sldId id="340" r:id="rId14"/>
    <p:sldId id="357" r:id="rId15"/>
    <p:sldId id="256" r:id="rId16"/>
    <p:sldId id="358" r:id="rId17"/>
    <p:sldId id="268" r:id="rId18"/>
    <p:sldId id="321" r:id="rId19"/>
    <p:sldId id="359" r:id="rId20"/>
    <p:sldId id="296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238" autoAdjust="0"/>
  </p:normalViewPr>
  <p:slideViewPr>
    <p:cSldViewPr snapToGrid="0">
      <p:cViewPr varScale="1">
        <p:scale>
          <a:sx n="68" d="100"/>
          <a:sy n="68" d="100"/>
        </p:scale>
        <p:origin x="-5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5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31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Ánh</a:t>
            </a:r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Trả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lời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câu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hỏi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5998" y="1233594"/>
            <a:ext cx="900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655" y="2325783"/>
            <a:ext cx="863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	Ê –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xmlns="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xmlns="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3" name="任意多边形: 形状 15">
            <a:extLst>
              <a:ext uri="{FF2B5EF4-FFF2-40B4-BE49-F238E27FC236}">
                <a16:creationId xmlns:a16="http://schemas.microsoft.com/office/drawing/2014/main" xmlns="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97" y="497485"/>
            <a:ext cx="1112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Ê –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phẫu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2834934" y="2462055"/>
            <a:ext cx="6328252" cy="373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406" y="1265226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	Ê –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xmlns="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xmlns="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8" name="任意多边形: 形状 15">
            <a:extLst>
              <a:ext uri="{FF2B5EF4-FFF2-40B4-BE49-F238E27FC236}">
                <a16:creationId xmlns:a16="http://schemas.microsoft.com/office/drawing/2014/main" xmlns="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59528" y="1541447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xmlns="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xmlns="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8" name="任意多边形: 形状 15">
            <a:extLst>
              <a:ext uri="{FF2B5EF4-FFF2-40B4-BE49-F238E27FC236}">
                <a16:creationId xmlns:a16="http://schemas.microsoft.com/office/drawing/2014/main" xmlns="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062" y="-213406"/>
            <a:ext cx="11154180" cy="691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30" y="1839470"/>
            <a:ext cx="6342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97612" y="1185992"/>
            <a:ext cx="9580100" cy="5102604"/>
            <a:chOff x="1997612" y="1453284"/>
            <a:chExt cx="9580100" cy="5102604"/>
          </a:xfrm>
        </p:grpSpPr>
        <p:sp>
          <p:nvSpPr>
            <p:cNvPr id="4" name="Rounded Rectangle 3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1730" y="1496926"/>
              <a:ext cx="92053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-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phẫu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trạng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đớn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  <a:p>
              <a:pPr algn="just"/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" r="41214">
                        <a14:foregroundMark x1="32907" y1="10526" x2="35783" y2="13053"/>
                        <a14:foregroundMark x1="33387" y1="21263" x2="34984" y2="19579"/>
                        <a14:foregroundMark x1="34984" y1="19579" x2="34984" y2="19579"/>
                        <a14:foregroundMark x1="21086" y1="31368" x2="18371" y2="38526"/>
                        <a14:foregroundMark x1="29872" y1="27368" x2="27796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>
          <a:xfrm>
            <a:off x="-149030" y="3344004"/>
            <a:ext cx="2005965" cy="35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97612" y="1185992"/>
            <a:ext cx="9580100" cy="5125713"/>
            <a:chOff x="1997612" y="1453284"/>
            <a:chExt cx="9580100" cy="5125713"/>
          </a:xfrm>
        </p:grpSpPr>
        <p:sp>
          <p:nvSpPr>
            <p:cNvPr id="11" name="Rounded Rectangle 10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730" y="1562239"/>
              <a:ext cx="92053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phẫu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lo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đớn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mếu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máo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sang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mượn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xóm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vội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sang),…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3" y="3461598"/>
            <a:ext cx="2006487" cy="3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75" y="504233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9" t="11167" r="-1559" b="-11167"/>
          <a:stretch/>
        </p:blipFill>
        <p:spPr>
          <a:xfrm>
            <a:off x="2037717" y="2071766"/>
            <a:ext cx="8116566" cy="44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14260" y="1917139"/>
            <a:ext cx="6096000" cy="4791761"/>
            <a:chOff x="3214260" y="1917139"/>
            <a:chExt cx="6096000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14260" y="2537881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thuốc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………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03818"/>
            <a:ext cx="12192000" cy="549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61796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2097" y="1306257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2795" y="1216743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Bức</a:t>
            </a:r>
            <a:r>
              <a:rPr lang="en-US" sz="36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tranh</a:t>
            </a:r>
            <a:r>
              <a:rPr lang="en-US" sz="36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vẽ</a:t>
            </a:r>
            <a:r>
              <a:rPr lang="en-US" sz="36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ÁNH SÁNG CỦA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TH</a:t>
            </a:r>
            <a:r>
              <a:rPr lang="vi-VN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84522" y="6070653"/>
            <a:ext cx="4309193" cy="630014"/>
            <a:chOff x="7384522" y="6070653"/>
            <a:chExt cx="4309193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7471392" y="6070653"/>
              <a:ext cx="4064000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384522" y="6200994"/>
              <a:ext cx="4309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4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2" y="64505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173664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3053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18191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76687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1523786" y="306355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ÁNH SÁNG CỦA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TH</a:t>
            </a:r>
            <a:r>
              <a:rPr lang="vi-VN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734235" y="6070653"/>
            <a:ext cx="4064000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69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5416" y="1671618"/>
            <a:ext cx="3166957" cy="3959277"/>
            <a:chOff x="1175416" y="1671618"/>
            <a:chExt cx="3166957" cy="3959277"/>
          </a:xfrm>
        </p:grpSpPr>
        <p:grpSp>
          <p:nvGrpSpPr>
            <p:cNvPr id="3" name="组合 2"/>
            <p:cNvGrpSpPr/>
            <p:nvPr/>
          </p:nvGrpSpPr>
          <p:grpSpPr>
            <a:xfrm>
              <a:off x="1175416" y="1671618"/>
              <a:ext cx="3166957" cy="3959277"/>
              <a:chOff x="1037431" y="1077062"/>
              <a:chExt cx="2168384" cy="2679542"/>
            </a:xfrm>
          </p:grpSpPr>
          <p:sp>
            <p:nvSpPr>
              <p:cNvPr id="8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65062" y="2450491"/>
              <a:ext cx="249996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lang="en-US" altLang="vi-VN" sz="2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56056" y="1709881"/>
            <a:ext cx="3164337" cy="3956624"/>
            <a:chOff x="7656056" y="1709881"/>
            <a:chExt cx="3164337" cy="3956624"/>
          </a:xfrm>
        </p:grpSpPr>
        <p:grpSp>
          <p:nvGrpSpPr>
            <p:cNvPr id="5" name="组合 4"/>
            <p:cNvGrpSpPr/>
            <p:nvPr/>
          </p:nvGrpSpPr>
          <p:grpSpPr>
            <a:xfrm>
              <a:off x="7656056" y="1709881"/>
              <a:ext cx="3164337" cy="3956624"/>
              <a:chOff x="5897911" y="1105759"/>
              <a:chExt cx="2166590" cy="2677747"/>
            </a:xfrm>
          </p:grpSpPr>
          <p:sp>
            <p:nvSpPr>
              <p:cNvPr id="18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928483" y="2516327"/>
              <a:ext cx="28473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lang="en-US" altLang="vi-VN" sz="2600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en-US" altLang="vi-VN" sz="2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7692" y="1757708"/>
            <a:ext cx="3164337" cy="3959275"/>
            <a:chOff x="4427692" y="1757708"/>
            <a:chExt cx="3164337" cy="3959275"/>
          </a:xfrm>
        </p:grpSpPr>
        <p:grpSp>
          <p:nvGrpSpPr>
            <p:cNvPr id="4" name="组合 3"/>
            <p:cNvGrpSpPr/>
            <p:nvPr/>
          </p:nvGrpSpPr>
          <p:grpSpPr>
            <a:xfrm>
              <a:off x="4427692" y="1757708"/>
              <a:ext cx="3164337" cy="3959275"/>
              <a:chOff x="3476638" y="1141629"/>
              <a:chExt cx="2166590" cy="2679541"/>
            </a:xfrm>
          </p:grpSpPr>
          <p:sp>
            <p:nvSpPr>
              <p:cNvPr id="1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621428" y="2537985"/>
              <a:ext cx="294617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2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lang="en-US" altLang="vi-VN" sz="2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lang="en-US" alt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đọc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1155</Words>
  <Application>Microsoft Office PowerPoint</Application>
  <PresentationFormat>Custom</PresentationFormat>
  <Paragraphs>88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Nếu người thân bị mệt, em có thể làm gì để giúp đỡ, động viên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222</cp:revision>
  <dcterms:created xsi:type="dcterms:W3CDTF">2021-06-17T09:40:01Z</dcterms:created>
  <dcterms:modified xsi:type="dcterms:W3CDTF">2021-07-03T14:35:04Z</dcterms:modified>
</cp:coreProperties>
</file>