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95" r:id="rId4"/>
    <p:sldId id="307" r:id="rId5"/>
    <p:sldId id="308" r:id="rId6"/>
    <p:sldId id="305" r:id="rId7"/>
    <p:sldId id="270" r:id="rId8"/>
    <p:sldId id="304" r:id="rId9"/>
    <p:sldId id="293" r:id="rId10"/>
    <p:sldId id="286" r:id="rId11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54" d="100"/>
          <a:sy n="54" d="100"/>
        </p:scale>
        <p:origin x="-894" y="-78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endParaRPr lang="en-US" sz="49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200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32</a:t>
            </a:r>
            <a:endParaRPr lang="en-US" sz="5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2848" y="3910963"/>
            <a:ext cx="6297489" cy="944456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5400" dirty="0" err="1" smtClean="0">
                <a:solidFill>
                  <a:srgbClr val="0070C0"/>
                </a:solidFill>
              </a:rPr>
              <a:t>Chơi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chong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chóng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469888" y="8192264"/>
            <a:ext cx="12783987" cy="58851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6851" y="5530187"/>
            <a:ext cx="3367200" cy="867512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9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531762" y="5215298"/>
            <a:ext cx="1540937" cy="136508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5343" y="1318114"/>
            <a:ext cx="4353738" cy="1189044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053385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4" y="4987444"/>
            <a:ext cx="7011699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altLang="zh-CN" sz="3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271" y="584790"/>
            <a:ext cx="2000736" cy="15234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99389" y="560923"/>
            <a:ext cx="11033580" cy="8125877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266825" cy="87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FF0000"/>
                  </a:solidFill>
                  <a:latin typeface="iCiel Cadena" panose="02000503000000020004" pitchFamily="2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3572281" y="524856"/>
            <a:ext cx="1121809" cy="1747612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1" y="578296"/>
            <a:ext cx="1414322" cy="1352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997641" y="8237983"/>
            <a:ext cx="12783987" cy="58851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39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510" y="462493"/>
            <a:ext cx="12698135" cy="167904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473967" y="4626436"/>
            <a:ext cx="2811208" cy="4746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2805727"/>
            <a:ext cx="2778335" cy="5867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2951018"/>
            <a:ext cx="7679704" cy="572233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407429" y="899919"/>
            <a:ext cx="12220648" cy="82618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58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469888" y="8237983"/>
            <a:ext cx="12783987" cy="58851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đình</a:t>
            </a:r>
            <a:endParaRPr lang="en-US" sz="3200" dirty="0"/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71555" y="3565623"/>
            <a:ext cx="3374169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mối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34009" y="4325792"/>
            <a:ext cx="2335879" cy="39187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10815" y="3304013"/>
            <a:ext cx="3374169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con,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88783" y="1989159"/>
            <a:ext cx="6638187" cy="4040490"/>
            <a:chOff x="6888783" y="1391269"/>
            <a:chExt cx="6638187" cy="4040490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6888783" y="1391269"/>
              <a:ext cx="6638187" cy="4040490"/>
              <a:chOff x="4507401" y="1362553"/>
              <a:chExt cx="2416793" cy="4040490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8222" y="4721593"/>
                <a:ext cx="325972" cy="681450"/>
              </a:xfrm>
              <a:prstGeom prst="rect">
                <a:avLst/>
              </a:prstGeom>
            </p:spPr>
          </p:pic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401" y="1362553"/>
                <a:ext cx="325972" cy="68145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7531351" y="2270589"/>
              <a:ext cx="5353050" cy="220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Tôn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kính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che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chở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thiết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9" grpId="2"/>
      <p:bldP spid="29" grpId="3"/>
      <p:bldP spid="2" grpId="0" animBg="1"/>
      <p:bldP spid="2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10436134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anh</a:t>
            </a:r>
            <a:r>
              <a:rPr lang="en-US" sz="3200" dirty="0" smtClean="0"/>
              <a:t> </a:t>
            </a:r>
            <a:r>
              <a:rPr lang="en-US" sz="3200" dirty="0" err="1" smtClean="0"/>
              <a:t>chị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2845" y="1835125"/>
            <a:ext cx="6179695" cy="1489990"/>
            <a:chOff x="190500" y="2468185"/>
            <a:chExt cx="6179695" cy="1489990"/>
          </a:xfrm>
        </p:grpSpPr>
        <p:sp>
          <p:nvSpPr>
            <p:cNvPr id="2" name="Rounded Rectangle 1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500" y="2468185"/>
              <a:ext cx="6016869" cy="1489990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nâng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Tx/>
                <a:buChar char="-"/>
              </a:pP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4186" y="3224297"/>
            <a:ext cx="6179695" cy="1489990"/>
            <a:chOff x="190500" y="2468185"/>
            <a:chExt cx="6179695" cy="1489990"/>
          </a:xfrm>
        </p:grpSpPr>
        <p:sp>
          <p:nvSpPr>
            <p:cNvPr id="16" name="Rounded Rectangle 15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500" y="2468185"/>
              <a:ext cx="6016869" cy="1489990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lành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đùm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rách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Tx/>
                <a:buChar char="-"/>
              </a:pP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70697" y="4669760"/>
            <a:ext cx="6342523" cy="1590787"/>
            <a:chOff x="190500" y="2468185"/>
            <a:chExt cx="6342523" cy="1590787"/>
          </a:xfrm>
        </p:grpSpPr>
        <p:sp>
          <p:nvSpPr>
            <p:cNvPr id="20" name="Rounded Rectangle 19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0500" y="2468185"/>
              <a:ext cx="6342523" cy="1590787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thuận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hòa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phúc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9590" y="6041389"/>
            <a:ext cx="6566559" cy="1633675"/>
            <a:chOff x="190500" y="2495638"/>
            <a:chExt cx="6566559" cy="1633675"/>
          </a:xfrm>
        </p:grpSpPr>
        <p:sp>
          <p:nvSpPr>
            <p:cNvPr id="26" name="Rounded Rectangle 25"/>
            <p:cNvSpPr/>
            <p:nvPr/>
          </p:nvSpPr>
          <p:spPr>
            <a:xfrm>
              <a:off x="401520" y="2538525"/>
              <a:ext cx="6179695" cy="15907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0500" y="2495638"/>
              <a:ext cx="6566559" cy="1590787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Rách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lành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đùm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bọc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dở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đần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12" y="2758050"/>
            <a:ext cx="4979500" cy="5063898"/>
          </a:xfrm>
          <a:prstGeom prst="rect">
            <a:avLst/>
          </a:prstGeom>
        </p:spPr>
      </p:pic>
      <p:pic>
        <p:nvPicPr>
          <p:cNvPr id="30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2782" y="926791"/>
            <a:ext cx="1242285" cy="11876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44" y="1520609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43" y="5612990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79" y="4167527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2617298" y="4712308"/>
            <a:ext cx="2489200" cy="33051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6" y="609546"/>
            <a:ext cx="12722135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dấu</a:t>
            </a:r>
            <a:r>
              <a:rPr lang="en-US" sz="3200" dirty="0" smtClean="0"/>
              <a:t> </a:t>
            </a:r>
            <a:r>
              <a:rPr lang="en-US" sz="3200" dirty="0" err="1" smtClean="0"/>
              <a:t>phẩy</a:t>
            </a:r>
            <a:r>
              <a:rPr lang="en-US" sz="3200" dirty="0" smtClean="0"/>
              <a:t> 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vị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994" y="1461098"/>
            <a:ext cx="6901160" cy="325278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marL="514350" indent="-514350" algn="just">
              <a:lnSpc>
                <a:spcPct val="150000"/>
              </a:lnSpc>
              <a:buFontTx/>
              <a:buAutoNum type="alphaLcPeriod"/>
            </a:pP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24" y="1381432"/>
            <a:ext cx="4185138" cy="31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495608" y="4906385"/>
            <a:ext cx="6880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4892" y="1513853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20518" y="6709921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26426" y="5011895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53305" y="6690768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7517" y="3109387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5" grpId="0"/>
      <p:bldP spid="6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852002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9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9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9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3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9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9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988236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300</Words>
  <Application>Microsoft Office PowerPoint</Application>
  <PresentationFormat>Custom</PresentationFormat>
  <Paragraphs>44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Hỏi đáp về hoạt động trong giờ ra chơi ở sân trường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306</cp:revision>
  <dcterms:created xsi:type="dcterms:W3CDTF">2021-06-17T09:40:01Z</dcterms:created>
  <dcterms:modified xsi:type="dcterms:W3CDTF">2021-07-04T06:19:04Z</dcterms:modified>
</cp:coreProperties>
</file>