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2"/>
  </p:notesMasterIdLst>
  <p:sldIdLst>
    <p:sldId id="468" r:id="rId2"/>
    <p:sldId id="257" r:id="rId3"/>
    <p:sldId id="429" r:id="rId4"/>
    <p:sldId id="466" r:id="rId5"/>
    <p:sldId id="402" r:id="rId6"/>
    <p:sldId id="422" r:id="rId7"/>
    <p:sldId id="423" r:id="rId8"/>
    <p:sldId id="382" r:id="rId9"/>
    <p:sldId id="467" r:id="rId10"/>
    <p:sldId id="270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2DD73B"/>
    <a:srgbClr val="000066"/>
    <a:srgbClr val="FF66CC"/>
    <a:srgbClr val="0000FF"/>
    <a:srgbClr val="6600CC"/>
    <a:srgbClr val="9933FF"/>
    <a:srgbClr val="C2DCDB"/>
    <a:srgbClr val="FF7C8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118600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2781D83-FD4A-494A-BFEA-01BF4639B9C9}"/>
              </a:ext>
            </a:extLst>
          </p:cNvPr>
          <p:cNvSpPr/>
          <p:nvPr userDrawn="1"/>
        </p:nvSpPr>
        <p:spPr>
          <a:xfrm>
            <a:off x="11230495" y="66502"/>
            <a:ext cx="1105592" cy="143810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802056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771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644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699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69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39" r:id="rId5"/>
    <p:sldLayoutId id="2147483755" r:id="rId6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210169" y="1658131"/>
            <a:ext cx="10001456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</a:p>
          <a:p>
            <a:pPr algn="ctr" defTabSz="914377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phẳng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10316005" y="128079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45585" y="754605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172D2-4420-4069-AAFE-39EF4917C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21" y="17092"/>
            <a:ext cx="10961712" cy="643435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755806" y="2726459"/>
            <a:ext cx="569396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FD281-FB96-43EF-9BDB-FB24CD0C13D0}"/>
              </a:ext>
            </a:extLst>
          </p:cNvPr>
          <p:cNvSpPr/>
          <p:nvPr/>
        </p:nvSpPr>
        <p:spPr>
          <a:xfrm>
            <a:off x="2069082" y="3931303"/>
            <a:ext cx="79432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TIẾP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SỨC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FA0E2E5-000F-4B37-A37C-A261AE92E368}"/>
              </a:ext>
            </a:extLst>
          </p:cNvPr>
          <p:cNvSpPr/>
          <p:nvPr/>
        </p:nvSpPr>
        <p:spPr>
          <a:xfrm>
            <a:off x="3860234" y="4075660"/>
            <a:ext cx="1237139" cy="954592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Flowchart: Manual Input 7">
            <a:extLst>
              <a:ext uri="{FF2B5EF4-FFF2-40B4-BE49-F238E27FC236}">
                <a16:creationId xmlns:a16="http://schemas.microsoft.com/office/drawing/2014/main" id="{52C131FE-FD13-4F0B-80D6-A42A55992A00}"/>
              </a:ext>
            </a:extLst>
          </p:cNvPr>
          <p:cNvSpPr/>
          <p:nvPr/>
        </p:nvSpPr>
        <p:spPr>
          <a:xfrm>
            <a:off x="781051" y="3132656"/>
            <a:ext cx="1295309" cy="86482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7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77 h 10000"/>
              <a:gd name="connsiteX0" fmla="*/ 0 w 10163"/>
              <a:gd name="connsiteY0" fmla="*/ 7000 h 13523"/>
              <a:gd name="connsiteX1" fmla="*/ 10163 w 10163"/>
              <a:gd name="connsiteY1" fmla="*/ 0 h 13523"/>
              <a:gd name="connsiteX2" fmla="*/ 10000 w 10163"/>
              <a:gd name="connsiteY2" fmla="*/ 13523 h 13523"/>
              <a:gd name="connsiteX3" fmla="*/ 0 w 10163"/>
              <a:gd name="connsiteY3" fmla="*/ 13523 h 13523"/>
              <a:gd name="connsiteX4" fmla="*/ 0 w 10163"/>
              <a:gd name="connsiteY4" fmla="*/ 7000 h 13523"/>
              <a:gd name="connsiteX0" fmla="*/ 1040 w 11203"/>
              <a:gd name="connsiteY0" fmla="*/ 7000 h 14152"/>
              <a:gd name="connsiteX1" fmla="*/ 11203 w 11203"/>
              <a:gd name="connsiteY1" fmla="*/ 0 h 14152"/>
              <a:gd name="connsiteX2" fmla="*/ 11040 w 11203"/>
              <a:gd name="connsiteY2" fmla="*/ 13523 h 14152"/>
              <a:gd name="connsiteX3" fmla="*/ 0 w 11203"/>
              <a:gd name="connsiteY3" fmla="*/ 14152 h 14152"/>
              <a:gd name="connsiteX4" fmla="*/ 1040 w 11203"/>
              <a:gd name="connsiteY4" fmla="*/ 7000 h 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Flowchart: Manual Operation 8">
            <a:extLst>
              <a:ext uri="{FF2B5EF4-FFF2-40B4-BE49-F238E27FC236}">
                <a16:creationId xmlns:a16="http://schemas.microsoft.com/office/drawing/2014/main" id="{2B1B24B9-228E-44AA-B3E2-BF42DB55E2BD}"/>
              </a:ext>
            </a:extLst>
          </p:cNvPr>
          <p:cNvSpPr/>
          <p:nvPr/>
        </p:nvSpPr>
        <p:spPr>
          <a:xfrm>
            <a:off x="7533801" y="2978796"/>
            <a:ext cx="1112325" cy="85425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1131"/>
              <a:gd name="connsiteY0" fmla="*/ 1039 h 11039"/>
              <a:gd name="connsiteX1" fmla="*/ 11131 w 11131"/>
              <a:gd name="connsiteY1" fmla="*/ 0 h 11039"/>
              <a:gd name="connsiteX2" fmla="*/ 8000 w 11131"/>
              <a:gd name="connsiteY2" fmla="*/ 11039 h 11039"/>
              <a:gd name="connsiteX3" fmla="*/ 2000 w 11131"/>
              <a:gd name="connsiteY3" fmla="*/ 11039 h 11039"/>
              <a:gd name="connsiteX4" fmla="*/ 0 w 11131"/>
              <a:gd name="connsiteY4" fmla="*/ 1039 h 1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" h="11039">
                <a:moveTo>
                  <a:pt x="0" y="1039"/>
                </a:moveTo>
                <a:lnTo>
                  <a:pt x="11131" y="0"/>
                </a:lnTo>
                <a:lnTo>
                  <a:pt x="8000" y="11039"/>
                </a:lnTo>
                <a:lnTo>
                  <a:pt x="2000" y="11039"/>
                </a:lnTo>
                <a:lnTo>
                  <a:pt x="0" y="10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B21B6F-CD9F-4C92-9368-1C81189EC2B2}"/>
              </a:ext>
            </a:extLst>
          </p:cNvPr>
          <p:cNvSpPr/>
          <p:nvPr/>
        </p:nvSpPr>
        <p:spPr>
          <a:xfrm>
            <a:off x="5844632" y="3195042"/>
            <a:ext cx="954593" cy="954593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75D8CA-CAAC-465F-859C-C797E68ACE3C}"/>
              </a:ext>
            </a:extLst>
          </p:cNvPr>
          <p:cNvSpPr/>
          <p:nvPr/>
        </p:nvSpPr>
        <p:spPr>
          <a:xfrm>
            <a:off x="2376264" y="4515549"/>
            <a:ext cx="830233" cy="751776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2" name="Isosceles Triangle 13">
            <a:extLst>
              <a:ext uri="{FF2B5EF4-FFF2-40B4-BE49-F238E27FC236}">
                <a16:creationId xmlns:a16="http://schemas.microsoft.com/office/drawing/2014/main" id="{464ADD24-57C1-4352-B2DB-A42E9252C50A}"/>
              </a:ext>
            </a:extLst>
          </p:cNvPr>
          <p:cNvSpPr/>
          <p:nvPr/>
        </p:nvSpPr>
        <p:spPr>
          <a:xfrm>
            <a:off x="9098496" y="2642186"/>
            <a:ext cx="1297063" cy="986016"/>
          </a:xfrm>
          <a:custGeom>
            <a:avLst/>
            <a:gdLst>
              <a:gd name="connsiteX0" fmla="*/ 0 w 1879034"/>
              <a:gd name="connsiteY0" fmla="*/ 1195778 h 1195778"/>
              <a:gd name="connsiteX1" fmla="*/ 1879034 w 1879034"/>
              <a:gd name="connsiteY1" fmla="*/ 0 h 1195778"/>
              <a:gd name="connsiteX2" fmla="*/ 1879034 w 1879034"/>
              <a:gd name="connsiteY2" fmla="*/ 1195778 h 1195778"/>
              <a:gd name="connsiteX3" fmla="*/ 0 w 1879034"/>
              <a:gd name="connsiteY3" fmla="*/ 1195778 h 1195778"/>
              <a:gd name="connsiteX0" fmla="*/ 0 w 2602515"/>
              <a:gd name="connsiteY0" fmla="*/ 1296262 h 1296262"/>
              <a:gd name="connsiteX1" fmla="*/ 2602515 w 2602515"/>
              <a:gd name="connsiteY1" fmla="*/ 0 h 1296262"/>
              <a:gd name="connsiteX2" fmla="*/ 1879034 w 2602515"/>
              <a:gd name="connsiteY2" fmla="*/ 1296262 h 1296262"/>
              <a:gd name="connsiteX3" fmla="*/ 0 w 2602515"/>
              <a:gd name="connsiteY3" fmla="*/ 1296262 h 1296262"/>
              <a:gd name="connsiteX0" fmla="*/ 0 w 2602515"/>
              <a:gd name="connsiteY0" fmla="*/ 1296262 h 1339832"/>
              <a:gd name="connsiteX1" fmla="*/ 2602515 w 2602515"/>
              <a:gd name="connsiteY1" fmla="*/ 0 h 1339832"/>
              <a:gd name="connsiteX2" fmla="*/ 2165025 w 2602515"/>
              <a:gd name="connsiteY2" fmla="*/ 1339832 h 1339832"/>
              <a:gd name="connsiteX3" fmla="*/ 0 w 2602515"/>
              <a:gd name="connsiteY3" fmla="*/ 1296262 h 1339832"/>
              <a:gd name="connsiteX0" fmla="*/ 0 w 2850374"/>
              <a:gd name="connsiteY0" fmla="*/ 1307154 h 1350724"/>
              <a:gd name="connsiteX1" fmla="*/ 2850374 w 2850374"/>
              <a:gd name="connsiteY1" fmla="*/ 0 h 1350724"/>
              <a:gd name="connsiteX2" fmla="*/ 2165025 w 2850374"/>
              <a:gd name="connsiteY2" fmla="*/ 1350724 h 1350724"/>
              <a:gd name="connsiteX3" fmla="*/ 0 w 2850374"/>
              <a:gd name="connsiteY3" fmla="*/ 1307154 h 13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374" h="1350724">
                <a:moveTo>
                  <a:pt x="0" y="1307154"/>
                </a:moveTo>
                <a:lnTo>
                  <a:pt x="2850374" y="0"/>
                </a:lnTo>
                <a:lnTo>
                  <a:pt x="2165025" y="1350724"/>
                </a:lnTo>
                <a:lnTo>
                  <a:pt x="0" y="1307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7F3180-8821-46D4-8306-A17C7526410D}"/>
              </a:ext>
            </a:extLst>
          </p:cNvPr>
          <p:cNvSpPr/>
          <p:nvPr/>
        </p:nvSpPr>
        <p:spPr>
          <a:xfrm>
            <a:off x="2097057" y="190944"/>
            <a:ext cx="8742066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2F4EF-299F-416B-A610-7CA1247CE149}"/>
              </a:ext>
            </a:extLst>
          </p:cNvPr>
          <p:cNvSpPr/>
          <p:nvPr/>
        </p:nvSpPr>
        <p:spPr>
          <a:xfrm>
            <a:off x="7011030" y="4040702"/>
            <a:ext cx="1543495" cy="828671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4D1336-D693-4A96-80F1-0C53F9FEF6B5}"/>
              </a:ext>
            </a:extLst>
          </p:cNvPr>
          <p:cNvSpPr/>
          <p:nvPr/>
        </p:nvSpPr>
        <p:spPr>
          <a:xfrm>
            <a:off x="2618061" y="3148561"/>
            <a:ext cx="1139935" cy="75744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E22FC66-DB1C-4A5A-92D3-20B869E6DA7F}"/>
              </a:ext>
            </a:extLst>
          </p:cNvPr>
          <p:cNvCxnSpPr>
            <a:cxnSpLocks/>
          </p:cNvCxnSpPr>
          <p:nvPr/>
        </p:nvCxnSpPr>
        <p:spPr>
          <a:xfrm>
            <a:off x="8281790" y="5086350"/>
            <a:ext cx="1470619" cy="0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45CA7E-A978-4971-8D70-26C0EF49C186}"/>
              </a:ext>
            </a:extLst>
          </p:cNvPr>
          <p:cNvCxnSpPr>
            <a:cxnSpLocks/>
          </p:cNvCxnSpPr>
          <p:nvPr/>
        </p:nvCxnSpPr>
        <p:spPr>
          <a:xfrm>
            <a:off x="4475415" y="3183089"/>
            <a:ext cx="500948" cy="127291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0E2E4B4-2796-4BA1-823F-2C2AFB6B3429}"/>
              </a:ext>
            </a:extLst>
          </p:cNvPr>
          <p:cNvSpPr/>
          <p:nvPr/>
        </p:nvSpPr>
        <p:spPr>
          <a:xfrm>
            <a:off x="11143271" y="3132656"/>
            <a:ext cx="414521" cy="1264212"/>
          </a:xfrm>
          <a:custGeom>
            <a:avLst/>
            <a:gdLst>
              <a:gd name="connsiteX0" fmla="*/ 19059 w 986744"/>
              <a:gd name="connsiteY0" fmla="*/ 0 h 1981200"/>
              <a:gd name="connsiteX1" fmla="*/ 962034 w 986744"/>
              <a:gd name="connsiteY1" fmla="*/ 514350 h 1981200"/>
              <a:gd name="connsiteX2" fmla="*/ 9 w 986744"/>
              <a:gd name="connsiteY2" fmla="*/ 1219200 h 1981200"/>
              <a:gd name="connsiteX3" fmla="*/ 942984 w 986744"/>
              <a:gd name="connsiteY3" fmla="*/ 1438275 h 1981200"/>
              <a:gd name="connsiteX4" fmla="*/ 742959 w 986744"/>
              <a:gd name="connsiteY4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6744" h="1981200">
                <a:moveTo>
                  <a:pt x="19059" y="0"/>
                </a:moveTo>
                <a:cubicBezTo>
                  <a:pt x="492134" y="155575"/>
                  <a:pt x="965209" y="311150"/>
                  <a:pt x="962034" y="514350"/>
                </a:cubicBezTo>
                <a:cubicBezTo>
                  <a:pt x="958859" y="717550"/>
                  <a:pt x="3184" y="1065213"/>
                  <a:pt x="9" y="1219200"/>
                </a:cubicBezTo>
                <a:cubicBezTo>
                  <a:pt x="-3166" y="1373187"/>
                  <a:pt x="819159" y="1311275"/>
                  <a:pt x="942984" y="1438275"/>
                </a:cubicBezTo>
                <a:cubicBezTo>
                  <a:pt x="1066809" y="1565275"/>
                  <a:pt x="904884" y="1773237"/>
                  <a:pt x="742959" y="1981200"/>
                </a:cubicBezTo>
              </a:path>
            </a:pathLst>
          </a:custGeom>
          <a:noFill/>
          <a:ln w="57150">
            <a:solidFill>
              <a:srgbClr val="FF66CC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0D75149-5529-4DF5-9E7F-7678B3885C06}"/>
              </a:ext>
            </a:extLst>
          </p:cNvPr>
          <p:cNvSpPr/>
          <p:nvPr/>
        </p:nvSpPr>
        <p:spPr>
          <a:xfrm rot="2237421">
            <a:off x="5136553" y="4449894"/>
            <a:ext cx="1615482" cy="576121"/>
          </a:xfrm>
          <a:custGeom>
            <a:avLst/>
            <a:gdLst>
              <a:gd name="connsiteX0" fmla="*/ 0 w 2905125"/>
              <a:gd name="connsiteY0" fmla="*/ 581383 h 1197877"/>
              <a:gd name="connsiteX1" fmla="*/ 323850 w 2905125"/>
              <a:gd name="connsiteY1" fmla="*/ 1181458 h 1197877"/>
              <a:gd name="connsiteX2" fmla="*/ 752475 w 2905125"/>
              <a:gd name="connsiteY2" fmla="*/ 358 h 1197877"/>
              <a:gd name="connsiteX3" fmla="*/ 1066800 w 2905125"/>
              <a:gd name="connsiteY3" fmla="*/ 1048108 h 1197877"/>
              <a:gd name="connsiteX4" fmla="*/ 1295400 w 2905125"/>
              <a:gd name="connsiteY4" fmla="*/ 305158 h 1197877"/>
              <a:gd name="connsiteX5" fmla="*/ 1790700 w 2905125"/>
              <a:gd name="connsiteY5" fmla="*/ 829033 h 1197877"/>
              <a:gd name="connsiteX6" fmla="*/ 2905125 w 2905125"/>
              <a:gd name="connsiteY6" fmla="*/ 371833 h 119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125" h="1197877">
                <a:moveTo>
                  <a:pt x="0" y="581383"/>
                </a:moveTo>
                <a:cubicBezTo>
                  <a:pt x="99219" y="929839"/>
                  <a:pt x="198438" y="1278296"/>
                  <a:pt x="323850" y="1181458"/>
                </a:cubicBezTo>
                <a:cubicBezTo>
                  <a:pt x="449263" y="1084621"/>
                  <a:pt x="628650" y="22583"/>
                  <a:pt x="752475" y="358"/>
                </a:cubicBezTo>
                <a:cubicBezTo>
                  <a:pt x="876300" y="-21867"/>
                  <a:pt x="976313" y="997308"/>
                  <a:pt x="1066800" y="1048108"/>
                </a:cubicBezTo>
                <a:cubicBezTo>
                  <a:pt x="1157287" y="1098908"/>
                  <a:pt x="1174750" y="341670"/>
                  <a:pt x="1295400" y="305158"/>
                </a:cubicBezTo>
                <a:cubicBezTo>
                  <a:pt x="1416050" y="268646"/>
                  <a:pt x="1522413" y="817921"/>
                  <a:pt x="1790700" y="829033"/>
                </a:cubicBezTo>
                <a:cubicBezTo>
                  <a:pt x="2058987" y="840145"/>
                  <a:pt x="2482056" y="605989"/>
                  <a:pt x="2905125" y="371833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07CA4B8-2420-41BC-A78F-FD4B4B4BEADC}"/>
              </a:ext>
            </a:extLst>
          </p:cNvPr>
          <p:cNvSpPr/>
          <p:nvPr/>
        </p:nvSpPr>
        <p:spPr>
          <a:xfrm>
            <a:off x="333167" y="4321737"/>
            <a:ext cx="1439811" cy="715962"/>
          </a:xfrm>
          <a:custGeom>
            <a:avLst/>
            <a:gdLst>
              <a:gd name="connsiteX0" fmla="*/ 0 w 3171825"/>
              <a:gd name="connsiteY0" fmla="*/ 1009650 h 1009650"/>
              <a:gd name="connsiteX1" fmla="*/ 666750 w 3171825"/>
              <a:gd name="connsiteY1" fmla="*/ 0 h 1009650"/>
              <a:gd name="connsiteX2" fmla="*/ 1485900 w 3171825"/>
              <a:gd name="connsiteY2" fmla="*/ 800100 h 1009650"/>
              <a:gd name="connsiteX3" fmla="*/ 3171825 w 3171825"/>
              <a:gd name="connsiteY3" fmla="*/ 409575 h 1009650"/>
              <a:gd name="connsiteX4" fmla="*/ 1771650 w 3171825"/>
              <a:gd name="connsiteY4" fmla="*/ 142875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1825" h="1009650">
                <a:moveTo>
                  <a:pt x="0" y="1009650"/>
                </a:moveTo>
                <a:lnTo>
                  <a:pt x="666750" y="0"/>
                </a:lnTo>
                <a:lnTo>
                  <a:pt x="1485900" y="800100"/>
                </a:lnTo>
                <a:lnTo>
                  <a:pt x="3171825" y="409575"/>
                </a:lnTo>
                <a:lnTo>
                  <a:pt x="1771650" y="14287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EB2985F-18A6-4FB3-9A3B-3F10EEEE953E}"/>
              </a:ext>
            </a:extLst>
          </p:cNvPr>
          <p:cNvSpPr/>
          <p:nvPr/>
        </p:nvSpPr>
        <p:spPr>
          <a:xfrm>
            <a:off x="9647847" y="4148352"/>
            <a:ext cx="1495426" cy="986027"/>
          </a:xfrm>
          <a:custGeom>
            <a:avLst/>
            <a:gdLst>
              <a:gd name="connsiteX0" fmla="*/ 0 w 2457450"/>
              <a:gd name="connsiteY0" fmla="*/ 266700 h 1533525"/>
              <a:gd name="connsiteX1" fmla="*/ 1181100 w 2457450"/>
              <a:gd name="connsiteY1" fmla="*/ 762000 h 1533525"/>
              <a:gd name="connsiteX2" fmla="*/ 1514475 w 2457450"/>
              <a:gd name="connsiteY2" fmla="*/ 0 h 1533525"/>
              <a:gd name="connsiteX3" fmla="*/ 2457450 w 2457450"/>
              <a:gd name="connsiteY3" fmla="*/ 1104900 h 1533525"/>
              <a:gd name="connsiteX4" fmla="*/ 1924050 w 2457450"/>
              <a:gd name="connsiteY4" fmla="*/ 1533525 h 1533525"/>
              <a:gd name="connsiteX5" fmla="*/ 1933575 w 2457450"/>
              <a:gd name="connsiteY5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7450" h="1533525">
                <a:moveTo>
                  <a:pt x="0" y="266700"/>
                </a:moveTo>
                <a:lnTo>
                  <a:pt x="1181100" y="762000"/>
                </a:lnTo>
                <a:lnTo>
                  <a:pt x="1514475" y="0"/>
                </a:lnTo>
                <a:lnTo>
                  <a:pt x="2457450" y="1104900"/>
                </a:lnTo>
                <a:lnTo>
                  <a:pt x="1924050" y="1533525"/>
                </a:lnTo>
                <a:lnTo>
                  <a:pt x="1933575" y="1533525"/>
                </a:ln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2C13231-D452-41B0-A54D-AB18F581C2E4}"/>
              </a:ext>
            </a:extLst>
          </p:cNvPr>
          <p:cNvSpPr/>
          <p:nvPr/>
        </p:nvSpPr>
        <p:spPr>
          <a:xfrm>
            <a:off x="228696" y="1158811"/>
            <a:ext cx="1394832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516E5A3-60AA-47DC-97F4-05150BEF9C3C}"/>
              </a:ext>
            </a:extLst>
          </p:cNvPr>
          <p:cNvSpPr/>
          <p:nvPr/>
        </p:nvSpPr>
        <p:spPr>
          <a:xfrm>
            <a:off x="1895670" y="1158811"/>
            <a:ext cx="1383670" cy="5079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B9685AC-B2EC-4E96-BAA8-EC9F342C77D6}"/>
              </a:ext>
            </a:extLst>
          </p:cNvPr>
          <p:cNvSpPr/>
          <p:nvPr/>
        </p:nvSpPr>
        <p:spPr>
          <a:xfrm>
            <a:off x="3598988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61867C8-BD24-4A0A-8E5C-23814AA0E48D}"/>
              </a:ext>
            </a:extLst>
          </p:cNvPr>
          <p:cNvSpPr/>
          <p:nvPr/>
        </p:nvSpPr>
        <p:spPr>
          <a:xfrm>
            <a:off x="5302307" y="1158811"/>
            <a:ext cx="1383670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E4D2A3B-3ED1-416A-AA62-E1BFC34CC752}"/>
              </a:ext>
            </a:extLst>
          </p:cNvPr>
          <p:cNvSpPr/>
          <p:nvPr/>
        </p:nvSpPr>
        <p:spPr>
          <a:xfrm>
            <a:off x="7080120" y="1158811"/>
            <a:ext cx="1415217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50F44BC-4299-420D-A708-6E88D8CB4FEE}"/>
              </a:ext>
            </a:extLst>
          </p:cNvPr>
          <p:cNvSpPr/>
          <p:nvPr/>
        </p:nvSpPr>
        <p:spPr>
          <a:xfrm>
            <a:off x="8834147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F514B81-73F6-4208-BE3C-32F948770088}"/>
              </a:ext>
            </a:extLst>
          </p:cNvPr>
          <p:cNvSpPr/>
          <p:nvPr/>
        </p:nvSpPr>
        <p:spPr>
          <a:xfrm>
            <a:off x="10606528" y="1158811"/>
            <a:ext cx="1383671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C4A90D-AEE1-4221-80E8-BC2006D1E37D}"/>
              </a:ext>
            </a:extLst>
          </p:cNvPr>
          <p:cNvCxnSpPr>
            <a:cxnSpLocks/>
          </p:cNvCxnSpPr>
          <p:nvPr/>
        </p:nvCxnSpPr>
        <p:spPr>
          <a:xfrm>
            <a:off x="1796440" y="117960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D319955-FF0B-4145-9AA4-011564035103}"/>
              </a:ext>
            </a:extLst>
          </p:cNvPr>
          <p:cNvCxnSpPr>
            <a:cxnSpLocks/>
          </p:cNvCxnSpPr>
          <p:nvPr/>
        </p:nvCxnSpPr>
        <p:spPr>
          <a:xfrm>
            <a:off x="346079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232387E-339D-418A-A2E0-F8D4D7050803}"/>
              </a:ext>
            </a:extLst>
          </p:cNvPr>
          <p:cNvCxnSpPr>
            <a:cxnSpLocks/>
          </p:cNvCxnSpPr>
          <p:nvPr/>
        </p:nvCxnSpPr>
        <p:spPr>
          <a:xfrm>
            <a:off x="5137868" y="1116248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CB5F53E-9FA3-47C3-BDC4-30A0E428672F}"/>
              </a:ext>
            </a:extLst>
          </p:cNvPr>
          <p:cNvCxnSpPr>
            <a:cxnSpLocks/>
          </p:cNvCxnSpPr>
          <p:nvPr/>
        </p:nvCxnSpPr>
        <p:spPr>
          <a:xfrm>
            <a:off x="682795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7EF3030-6EC9-4F81-84FB-25C089771003}"/>
              </a:ext>
            </a:extLst>
          </p:cNvPr>
          <p:cNvCxnSpPr>
            <a:cxnSpLocks/>
          </p:cNvCxnSpPr>
          <p:nvPr/>
        </p:nvCxnSpPr>
        <p:spPr>
          <a:xfrm>
            <a:off x="8646126" y="1191379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10698DD1-328C-464E-AAB0-22D11760BFBE}"/>
              </a:ext>
            </a:extLst>
          </p:cNvPr>
          <p:cNvCxnSpPr>
            <a:cxnSpLocks/>
          </p:cNvCxnSpPr>
          <p:nvPr/>
        </p:nvCxnSpPr>
        <p:spPr>
          <a:xfrm>
            <a:off x="10395559" y="1249617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C843C104-D140-4FD7-BC4C-D3987688A676}"/>
              </a:ext>
            </a:extLst>
          </p:cNvPr>
          <p:cNvSpPr/>
          <p:nvPr/>
        </p:nvSpPr>
        <p:spPr>
          <a:xfrm>
            <a:off x="96888" y="490852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0" name="Rectangle: Rounded Corners 199">
            <a:extLst>
              <a:ext uri="{FF2B5EF4-FFF2-40B4-BE49-F238E27FC236}">
                <a16:creationId xmlns:a16="http://schemas.microsoft.com/office/drawing/2014/main" id="{92DFD0A6-BBCC-4E0A-953C-BA03D5692C84}"/>
              </a:ext>
            </a:extLst>
          </p:cNvPr>
          <p:cNvSpPr/>
          <p:nvPr/>
        </p:nvSpPr>
        <p:spPr>
          <a:xfrm>
            <a:off x="1832620" y="490852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tam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BDB7331B-FE7C-458E-B37C-298EF6F9641A}"/>
              </a:ext>
            </a:extLst>
          </p:cNvPr>
          <p:cNvSpPr/>
          <p:nvPr/>
        </p:nvSpPr>
        <p:spPr>
          <a:xfrm>
            <a:off x="3510512" y="4926477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2" name="Rectangle: Rounded Corners 201">
            <a:extLst>
              <a:ext uri="{FF2B5EF4-FFF2-40B4-BE49-F238E27FC236}">
                <a16:creationId xmlns:a16="http://schemas.microsoft.com/office/drawing/2014/main" id="{1286706C-8D1D-407E-8B0E-3DE5D1524855}"/>
              </a:ext>
            </a:extLst>
          </p:cNvPr>
          <p:cNvSpPr/>
          <p:nvPr/>
        </p:nvSpPr>
        <p:spPr>
          <a:xfrm>
            <a:off x="5195636" y="493427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nhật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9ADDE74B-3F1D-4D34-B1BA-7CBA613BD926}"/>
              </a:ext>
            </a:extLst>
          </p:cNvPr>
          <p:cNvSpPr/>
          <p:nvPr/>
        </p:nvSpPr>
        <p:spPr>
          <a:xfrm>
            <a:off x="6946574" y="4934275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thẳng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426A21E3-D12F-4F65-91D0-1C91B0174436}"/>
              </a:ext>
            </a:extLst>
          </p:cNvPr>
          <p:cNvSpPr/>
          <p:nvPr/>
        </p:nvSpPr>
        <p:spPr>
          <a:xfrm>
            <a:off x="8714429" y="4926476"/>
            <a:ext cx="1591996" cy="8648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cong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7A783FC6-1398-45C7-B5FD-B367025517AA}"/>
              </a:ext>
            </a:extLst>
          </p:cNvPr>
          <p:cNvSpPr/>
          <p:nvPr/>
        </p:nvSpPr>
        <p:spPr>
          <a:xfrm>
            <a:off x="10451084" y="4942073"/>
            <a:ext cx="1663173" cy="8570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Đường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khúc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174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14948 -0.3222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-1611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23424 -0.1495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747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45 0.0625 L -0.31302 0.06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0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43958 -0.1726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79" y="-863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474 -0.1645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-8241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-0.58893 0.0916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458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22448 0.0907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453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0195 -0.25278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2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25768 -0.1946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8" y="-9745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5234 -0.156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782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40741E-7 L 0.30378 -0.10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-518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84453 -0.1333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88" y="-731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6 -0.01829 L 0.07357 -0.2997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14074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4792 -0.2826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96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5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995067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5A6474F-344F-442E-AFA0-1D58213ED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F46B90-8D0C-4B2A-91EE-055854225106}"/>
              </a:ext>
            </a:extLst>
          </p:cNvPr>
          <p:cNvSpPr/>
          <p:nvPr/>
        </p:nvSpPr>
        <p:spPr>
          <a:xfrm>
            <a:off x="3211024" y="1175229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05B9A8E-2606-4BAE-A3E4-06F8D2771CEC}"/>
              </a:ext>
            </a:extLst>
          </p:cNvPr>
          <p:cNvSpPr/>
          <p:nvPr/>
        </p:nvSpPr>
        <p:spPr>
          <a:xfrm>
            <a:off x="5590295" y="1175229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0E55A1A-206C-4DA0-9813-1180C473934F}"/>
              </a:ext>
            </a:extLst>
          </p:cNvPr>
          <p:cNvSpPr/>
          <p:nvPr/>
        </p:nvSpPr>
        <p:spPr>
          <a:xfrm>
            <a:off x="7643066" y="1175229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C873BA-8928-4313-AB33-61F0AB186431}"/>
              </a:ext>
            </a:extLst>
          </p:cNvPr>
          <p:cNvSpPr/>
          <p:nvPr/>
        </p:nvSpPr>
        <p:spPr>
          <a:xfrm>
            <a:off x="3211024" y="1178041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97FF94C-B1D8-4DD2-AEBC-DCDA6EEBC27F}"/>
              </a:ext>
            </a:extLst>
          </p:cNvPr>
          <p:cNvSpPr/>
          <p:nvPr/>
        </p:nvSpPr>
        <p:spPr>
          <a:xfrm>
            <a:off x="5590295" y="117804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126B7985-7257-483B-86A2-AAB8CF87DDEB}"/>
              </a:ext>
            </a:extLst>
          </p:cNvPr>
          <p:cNvSpPr/>
          <p:nvPr/>
        </p:nvSpPr>
        <p:spPr>
          <a:xfrm>
            <a:off x="7643066" y="117804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D7DD2E9-B069-47AC-B264-A91D361A4059}"/>
              </a:ext>
            </a:extLst>
          </p:cNvPr>
          <p:cNvSpPr/>
          <p:nvPr/>
        </p:nvSpPr>
        <p:spPr>
          <a:xfrm>
            <a:off x="936067" y="338448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10871559" y="5958051"/>
            <a:ext cx="1995973" cy="9616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008B46-744E-40B7-8812-34BEEE007191}"/>
              </a:ext>
            </a:extLst>
          </p:cNvPr>
          <p:cNvSpPr txBox="1"/>
          <p:nvPr/>
        </p:nvSpPr>
        <p:spPr>
          <a:xfrm>
            <a:off x="1631885" y="3357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bìa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3062B-7C9B-4FCE-8C39-32637FB5DF2D}"/>
              </a:ext>
            </a:extLst>
          </p:cNvPr>
          <p:cNvSpPr txBox="1"/>
          <p:nvPr/>
        </p:nvSpPr>
        <p:spPr>
          <a:xfrm>
            <a:off x="2795342" y="21740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21B45-823A-42B6-A095-37DF4A94BB34}"/>
              </a:ext>
            </a:extLst>
          </p:cNvPr>
          <p:cNvSpPr/>
          <p:nvPr/>
        </p:nvSpPr>
        <p:spPr>
          <a:xfrm>
            <a:off x="3211024" y="1169605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4CE8827-4794-4F15-A85D-79F625CD2F74}"/>
              </a:ext>
            </a:extLst>
          </p:cNvPr>
          <p:cNvSpPr/>
          <p:nvPr/>
        </p:nvSpPr>
        <p:spPr>
          <a:xfrm>
            <a:off x="5590295" y="1169605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5E83CB1-302B-481B-9F04-FB7059D2C2EE}"/>
              </a:ext>
            </a:extLst>
          </p:cNvPr>
          <p:cNvSpPr/>
          <p:nvPr/>
        </p:nvSpPr>
        <p:spPr>
          <a:xfrm>
            <a:off x="7643066" y="1169605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CF440618-6146-41C6-8BB9-99B017349BE7}"/>
              </a:ext>
            </a:extLst>
          </p:cNvPr>
          <p:cNvSpPr/>
          <p:nvPr/>
        </p:nvSpPr>
        <p:spPr>
          <a:xfrm>
            <a:off x="1631885" y="2912323"/>
            <a:ext cx="1994352" cy="1377412"/>
          </a:xfrm>
          <a:custGeom>
            <a:avLst/>
            <a:gdLst>
              <a:gd name="connsiteX0" fmla="*/ 0 w 1375227"/>
              <a:gd name="connsiteY0" fmla="*/ 1362075 h 1362075"/>
              <a:gd name="connsiteX1" fmla="*/ 340519 w 1375227"/>
              <a:gd name="connsiteY1" fmla="*/ 0 h 1362075"/>
              <a:gd name="connsiteX2" fmla="*/ 1034708 w 1375227"/>
              <a:gd name="connsiteY2" fmla="*/ 0 h 1362075"/>
              <a:gd name="connsiteX3" fmla="*/ 1375227 w 1375227"/>
              <a:gd name="connsiteY3" fmla="*/ 1362075 h 1362075"/>
              <a:gd name="connsiteX4" fmla="*/ 0 w 1375227"/>
              <a:gd name="connsiteY4" fmla="*/ 1362075 h 1362075"/>
              <a:gd name="connsiteX0" fmla="*/ 0 w 1651452"/>
              <a:gd name="connsiteY0" fmla="*/ 1352550 h 1362075"/>
              <a:gd name="connsiteX1" fmla="*/ 616744 w 1651452"/>
              <a:gd name="connsiteY1" fmla="*/ 0 h 1362075"/>
              <a:gd name="connsiteX2" fmla="*/ 1310933 w 1651452"/>
              <a:gd name="connsiteY2" fmla="*/ 0 h 1362075"/>
              <a:gd name="connsiteX3" fmla="*/ 1651452 w 1651452"/>
              <a:gd name="connsiteY3" fmla="*/ 1362075 h 1362075"/>
              <a:gd name="connsiteX4" fmla="*/ 0 w 1651452"/>
              <a:gd name="connsiteY4" fmla="*/ 1352550 h 1362075"/>
              <a:gd name="connsiteX0" fmla="*/ 0 w 1651452"/>
              <a:gd name="connsiteY0" fmla="*/ 1371600 h 1371600"/>
              <a:gd name="connsiteX1" fmla="*/ 616744 w 1651452"/>
              <a:gd name="connsiteY1" fmla="*/ 0 h 1371600"/>
              <a:gd name="connsiteX2" fmla="*/ 1310933 w 1651452"/>
              <a:gd name="connsiteY2" fmla="*/ 0 h 1371600"/>
              <a:gd name="connsiteX3" fmla="*/ 1651452 w 1651452"/>
              <a:gd name="connsiteY3" fmla="*/ 1362075 h 1371600"/>
              <a:gd name="connsiteX4" fmla="*/ 0 w 1651452"/>
              <a:gd name="connsiteY4" fmla="*/ 1371600 h 1371600"/>
              <a:gd name="connsiteX0" fmla="*/ 0 w 1965777"/>
              <a:gd name="connsiteY0" fmla="*/ 1371600 h 1371600"/>
              <a:gd name="connsiteX1" fmla="*/ 616744 w 1965777"/>
              <a:gd name="connsiteY1" fmla="*/ 0 h 1371600"/>
              <a:gd name="connsiteX2" fmla="*/ 1310933 w 1965777"/>
              <a:gd name="connsiteY2" fmla="*/ 0 h 1371600"/>
              <a:gd name="connsiteX3" fmla="*/ 1965777 w 1965777"/>
              <a:gd name="connsiteY3" fmla="*/ 1362075 h 1371600"/>
              <a:gd name="connsiteX4" fmla="*/ 0 w 1965777"/>
              <a:gd name="connsiteY4" fmla="*/ 1371600 h 1371600"/>
              <a:gd name="connsiteX0" fmla="*/ 0 w 1975302"/>
              <a:gd name="connsiteY0" fmla="*/ 1371600 h 1371600"/>
              <a:gd name="connsiteX1" fmla="*/ 626269 w 1975302"/>
              <a:gd name="connsiteY1" fmla="*/ 0 h 1371600"/>
              <a:gd name="connsiteX2" fmla="*/ 1320458 w 1975302"/>
              <a:gd name="connsiteY2" fmla="*/ 0 h 1371600"/>
              <a:gd name="connsiteX3" fmla="*/ 1975302 w 1975302"/>
              <a:gd name="connsiteY3" fmla="*/ 1362075 h 1371600"/>
              <a:gd name="connsiteX4" fmla="*/ 0 w 1975302"/>
              <a:gd name="connsiteY4" fmla="*/ 1371600 h 1371600"/>
              <a:gd name="connsiteX0" fmla="*/ 0 w 1994352"/>
              <a:gd name="connsiteY0" fmla="*/ 1380805 h 1380805"/>
              <a:gd name="connsiteX1" fmla="*/ 645319 w 1994352"/>
              <a:gd name="connsiteY1" fmla="*/ 0 h 1380805"/>
              <a:gd name="connsiteX2" fmla="*/ 1339508 w 1994352"/>
              <a:gd name="connsiteY2" fmla="*/ 0 h 1380805"/>
              <a:gd name="connsiteX3" fmla="*/ 1994352 w 1994352"/>
              <a:gd name="connsiteY3" fmla="*/ 1362075 h 1380805"/>
              <a:gd name="connsiteX4" fmla="*/ 0 w 1994352"/>
              <a:gd name="connsiteY4" fmla="*/ 1380805 h 138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352" h="1380805">
                <a:moveTo>
                  <a:pt x="0" y="1380805"/>
                </a:moveTo>
                <a:lnTo>
                  <a:pt x="645319" y="0"/>
                </a:lnTo>
                <a:lnTo>
                  <a:pt x="1339508" y="0"/>
                </a:lnTo>
                <a:lnTo>
                  <a:pt x="1994352" y="1362075"/>
                </a:lnTo>
                <a:lnTo>
                  <a:pt x="0" y="1380805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A9D9B370-2394-4F09-8888-7DDB3013C879}"/>
              </a:ext>
            </a:extLst>
          </p:cNvPr>
          <p:cNvSpPr/>
          <p:nvPr/>
        </p:nvSpPr>
        <p:spPr>
          <a:xfrm rot="10800000">
            <a:off x="4199845" y="2830267"/>
            <a:ext cx="1994352" cy="1419226"/>
          </a:xfrm>
          <a:prstGeom prst="corne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C11E0C55-A872-4906-9349-FB248E4F82FF}"/>
              </a:ext>
            </a:extLst>
          </p:cNvPr>
          <p:cNvSpPr/>
          <p:nvPr/>
        </p:nvSpPr>
        <p:spPr>
          <a:xfrm>
            <a:off x="6767804" y="3526986"/>
            <a:ext cx="4010025" cy="695325"/>
          </a:xfrm>
          <a:custGeom>
            <a:avLst/>
            <a:gdLst>
              <a:gd name="connsiteX0" fmla="*/ 0 w 1781175"/>
              <a:gd name="connsiteY0" fmla="*/ 847725 h 847725"/>
              <a:gd name="connsiteX1" fmla="*/ 211931 w 1781175"/>
              <a:gd name="connsiteY1" fmla="*/ 0 h 847725"/>
              <a:gd name="connsiteX2" fmla="*/ 1569244 w 1781175"/>
              <a:gd name="connsiteY2" fmla="*/ 0 h 847725"/>
              <a:gd name="connsiteX3" fmla="*/ 1781175 w 1781175"/>
              <a:gd name="connsiteY3" fmla="*/ 847725 h 847725"/>
              <a:gd name="connsiteX4" fmla="*/ 0 w 1781175"/>
              <a:gd name="connsiteY4" fmla="*/ 847725 h 847725"/>
              <a:gd name="connsiteX0" fmla="*/ 0 w 2905125"/>
              <a:gd name="connsiteY0" fmla="*/ 695325 h 847725"/>
              <a:gd name="connsiteX1" fmla="*/ 1335881 w 2905125"/>
              <a:gd name="connsiteY1" fmla="*/ 0 h 847725"/>
              <a:gd name="connsiteX2" fmla="*/ 2693194 w 2905125"/>
              <a:gd name="connsiteY2" fmla="*/ 0 h 847725"/>
              <a:gd name="connsiteX3" fmla="*/ 2905125 w 2905125"/>
              <a:gd name="connsiteY3" fmla="*/ 847725 h 847725"/>
              <a:gd name="connsiteX4" fmla="*/ 0 w 2905125"/>
              <a:gd name="connsiteY4" fmla="*/ 695325 h 847725"/>
              <a:gd name="connsiteX0" fmla="*/ 0 w 4010025"/>
              <a:gd name="connsiteY0" fmla="*/ 695325 h 695325"/>
              <a:gd name="connsiteX1" fmla="*/ 1335881 w 4010025"/>
              <a:gd name="connsiteY1" fmla="*/ 0 h 695325"/>
              <a:gd name="connsiteX2" fmla="*/ 2693194 w 4010025"/>
              <a:gd name="connsiteY2" fmla="*/ 0 h 695325"/>
              <a:gd name="connsiteX3" fmla="*/ 4010025 w 4010025"/>
              <a:gd name="connsiteY3" fmla="*/ 695325 h 695325"/>
              <a:gd name="connsiteX4" fmla="*/ 0 w 4010025"/>
              <a:gd name="connsiteY4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025" h="695325">
                <a:moveTo>
                  <a:pt x="0" y="695325"/>
                </a:moveTo>
                <a:lnTo>
                  <a:pt x="1335881" y="0"/>
                </a:lnTo>
                <a:lnTo>
                  <a:pt x="2693194" y="0"/>
                </a:lnTo>
                <a:lnTo>
                  <a:pt x="4010025" y="695325"/>
                </a:lnTo>
                <a:lnTo>
                  <a:pt x="0" y="69532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7AEBEE-9F78-44ED-ACFC-8885FB212923}"/>
              </a:ext>
            </a:extLst>
          </p:cNvPr>
          <p:cNvSpPr/>
          <p:nvPr/>
        </p:nvSpPr>
        <p:spPr>
          <a:xfrm>
            <a:off x="3211024" y="1172417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F33F700-17C6-4533-BED1-CF2546E366AC}"/>
              </a:ext>
            </a:extLst>
          </p:cNvPr>
          <p:cNvSpPr/>
          <p:nvPr/>
        </p:nvSpPr>
        <p:spPr>
          <a:xfrm>
            <a:off x="5590295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D6F8AF2-10D1-4257-9FAB-CB4F2849B11B}"/>
              </a:ext>
            </a:extLst>
          </p:cNvPr>
          <p:cNvSpPr/>
          <p:nvPr/>
        </p:nvSpPr>
        <p:spPr>
          <a:xfrm>
            <a:off x="7643066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1D554-9CB4-467B-B1C2-ADE11CD8D96B}"/>
              </a:ext>
            </a:extLst>
          </p:cNvPr>
          <p:cNvSpPr/>
          <p:nvPr/>
        </p:nvSpPr>
        <p:spPr>
          <a:xfrm rot="5400000">
            <a:off x="1952785" y="4956581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6BF391D-A8B5-44D1-81F0-9DBE4EA28B45}"/>
              </a:ext>
            </a:extLst>
          </p:cNvPr>
          <p:cNvSpPr/>
          <p:nvPr/>
        </p:nvSpPr>
        <p:spPr>
          <a:xfrm rot="16200000">
            <a:off x="746788" y="4986310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63634011-7A2B-4132-8632-0DED544AB5E3}"/>
              </a:ext>
            </a:extLst>
          </p:cNvPr>
          <p:cNvSpPr/>
          <p:nvPr/>
        </p:nvSpPr>
        <p:spPr>
          <a:xfrm rot="16200000" flipV="1">
            <a:off x="3211024" y="4884556"/>
            <a:ext cx="1352550" cy="799808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F8FA1EEB-130C-4414-863B-69606F817CE0}"/>
              </a:ext>
            </a:extLst>
          </p:cNvPr>
          <p:cNvSpPr/>
          <p:nvPr/>
        </p:nvSpPr>
        <p:spPr>
          <a:xfrm rot="5400000">
            <a:off x="5743866" y="4986311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0FCF6BA4-40F4-4C76-AB11-C45E79CC3505}"/>
              </a:ext>
            </a:extLst>
          </p:cNvPr>
          <p:cNvSpPr/>
          <p:nvPr/>
        </p:nvSpPr>
        <p:spPr>
          <a:xfrm rot="16200000">
            <a:off x="5865585" y="5223143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F99B42B1-9560-433C-929E-5FA34D27B00E}"/>
              </a:ext>
            </a:extLst>
          </p:cNvPr>
          <p:cNvSpPr/>
          <p:nvPr/>
        </p:nvSpPr>
        <p:spPr>
          <a:xfrm flipH="1">
            <a:off x="6541860" y="5215273"/>
            <a:ext cx="1352333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09896 0.504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40911 0.5055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5278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31901 0.504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4205 -0.0032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16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4141 0.0027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07982 0.48958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08216 0.60741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3037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12734 0.57361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0.01921 L -0.04635 -0.0178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05703 -0.0523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0.00116 L 0.41771 0.541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6991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16289 0.61643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3081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7.40741E-7 L 0.21966 0.51898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1.11111E-6 L 0.03489 -0.0493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6 0.51898 L 0.16263 0.54005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4" grpId="0" animBg="1"/>
      <p:bldP spid="24" grpId="1" animBg="1"/>
      <p:bldP spid="24" grpId="2" animBg="1"/>
      <p:bldP spid="20" grpId="0" animBg="1"/>
      <p:bldP spid="21" grpId="0"/>
      <p:bldP spid="22" grpId="0"/>
      <p:bldP spid="5" grpId="0" animBg="1"/>
      <p:bldP spid="6" grpId="0" animBg="1"/>
      <p:bldP spid="23" grpId="0" animBg="1"/>
      <p:bldP spid="7" grpId="0" animBg="1"/>
      <p:bldP spid="8" grpId="0" animBg="1"/>
      <p:bldP spid="9" grpId="0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5" grpId="0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6D0D422-AF40-4A1F-9057-C9CA95683E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sp>
        <p:nvSpPr>
          <p:cNvPr id="36" name="Trapezoid 6">
            <a:extLst>
              <a:ext uri="{FF2B5EF4-FFF2-40B4-BE49-F238E27FC236}">
                <a16:creationId xmlns:a16="http://schemas.microsoft.com/office/drawing/2014/main" id="{2ABC019D-574D-4BDD-91F3-D499702F3FBE}"/>
              </a:ext>
            </a:extLst>
          </p:cNvPr>
          <p:cNvSpPr/>
          <p:nvPr/>
        </p:nvSpPr>
        <p:spPr>
          <a:xfrm>
            <a:off x="1474647" y="2941973"/>
            <a:ext cx="1994352" cy="1377412"/>
          </a:xfrm>
          <a:custGeom>
            <a:avLst/>
            <a:gdLst>
              <a:gd name="connsiteX0" fmla="*/ 0 w 1375227"/>
              <a:gd name="connsiteY0" fmla="*/ 1362075 h 1362075"/>
              <a:gd name="connsiteX1" fmla="*/ 340519 w 1375227"/>
              <a:gd name="connsiteY1" fmla="*/ 0 h 1362075"/>
              <a:gd name="connsiteX2" fmla="*/ 1034708 w 1375227"/>
              <a:gd name="connsiteY2" fmla="*/ 0 h 1362075"/>
              <a:gd name="connsiteX3" fmla="*/ 1375227 w 1375227"/>
              <a:gd name="connsiteY3" fmla="*/ 1362075 h 1362075"/>
              <a:gd name="connsiteX4" fmla="*/ 0 w 1375227"/>
              <a:gd name="connsiteY4" fmla="*/ 1362075 h 1362075"/>
              <a:gd name="connsiteX0" fmla="*/ 0 w 1651452"/>
              <a:gd name="connsiteY0" fmla="*/ 1352550 h 1362075"/>
              <a:gd name="connsiteX1" fmla="*/ 616744 w 1651452"/>
              <a:gd name="connsiteY1" fmla="*/ 0 h 1362075"/>
              <a:gd name="connsiteX2" fmla="*/ 1310933 w 1651452"/>
              <a:gd name="connsiteY2" fmla="*/ 0 h 1362075"/>
              <a:gd name="connsiteX3" fmla="*/ 1651452 w 1651452"/>
              <a:gd name="connsiteY3" fmla="*/ 1362075 h 1362075"/>
              <a:gd name="connsiteX4" fmla="*/ 0 w 1651452"/>
              <a:gd name="connsiteY4" fmla="*/ 1352550 h 1362075"/>
              <a:gd name="connsiteX0" fmla="*/ 0 w 1651452"/>
              <a:gd name="connsiteY0" fmla="*/ 1371600 h 1371600"/>
              <a:gd name="connsiteX1" fmla="*/ 616744 w 1651452"/>
              <a:gd name="connsiteY1" fmla="*/ 0 h 1371600"/>
              <a:gd name="connsiteX2" fmla="*/ 1310933 w 1651452"/>
              <a:gd name="connsiteY2" fmla="*/ 0 h 1371600"/>
              <a:gd name="connsiteX3" fmla="*/ 1651452 w 1651452"/>
              <a:gd name="connsiteY3" fmla="*/ 1362075 h 1371600"/>
              <a:gd name="connsiteX4" fmla="*/ 0 w 1651452"/>
              <a:gd name="connsiteY4" fmla="*/ 1371600 h 1371600"/>
              <a:gd name="connsiteX0" fmla="*/ 0 w 1965777"/>
              <a:gd name="connsiteY0" fmla="*/ 1371600 h 1371600"/>
              <a:gd name="connsiteX1" fmla="*/ 616744 w 1965777"/>
              <a:gd name="connsiteY1" fmla="*/ 0 h 1371600"/>
              <a:gd name="connsiteX2" fmla="*/ 1310933 w 1965777"/>
              <a:gd name="connsiteY2" fmla="*/ 0 h 1371600"/>
              <a:gd name="connsiteX3" fmla="*/ 1965777 w 1965777"/>
              <a:gd name="connsiteY3" fmla="*/ 1362075 h 1371600"/>
              <a:gd name="connsiteX4" fmla="*/ 0 w 1965777"/>
              <a:gd name="connsiteY4" fmla="*/ 1371600 h 1371600"/>
              <a:gd name="connsiteX0" fmla="*/ 0 w 1975302"/>
              <a:gd name="connsiteY0" fmla="*/ 1371600 h 1371600"/>
              <a:gd name="connsiteX1" fmla="*/ 626269 w 1975302"/>
              <a:gd name="connsiteY1" fmla="*/ 0 h 1371600"/>
              <a:gd name="connsiteX2" fmla="*/ 1320458 w 1975302"/>
              <a:gd name="connsiteY2" fmla="*/ 0 h 1371600"/>
              <a:gd name="connsiteX3" fmla="*/ 1975302 w 1975302"/>
              <a:gd name="connsiteY3" fmla="*/ 1362075 h 1371600"/>
              <a:gd name="connsiteX4" fmla="*/ 0 w 1975302"/>
              <a:gd name="connsiteY4" fmla="*/ 1371600 h 1371600"/>
              <a:gd name="connsiteX0" fmla="*/ 0 w 1994352"/>
              <a:gd name="connsiteY0" fmla="*/ 1380805 h 1380805"/>
              <a:gd name="connsiteX1" fmla="*/ 645319 w 1994352"/>
              <a:gd name="connsiteY1" fmla="*/ 0 h 1380805"/>
              <a:gd name="connsiteX2" fmla="*/ 1339508 w 1994352"/>
              <a:gd name="connsiteY2" fmla="*/ 0 h 1380805"/>
              <a:gd name="connsiteX3" fmla="*/ 1994352 w 1994352"/>
              <a:gd name="connsiteY3" fmla="*/ 1362075 h 1380805"/>
              <a:gd name="connsiteX4" fmla="*/ 0 w 1994352"/>
              <a:gd name="connsiteY4" fmla="*/ 1380805 h 138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4352" h="1380805">
                <a:moveTo>
                  <a:pt x="0" y="1380805"/>
                </a:moveTo>
                <a:lnTo>
                  <a:pt x="645319" y="0"/>
                </a:lnTo>
                <a:lnTo>
                  <a:pt x="1339508" y="0"/>
                </a:lnTo>
                <a:lnTo>
                  <a:pt x="1994352" y="1362075"/>
                </a:lnTo>
                <a:lnTo>
                  <a:pt x="0" y="138080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7" name="L-Shape 36">
            <a:extLst>
              <a:ext uri="{FF2B5EF4-FFF2-40B4-BE49-F238E27FC236}">
                <a16:creationId xmlns:a16="http://schemas.microsoft.com/office/drawing/2014/main" id="{DE0AC88C-DF1E-4E19-B54D-86CD93843DFF}"/>
              </a:ext>
            </a:extLst>
          </p:cNvPr>
          <p:cNvSpPr/>
          <p:nvPr/>
        </p:nvSpPr>
        <p:spPr>
          <a:xfrm rot="10800000">
            <a:off x="4272218" y="2941973"/>
            <a:ext cx="1994352" cy="1419226"/>
          </a:xfrm>
          <a:prstGeom prst="corne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8" name="Trapezoid 8">
            <a:extLst>
              <a:ext uri="{FF2B5EF4-FFF2-40B4-BE49-F238E27FC236}">
                <a16:creationId xmlns:a16="http://schemas.microsoft.com/office/drawing/2014/main" id="{44EE038D-9F9F-4DAC-885F-220127F991F2}"/>
              </a:ext>
            </a:extLst>
          </p:cNvPr>
          <p:cNvSpPr/>
          <p:nvPr/>
        </p:nvSpPr>
        <p:spPr>
          <a:xfrm>
            <a:off x="6740751" y="3058867"/>
            <a:ext cx="4010025" cy="695325"/>
          </a:xfrm>
          <a:custGeom>
            <a:avLst/>
            <a:gdLst>
              <a:gd name="connsiteX0" fmla="*/ 0 w 1781175"/>
              <a:gd name="connsiteY0" fmla="*/ 847725 h 847725"/>
              <a:gd name="connsiteX1" fmla="*/ 211931 w 1781175"/>
              <a:gd name="connsiteY1" fmla="*/ 0 h 847725"/>
              <a:gd name="connsiteX2" fmla="*/ 1569244 w 1781175"/>
              <a:gd name="connsiteY2" fmla="*/ 0 h 847725"/>
              <a:gd name="connsiteX3" fmla="*/ 1781175 w 1781175"/>
              <a:gd name="connsiteY3" fmla="*/ 847725 h 847725"/>
              <a:gd name="connsiteX4" fmla="*/ 0 w 1781175"/>
              <a:gd name="connsiteY4" fmla="*/ 847725 h 847725"/>
              <a:gd name="connsiteX0" fmla="*/ 0 w 2905125"/>
              <a:gd name="connsiteY0" fmla="*/ 695325 h 847725"/>
              <a:gd name="connsiteX1" fmla="*/ 1335881 w 2905125"/>
              <a:gd name="connsiteY1" fmla="*/ 0 h 847725"/>
              <a:gd name="connsiteX2" fmla="*/ 2693194 w 2905125"/>
              <a:gd name="connsiteY2" fmla="*/ 0 h 847725"/>
              <a:gd name="connsiteX3" fmla="*/ 2905125 w 2905125"/>
              <a:gd name="connsiteY3" fmla="*/ 847725 h 847725"/>
              <a:gd name="connsiteX4" fmla="*/ 0 w 2905125"/>
              <a:gd name="connsiteY4" fmla="*/ 695325 h 847725"/>
              <a:gd name="connsiteX0" fmla="*/ 0 w 4010025"/>
              <a:gd name="connsiteY0" fmla="*/ 695325 h 695325"/>
              <a:gd name="connsiteX1" fmla="*/ 1335881 w 4010025"/>
              <a:gd name="connsiteY1" fmla="*/ 0 h 695325"/>
              <a:gd name="connsiteX2" fmla="*/ 2693194 w 4010025"/>
              <a:gd name="connsiteY2" fmla="*/ 0 h 695325"/>
              <a:gd name="connsiteX3" fmla="*/ 4010025 w 4010025"/>
              <a:gd name="connsiteY3" fmla="*/ 695325 h 695325"/>
              <a:gd name="connsiteX4" fmla="*/ 0 w 4010025"/>
              <a:gd name="connsiteY4" fmla="*/ 69532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0025" h="695325">
                <a:moveTo>
                  <a:pt x="0" y="695325"/>
                </a:moveTo>
                <a:lnTo>
                  <a:pt x="1335881" y="0"/>
                </a:lnTo>
                <a:lnTo>
                  <a:pt x="2693194" y="0"/>
                </a:lnTo>
                <a:lnTo>
                  <a:pt x="4010025" y="695325"/>
                </a:lnTo>
                <a:lnTo>
                  <a:pt x="0" y="69532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586CA3-6371-49E6-8F3C-24A01FE0095E}"/>
              </a:ext>
            </a:extLst>
          </p:cNvPr>
          <p:cNvSpPr/>
          <p:nvPr/>
        </p:nvSpPr>
        <p:spPr>
          <a:xfrm>
            <a:off x="3211024" y="1172417"/>
            <a:ext cx="1352550" cy="6953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97E9A1E-7BC9-46A7-848C-EBC653B55E33}"/>
              </a:ext>
            </a:extLst>
          </p:cNvPr>
          <p:cNvSpPr/>
          <p:nvPr/>
        </p:nvSpPr>
        <p:spPr>
          <a:xfrm>
            <a:off x="5590295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71854706-CEAC-489F-BD09-61AC8156811E}"/>
              </a:ext>
            </a:extLst>
          </p:cNvPr>
          <p:cNvSpPr/>
          <p:nvPr/>
        </p:nvSpPr>
        <p:spPr>
          <a:xfrm>
            <a:off x="7643066" y="1172417"/>
            <a:ext cx="1352550" cy="695325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994AADA-9B1F-41A5-B930-0641ACCC2F9F}"/>
              </a:ext>
            </a:extLst>
          </p:cNvPr>
          <p:cNvSpPr/>
          <p:nvPr/>
        </p:nvSpPr>
        <p:spPr>
          <a:xfrm>
            <a:off x="2194902" y="335556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FD6348-738E-4715-AA92-1911B1AA9F63}"/>
              </a:ext>
            </a:extLst>
          </p:cNvPr>
          <p:cNvSpPr txBox="1"/>
          <p:nvPr/>
        </p:nvSpPr>
        <p:spPr>
          <a:xfrm>
            <a:off x="2806637" y="33555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a)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Dùng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mảnh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bìa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C256B8-E96A-41DB-8A6E-8037BAD85792}"/>
              </a:ext>
            </a:extLst>
          </p:cNvPr>
          <p:cNvSpPr txBox="1"/>
          <p:nvPr/>
        </p:nvSpPr>
        <p:spPr>
          <a:xfrm>
            <a:off x="2795342" y="21740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Lắp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ghép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52A7CAB-BF53-47FA-9895-EAFB255979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622969" y="4819650"/>
            <a:ext cx="1580339" cy="1804995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2AC50CD-74BD-49A3-BDCF-4270D04A6164}"/>
              </a:ext>
            </a:extLst>
          </p:cNvPr>
          <p:cNvSpPr/>
          <p:nvPr/>
        </p:nvSpPr>
        <p:spPr>
          <a:xfrm>
            <a:off x="3719872" y="4945317"/>
            <a:ext cx="4567945" cy="912586"/>
          </a:xfrm>
          <a:prstGeom prst="wedgeRoundRectCallout">
            <a:avLst>
              <a:gd name="adj1" fmla="val 60921"/>
              <a:gd name="adj2" fmla="val 14789"/>
              <a:gd name="adj3" fmla="val 16667"/>
            </a:avLst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Trong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ghép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là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tứ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giác</a:t>
            </a:r>
            <a:r>
              <a:rPr lang="en-US" sz="24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F72D6B9-DC68-467B-812A-453643DABAFC}"/>
              </a:ext>
            </a:extLst>
          </p:cNvPr>
          <p:cNvSpPr/>
          <p:nvPr/>
        </p:nvSpPr>
        <p:spPr>
          <a:xfrm>
            <a:off x="1420064" y="4456938"/>
            <a:ext cx="2036672" cy="5398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8527BC8-A001-495D-8B88-CA5FA403036B}"/>
              </a:ext>
            </a:extLst>
          </p:cNvPr>
          <p:cNvSpPr/>
          <p:nvPr/>
        </p:nvSpPr>
        <p:spPr>
          <a:xfrm>
            <a:off x="7873006" y="3917113"/>
            <a:ext cx="2036672" cy="53982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tứ</a:t>
            </a:r>
            <a:r>
              <a:rPr lang="en-US" sz="2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giác</a:t>
            </a:r>
            <a:endParaRPr lang="en-US" sz="2200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" grpId="0" animBg="1"/>
      <p:bldP spid="56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2229DE-E6B2-49E7-B0F1-3B194F29C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7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DDA351-397C-4F14-9A6D-094D6E1AAF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1" t="24894" r="2121" b="5198"/>
          <a:stretch/>
        </p:blipFill>
        <p:spPr>
          <a:xfrm>
            <a:off x="1455081" y="1670956"/>
            <a:ext cx="9122228" cy="35160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44DD2BA6-FE28-4694-B297-024A9BD1C3FF}"/>
              </a:ext>
            </a:extLst>
          </p:cNvPr>
          <p:cNvSpPr/>
          <p:nvPr/>
        </p:nvSpPr>
        <p:spPr>
          <a:xfrm>
            <a:off x="968085" y="542385"/>
            <a:ext cx="486996" cy="461665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5610E0D-639A-4E49-8AAC-29E9C935E36E}"/>
              </a:ext>
            </a:extLst>
          </p:cNvPr>
          <p:cNvSpPr txBox="1"/>
          <p:nvPr/>
        </p:nvSpPr>
        <p:spPr>
          <a:xfrm>
            <a:off x="1674521" y="452517"/>
            <a:ext cx="9037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gấp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hướng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dẫn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thành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sắc</a:t>
            </a:r>
            <a:r>
              <a:rPr lang="en-US" sz="24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000066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560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55675A-F6C5-40BB-82C3-6CF58F0D9D3A}"/>
              </a:ext>
            </a:extLst>
          </p:cNvPr>
          <p:cNvSpPr txBox="1"/>
          <p:nvPr/>
        </p:nvSpPr>
        <p:spPr>
          <a:xfrm>
            <a:off x="1747384" y="3592962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7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746593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8769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</TotalTime>
  <Words>177</Words>
  <Application>Microsoft Office PowerPoint</Application>
  <PresentationFormat>Widescreen</PresentationFormat>
  <Paragraphs>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hung.nv2510hung.nv2510</cp:lastModifiedBy>
  <cp:revision>844</cp:revision>
  <dcterms:created xsi:type="dcterms:W3CDTF">2021-02-20T02:56:00Z</dcterms:created>
  <dcterms:modified xsi:type="dcterms:W3CDTF">2022-01-20T07:52:51Z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