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3"/>
  </p:notesMasterIdLst>
  <p:sldIdLst>
    <p:sldId id="290" r:id="rId2"/>
    <p:sldId id="257" r:id="rId3"/>
    <p:sldId id="400" r:id="rId4"/>
    <p:sldId id="404" r:id="rId5"/>
    <p:sldId id="401" r:id="rId6"/>
    <p:sldId id="580" r:id="rId7"/>
    <p:sldId id="402" r:id="rId8"/>
    <p:sldId id="581" r:id="rId9"/>
    <p:sldId id="395" r:id="rId10"/>
    <p:sldId id="582" r:id="rId11"/>
    <p:sldId id="345" r:id="rId12"/>
    <p:sldId id="346" r:id="rId13"/>
    <p:sldId id="347" r:id="rId14"/>
    <p:sldId id="373" r:id="rId15"/>
    <p:sldId id="374" r:id="rId16"/>
    <p:sldId id="376" r:id="rId17"/>
    <p:sldId id="375" r:id="rId18"/>
    <p:sldId id="377" r:id="rId19"/>
    <p:sldId id="281" r:id="rId20"/>
    <p:sldId id="385" r:id="rId21"/>
    <p:sldId id="270" r:id="rId22"/>
  </p:sldIdLst>
  <p:sldSz cx="12192000" cy="6858000"/>
  <p:notesSz cx="6858000" cy="9144000"/>
  <p:custDataLst>
    <p:tags r:id="rId2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0000FF"/>
    <a:srgbClr val="FF0066"/>
    <a:srgbClr val="FF99FF"/>
    <a:srgbClr val="FF66CC"/>
    <a:srgbClr val="00FF00"/>
    <a:srgbClr val="E6B9B8"/>
    <a:srgbClr val="006600"/>
    <a:srgbClr val="FCD5B5"/>
    <a:srgbClr val="F8C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1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1/21/2022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88617E5-CE56-4AA9-BBC2-CFE207662AA4}"/>
              </a:ext>
            </a:extLst>
          </p:cNvPr>
          <p:cNvSpPr/>
          <p:nvPr userDrawn="1"/>
        </p:nvSpPr>
        <p:spPr>
          <a:xfrm>
            <a:off x="11222182" y="91440"/>
            <a:ext cx="1122218" cy="133834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368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1/21/2022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49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1/21/2022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237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1/21/2022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915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649" r:id="rId5"/>
    <p:sldLayoutId id="2147483652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gif"/><Relationship Id="rId5" Type="http://schemas.openxmlformats.org/officeDocument/2006/relationships/image" Target="../media/image37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slide" Target="slide13.xml"/><Relationship Id="rId3" Type="http://schemas.openxmlformats.org/officeDocument/2006/relationships/slideLayout" Target="../slideLayouts/slideLayout4.xml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1.png"/><Relationship Id="rId18" Type="http://schemas.openxmlformats.org/officeDocument/2006/relationships/image" Target="../media/image54.png"/><Relationship Id="rId26" Type="http://schemas.openxmlformats.org/officeDocument/2006/relationships/image" Target="../media/image58.png"/><Relationship Id="rId3" Type="http://schemas.openxmlformats.org/officeDocument/2006/relationships/slideLayout" Target="../slideLayouts/slideLayout4.xml"/><Relationship Id="rId21" Type="http://schemas.openxmlformats.org/officeDocument/2006/relationships/slide" Target="slide15.xml"/><Relationship Id="rId7" Type="http://schemas.microsoft.com/office/2007/relationships/hdphoto" Target="../media/hdphoto5.wdp"/><Relationship Id="rId12" Type="http://schemas.openxmlformats.org/officeDocument/2006/relationships/image" Target="../media/image50.png"/><Relationship Id="rId17" Type="http://schemas.openxmlformats.org/officeDocument/2006/relationships/slide" Target="slide18.xml"/><Relationship Id="rId25" Type="http://schemas.openxmlformats.org/officeDocument/2006/relationships/slide" Target="slide17.xml"/><Relationship Id="rId2" Type="http://schemas.openxmlformats.org/officeDocument/2006/relationships/audio" Target="../media/media2.mp3"/><Relationship Id="rId16" Type="http://schemas.openxmlformats.org/officeDocument/2006/relationships/image" Target="../media/image40.png"/><Relationship Id="rId20" Type="http://schemas.openxmlformats.org/officeDocument/2006/relationships/image" Target="../media/image55.png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11" Type="http://schemas.openxmlformats.org/officeDocument/2006/relationships/image" Target="../media/image49.png"/><Relationship Id="rId24" Type="http://schemas.openxmlformats.org/officeDocument/2006/relationships/image" Target="../media/image57.png"/><Relationship Id="rId5" Type="http://schemas.openxmlformats.org/officeDocument/2006/relationships/image" Target="../media/image47.png"/><Relationship Id="rId15" Type="http://schemas.openxmlformats.org/officeDocument/2006/relationships/image" Target="../media/image53.png"/><Relationship Id="rId23" Type="http://schemas.openxmlformats.org/officeDocument/2006/relationships/slide" Target="slide16.xml"/><Relationship Id="rId28" Type="http://schemas.openxmlformats.org/officeDocument/2006/relationships/image" Target="../media/image59.png"/><Relationship Id="rId10" Type="http://schemas.openxmlformats.org/officeDocument/2006/relationships/image" Target="../media/image44.png"/><Relationship Id="rId19" Type="http://schemas.openxmlformats.org/officeDocument/2006/relationships/slide" Target="slide14.xml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52.png"/><Relationship Id="rId22" Type="http://schemas.openxmlformats.org/officeDocument/2006/relationships/image" Target="../media/image56.png"/><Relationship Id="rId27" Type="http://schemas.openxmlformats.org/officeDocument/2006/relationships/slide" Target="slide1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47.png"/><Relationship Id="rId10" Type="http://schemas.microsoft.com/office/2007/relationships/hdphoto" Target="../media/hdphoto7.wdp"/><Relationship Id="rId4" Type="http://schemas.openxmlformats.org/officeDocument/2006/relationships/image" Target="../media/image7.png"/><Relationship Id="rId9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47.png"/><Relationship Id="rId10" Type="http://schemas.microsoft.com/office/2007/relationships/hdphoto" Target="../media/hdphoto7.wdp"/><Relationship Id="rId4" Type="http://schemas.openxmlformats.org/officeDocument/2006/relationships/image" Target="../media/image7.png"/><Relationship Id="rId9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47.png"/><Relationship Id="rId10" Type="http://schemas.microsoft.com/office/2007/relationships/hdphoto" Target="../media/hdphoto7.wdp"/><Relationship Id="rId4" Type="http://schemas.openxmlformats.org/officeDocument/2006/relationships/image" Target="../media/image7.png"/><Relationship Id="rId9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47.png"/><Relationship Id="rId10" Type="http://schemas.microsoft.com/office/2007/relationships/hdphoto" Target="../media/hdphoto7.wdp"/><Relationship Id="rId4" Type="http://schemas.openxmlformats.org/officeDocument/2006/relationships/image" Target="../media/image7.png"/><Relationship Id="rId9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47.png"/><Relationship Id="rId10" Type="http://schemas.microsoft.com/office/2007/relationships/hdphoto" Target="../media/hdphoto7.wdp"/><Relationship Id="rId4" Type="http://schemas.openxmlformats.org/officeDocument/2006/relationships/image" Target="../media/image7.png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13" Type="http://schemas.openxmlformats.org/officeDocument/2006/relationships/image" Target="../media/image20.svg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19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18.png"/><Relationship Id="rId5" Type="http://schemas.openxmlformats.org/officeDocument/2006/relationships/control" Target="../activeX/activeX4.xml"/><Relationship Id="rId10" Type="http://schemas.openxmlformats.org/officeDocument/2006/relationships/image" Target="../media/image16.png"/><Relationship Id="rId4" Type="http://schemas.openxmlformats.org/officeDocument/2006/relationships/control" Target="../activeX/activeX3.xml"/><Relationship Id="rId9" Type="http://schemas.openxmlformats.org/officeDocument/2006/relationships/image" Target="../media/image15.png"/><Relationship Id="rId14" Type="http://schemas.openxmlformats.org/officeDocument/2006/relationships/image" Target="../media/image21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13.xml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control" Target="../activeX/activeX8.xml"/><Relationship Id="rId21" Type="http://schemas.openxmlformats.org/officeDocument/2006/relationships/image" Target="../media/image22.wmf"/><Relationship Id="rId7" Type="http://schemas.openxmlformats.org/officeDocument/2006/relationships/control" Target="../activeX/activeX12.xml"/><Relationship Id="rId12" Type="http://schemas.openxmlformats.org/officeDocument/2006/relationships/image" Target="../media/image16.png"/><Relationship Id="rId17" Type="http://schemas.openxmlformats.org/officeDocument/2006/relationships/image" Target="../media/image27.png"/><Relationship Id="rId2" Type="http://schemas.openxmlformats.org/officeDocument/2006/relationships/control" Target="../activeX/activeX7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11.xml"/><Relationship Id="rId11" Type="http://schemas.openxmlformats.org/officeDocument/2006/relationships/image" Target="../media/image15.png"/><Relationship Id="rId5" Type="http://schemas.openxmlformats.org/officeDocument/2006/relationships/control" Target="../activeX/activeX10.xml"/><Relationship Id="rId15" Type="http://schemas.openxmlformats.org/officeDocument/2006/relationships/image" Target="../media/image25.png"/><Relationship Id="rId10" Type="http://schemas.openxmlformats.org/officeDocument/2006/relationships/slideLayout" Target="../slideLayouts/slideLayout4.xml"/><Relationship Id="rId19" Type="http://schemas.openxmlformats.org/officeDocument/2006/relationships/image" Target="../media/image29.png"/><Relationship Id="rId4" Type="http://schemas.openxmlformats.org/officeDocument/2006/relationships/control" Target="../activeX/activeX9.xml"/><Relationship Id="rId9" Type="http://schemas.openxmlformats.org/officeDocument/2006/relationships/control" Target="../activeX/activeX14.xml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control" Target="../activeX/activeX16.xml"/><Relationship Id="rId7" Type="http://schemas.openxmlformats.org/officeDocument/2006/relationships/image" Target="../media/image34.png"/><Relationship Id="rId2" Type="http://schemas.openxmlformats.org/officeDocument/2006/relationships/control" Target="../activeX/activeX1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png"/><Relationship Id="rId11" Type="http://schemas.openxmlformats.org/officeDocument/2006/relationships/image" Target="../media/image33.wmf"/><Relationship Id="rId5" Type="http://schemas.openxmlformats.org/officeDocument/2006/relationships/image" Target="../media/image31.png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26893" y="67773"/>
            <a:ext cx="16658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sz="36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0701757" y="72445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defRPr/>
            </a:pPr>
            <a:r>
              <a:rPr lang="en-US" sz="24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394674" y="1658131"/>
            <a:ext cx="7632219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18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50: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2D3BB85-3D07-43B4-A837-9D6EEB8FF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2520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320B2DF6-570F-44FC-9194-4B8C2390E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30" y="4911457"/>
            <a:ext cx="1216262" cy="142996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7AC3577-3B22-4D87-A5CF-8336262B75B1}"/>
              </a:ext>
            </a:extLst>
          </p:cNvPr>
          <p:cNvGrpSpPr/>
          <p:nvPr/>
        </p:nvGrpSpPr>
        <p:grpSpPr>
          <a:xfrm>
            <a:off x="446019" y="316553"/>
            <a:ext cx="11413659" cy="1429965"/>
            <a:chOff x="622830" y="356262"/>
            <a:chExt cx="11413659" cy="142996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9756F75-F37F-4379-B52F-F005245CA76F}"/>
                </a:ext>
              </a:extLst>
            </p:cNvPr>
            <p:cNvGrpSpPr/>
            <p:nvPr/>
          </p:nvGrpSpPr>
          <p:grpSpPr>
            <a:xfrm>
              <a:off x="622830" y="356262"/>
              <a:ext cx="11299961" cy="1429965"/>
              <a:chOff x="-5175565" y="293625"/>
              <a:chExt cx="13208946" cy="1792161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DD5FBDF0-6C6D-4683-8D97-22F854F35EB3}"/>
                  </a:ext>
                </a:extLst>
              </p:cNvPr>
              <p:cNvSpPr/>
              <p:nvPr/>
            </p:nvSpPr>
            <p:spPr>
              <a:xfrm>
                <a:off x="-5042659" y="293625"/>
                <a:ext cx="13076040" cy="1792161"/>
              </a:xfrm>
              <a:prstGeom prst="roundRect">
                <a:avLst>
                  <a:gd name="adj" fmla="val 49773"/>
                </a:avLst>
              </a:prstGeom>
              <a:ln w="38100"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     </a:t>
                </a: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3E7AF0B-1054-454F-BAF7-57F79CCC471C}"/>
                  </a:ext>
                </a:extLst>
              </p:cNvPr>
              <p:cNvSpPr/>
              <p:nvPr/>
            </p:nvSpPr>
            <p:spPr>
              <a:xfrm>
                <a:off x="-5175565" y="862874"/>
                <a:ext cx="615094" cy="653661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3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F915DC8-20FA-4F02-AD18-CA211A2B7CD0}"/>
                </a:ext>
              </a:extLst>
            </p:cNvPr>
            <p:cNvSpPr txBox="1"/>
            <p:nvPr/>
          </p:nvSpPr>
          <p:spPr>
            <a:xfrm>
              <a:off x="1149029" y="471079"/>
              <a:ext cx="10887460" cy="12311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Khi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tham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gia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hội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“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Bảo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vệ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môi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từ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sản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phẩm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tái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chế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”, </a:t>
              </a:r>
            </a:p>
            <a:p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khối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lớp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Hai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24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sản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phẩm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khối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lớp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nhiều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hơn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khối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lớp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Hai </a:t>
              </a:r>
              <a:r>
                <a:rPr lang="en-US" sz="2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16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sản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phẩm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khối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lớp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sản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phẩm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  <a:endParaRPr lang="en-US" sz="2200" dirty="0">
                <a:latin typeface="UTM Avo" panose="0204060305050602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547CEC8-7727-4CAE-A888-6DEDD2BF01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178" y="2232542"/>
            <a:ext cx="7782068" cy="36060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A252BFFC-6ACC-4A9C-A5C7-ECD9137E5B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99485" y="78945"/>
            <a:ext cx="692515" cy="70485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3C0DCEB-04A8-4BAA-B975-5FF7A69AB927}"/>
              </a:ext>
            </a:extLst>
          </p:cNvPr>
          <p:cNvSpPr txBox="1"/>
          <p:nvPr/>
        </p:nvSpPr>
        <p:spPr>
          <a:xfrm>
            <a:off x="4271017" y="3890296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7A932FB-966B-470A-B11B-1913A59FBDD6}"/>
              </a:ext>
            </a:extLst>
          </p:cNvPr>
          <p:cNvSpPr txBox="1"/>
          <p:nvPr/>
        </p:nvSpPr>
        <p:spPr>
          <a:xfrm>
            <a:off x="4085439" y="4907198"/>
            <a:ext cx="52541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24 + 16 = 40 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(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sản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phẩm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9903ADC-2F2D-4977-9B55-6918CC4607FB}"/>
              </a:ext>
            </a:extLst>
          </p:cNvPr>
          <p:cNvSpPr txBox="1"/>
          <p:nvPr/>
        </p:nvSpPr>
        <p:spPr>
          <a:xfrm>
            <a:off x="5471195" y="5438076"/>
            <a:ext cx="43430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8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40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sản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phẩm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2350CFC-FCC4-486F-9358-0C9FD1BFBE0D}"/>
              </a:ext>
            </a:extLst>
          </p:cNvPr>
          <p:cNvSpPr txBox="1"/>
          <p:nvPr/>
        </p:nvSpPr>
        <p:spPr>
          <a:xfrm>
            <a:off x="2420948" y="4376320"/>
            <a:ext cx="787630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sản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phẩm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47" name="Picture 4">
            <a:extLst>
              <a:ext uri="{FF2B5EF4-FFF2-40B4-BE49-F238E27FC236}">
                <a16:creationId xmlns:a16="http://schemas.microsoft.com/office/drawing/2014/main" id="{F4A685A2-C1CF-4D09-85F3-AC502E8214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65439">
            <a:off x="10459180" y="5665364"/>
            <a:ext cx="1637326" cy="7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318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07407E-6 L 0.00247 -0.1731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-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575" y="408172"/>
            <a:ext cx="6272341" cy="4116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1603193" y="4643994"/>
            <a:ext cx="9754006" cy="181588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lúc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khai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thác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than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dưới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lòng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hầm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mỏ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chẳng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may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sập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che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lối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ra.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thợ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mỏ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ra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Nhac hùng hồ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73699" y="396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98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2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2E0E5C-7058-4DDF-A517-033C4AB0B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62"/>
            <a:ext cx="12191999" cy="6438731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8091862" y="3517900"/>
            <a:ext cx="2438400" cy="1498600"/>
            <a:chOff x="5765416" y="3886200"/>
            <a:chExt cx="2469668" cy="1543804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9429" l="0" r="100000">
                          <a14:foregroundMark x1="63857" y1="17714" x2="74429" y2="23000"/>
                          <a14:foregroundMark x1="72571" y1="27000" x2="63857" y2="29143"/>
                          <a14:backgroundMark x1="45571" y1="83000" x2="45571" y2="83000"/>
                          <a14:backgroundMark x1="17000" y1="81429" x2="17000" y2="81429"/>
                          <a14:backgroundMark x1="50286" y1="85571" x2="50286" y2="85571"/>
                          <a14:backgroundMark x1="51714" y1="81429" x2="51714" y2="81429"/>
                        </a14:backgroundRemoval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241" y="4053161"/>
              <a:ext cx="1376843" cy="1376843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43777" y1="2506" x2="64378" y2="25057"/>
                          <a14:foregroundMark x1="61803" y1="13212" x2="33906" y2="23007"/>
                          <a14:backgroundMark x1="47639" y1="35991" x2="47639" y2="35991"/>
                          <a14:backgroundMark x1="43348" y1="36446" x2="43348" y2="36446"/>
                          <a14:backgroundMark x1="42060" y1="36674" x2="42060" y2="36674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5416" y="3886200"/>
              <a:ext cx="777899" cy="1464089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8065" y="3995838"/>
              <a:ext cx="1063229" cy="1368965"/>
            </a:xfrm>
            <a:prstGeom prst="rect">
              <a:avLst/>
            </a:prstGeom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086" y="-268431"/>
            <a:ext cx="3856535" cy="275645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981856" y="1032523"/>
            <a:ext cx="26180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GIẢI</a:t>
            </a:r>
            <a:r>
              <a:rPr lang="en-US" sz="4000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CỨU</a:t>
            </a:r>
            <a:r>
              <a:rPr lang="en-US" sz="4000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4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THỢ</a:t>
            </a:r>
            <a:r>
              <a:rPr lang="en-US" sz="4000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rPr>
              <a:t>MỎ</a:t>
            </a:r>
            <a:endParaRPr lang="en-US" sz="4000" dirty="0">
              <a:solidFill>
                <a:prstClr val="black">
                  <a:lumMod val="95000"/>
                  <a:lumOff val="5000"/>
                </a:prstClr>
              </a:solidFill>
              <a:latin typeface="UTM Avo" panose="02040603050506020204" pitchFamily="18" charset="0"/>
            </a:endParaRPr>
          </a:p>
        </p:txBody>
      </p:sp>
      <p:pic>
        <p:nvPicPr>
          <p:cNvPr id="40" name="Picture 11" descr="C:\Users\ADMIN\Desktop\Tai nguyen thiet ke tro choi\Angry birds epic birds\1505573783630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836" y="5714491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Nhac hùng hồ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73699" y="396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9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 numSld="9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1C049F2-87C3-49FF-B70C-7255713C51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62"/>
            <a:ext cx="12192000" cy="646887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466900" y="3617333"/>
            <a:ext cx="2469668" cy="1543804"/>
            <a:chOff x="5765416" y="3886200"/>
            <a:chExt cx="2469668" cy="154380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9429" l="0" r="100000">
                          <a14:foregroundMark x1="63857" y1="17714" x2="74429" y2="23000"/>
                          <a14:foregroundMark x1="72571" y1="27000" x2="63857" y2="29143"/>
                          <a14:backgroundMark x1="45571" y1="83000" x2="45571" y2="83000"/>
                          <a14:backgroundMark x1="17000" y1="81429" x2="17000" y2="81429"/>
                          <a14:backgroundMark x1="50286" y1="85571" x2="50286" y2="85571"/>
                          <a14:backgroundMark x1="51714" y1="81429" x2="51714" y2="81429"/>
                        </a14:backgroundRemoval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241" y="4053161"/>
              <a:ext cx="1376843" cy="137684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43777" y1="2506" x2="64378" y2="25057"/>
                          <a14:foregroundMark x1="61803" y1="13212" x2="33906" y2="23007"/>
                          <a14:backgroundMark x1="47639" y1="35991" x2="47639" y2="35991"/>
                          <a14:backgroundMark x1="43348" y1="36446" x2="43348" y2="36446"/>
                          <a14:backgroundMark x1="42060" y1="36674" x2="42060" y2="36674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5416" y="3886200"/>
              <a:ext cx="777899" cy="1464089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8065" y="3995838"/>
              <a:ext cx="1063229" cy="1368965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044" y="856343"/>
            <a:ext cx="2086583" cy="41517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64" y="670851"/>
            <a:ext cx="1592910" cy="349121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468" y="3675606"/>
            <a:ext cx="2780017" cy="177409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146" y="1104065"/>
            <a:ext cx="1804572" cy="31275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065" y="3554685"/>
            <a:ext cx="2834886" cy="1755800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7170476" y="1473098"/>
            <a:ext cx="4140253" cy="1799771"/>
          </a:xfrm>
          <a:prstGeom prst="wedgeEllipseCallout">
            <a:avLst>
              <a:gd name="adj1" fmla="val -10998"/>
              <a:gd name="adj2" fmla="val 6668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Cảm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ơn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giúp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chúng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tôi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!</a:t>
            </a:r>
          </a:p>
        </p:txBody>
      </p:sp>
      <p:pic>
        <p:nvPicPr>
          <p:cNvPr id="1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28710" y="562144"/>
            <a:ext cx="609600" cy="609600"/>
          </a:xfrm>
          <a:prstGeom prst="rect">
            <a:avLst/>
          </a:prstGeom>
        </p:spPr>
      </p:pic>
      <p:pic>
        <p:nvPicPr>
          <p:cNvPr id="2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77828" y="1756228"/>
            <a:ext cx="609600" cy="609600"/>
          </a:xfrm>
          <a:prstGeom prst="rect">
            <a:avLst/>
          </a:prstGeom>
        </p:spPr>
      </p:pic>
      <p:pic>
        <p:nvPicPr>
          <p:cNvPr id="2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77828" y="2568034"/>
            <a:ext cx="609600" cy="609600"/>
          </a:xfrm>
          <a:prstGeom prst="rect">
            <a:avLst/>
          </a:prstGeom>
        </p:spPr>
      </p:pic>
      <p:pic>
        <p:nvPicPr>
          <p:cNvPr id="27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06926" y="3457815"/>
            <a:ext cx="609600" cy="609600"/>
          </a:xfrm>
          <a:prstGeom prst="rect">
            <a:avLst/>
          </a:prstGeom>
        </p:spPr>
      </p:pic>
      <p:pic>
        <p:nvPicPr>
          <p:cNvPr id="2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00644" y="4436782"/>
            <a:ext cx="609600" cy="609600"/>
          </a:xfrm>
          <a:prstGeom prst="rect">
            <a:avLst/>
          </a:prstGeom>
        </p:spPr>
      </p:pic>
      <p:pic>
        <p:nvPicPr>
          <p:cNvPr id="2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48263" y="5326563"/>
            <a:ext cx="609600" cy="609600"/>
          </a:xfrm>
          <a:prstGeom prst="rect">
            <a:avLst/>
          </a:prstGeom>
        </p:spPr>
      </p:pic>
      <p:pic>
        <p:nvPicPr>
          <p:cNvPr id="3" name="Picture 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279" y="5479894"/>
            <a:ext cx="872910" cy="1061381"/>
          </a:xfrm>
          <a:prstGeom prst="rect">
            <a:avLst/>
          </a:prstGeom>
        </p:spPr>
      </p:pic>
      <p:pic>
        <p:nvPicPr>
          <p:cNvPr id="6" name="Picture 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191" y="5482495"/>
            <a:ext cx="848975" cy="1044143"/>
          </a:xfrm>
          <a:prstGeom prst="rect">
            <a:avLst/>
          </a:prstGeom>
        </p:spPr>
      </p:pic>
      <p:pic>
        <p:nvPicPr>
          <p:cNvPr id="8" name="Picture 7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441" y="5488201"/>
            <a:ext cx="825878" cy="1015736"/>
          </a:xfrm>
          <a:prstGeom prst="rect">
            <a:avLst/>
          </a:prstGeom>
        </p:spPr>
      </p:pic>
      <p:pic>
        <p:nvPicPr>
          <p:cNvPr id="10" name="Picture 9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694" y="5440206"/>
            <a:ext cx="870273" cy="1082783"/>
          </a:xfrm>
          <a:prstGeom prst="rect">
            <a:avLst/>
          </a:prstGeom>
        </p:spPr>
      </p:pic>
      <p:pic>
        <p:nvPicPr>
          <p:cNvPr id="11" name="Picture 10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210" y="5425886"/>
            <a:ext cx="920235" cy="1094057"/>
          </a:xfrm>
          <a:prstGeom prst="rect">
            <a:avLst/>
          </a:prstGeom>
        </p:spPr>
      </p:pic>
      <p:pic>
        <p:nvPicPr>
          <p:cNvPr id="17" name="Picture 16">
            <a:hlinkClick r:id="rId27" action="ppaction://hlinksldjump"/>
            <a:extLst>
              <a:ext uri="{FF2B5EF4-FFF2-40B4-BE49-F238E27FC236}">
                <a16:creationId xmlns:a16="http://schemas.microsoft.com/office/drawing/2014/main" id="{01780ED6-B14A-4E8D-B938-E2E08D40A5B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59019" y="5481055"/>
            <a:ext cx="896393" cy="875644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41EF34EA-F16D-471E-8F09-E450B95C852F}"/>
              </a:ext>
            </a:extLst>
          </p:cNvPr>
          <p:cNvSpPr/>
          <p:nvPr/>
        </p:nvSpPr>
        <p:spPr>
          <a:xfrm>
            <a:off x="798001" y="1159272"/>
            <a:ext cx="10568967" cy="375991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hòn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1,2,3,4,5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phía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HÒN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quay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hòn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hòn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biến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xong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thợ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mỏ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gửi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ơn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di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ra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hầm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biểu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tượng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24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4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04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04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04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5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504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5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875E-6 3.7037E-6 L -0.59388 -0.23727 " pathEditMode="relative" rAng="0" ptsTypes="AA">
                                      <p:cBhvr>
                                        <p:cTn id="9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01" y="-1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0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40909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39394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34848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43939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40909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36364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3" grpId="0" animBg="1"/>
      <p:bldP spid="31" grpId="0" animBg="1"/>
      <p:bldP spid="3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A8FAE9-59F5-4323-AC23-50C8514F2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62"/>
            <a:ext cx="12192000" cy="646887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64" b="97664" l="3738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7" t="5206" r="8126" b="4736"/>
          <a:stretch/>
        </p:blipFill>
        <p:spPr>
          <a:xfrm rot="5400000">
            <a:off x="4777677" y="-2659036"/>
            <a:ext cx="2947388" cy="902341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020037" y="1130637"/>
            <a:ext cx="6776089" cy="1383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chấm</a:t>
            </a:r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18 + 37 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...  </a:t>
            </a:r>
            <a:r>
              <a:rPr lang="en-US" sz="32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19 + 37</a:t>
            </a:r>
          </a:p>
        </p:txBody>
      </p:sp>
      <p:pic>
        <p:nvPicPr>
          <p:cNvPr id="28" name="Picture 2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211" y="5133101"/>
            <a:ext cx="1254459" cy="1059543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id="{F77E234D-138C-4D0A-B153-EBAB7B4B0CD1}"/>
              </a:ext>
            </a:extLst>
          </p:cNvPr>
          <p:cNvSpPr/>
          <p:nvPr/>
        </p:nvSpPr>
        <p:spPr>
          <a:xfrm>
            <a:off x="4893195" y="4019507"/>
            <a:ext cx="2617313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B. &lt;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86BC3A20-3C2F-4331-9301-93063AAE0900}"/>
              </a:ext>
            </a:extLst>
          </p:cNvPr>
          <p:cNvSpPr/>
          <p:nvPr/>
        </p:nvSpPr>
        <p:spPr>
          <a:xfrm>
            <a:off x="7989491" y="4019507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C. &gt;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98180638-CA0E-4894-BC30-E076F775216A}"/>
              </a:ext>
            </a:extLst>
          </p:cNvPr>
          <p:cNvSpPr/>
          <p:nvPr/>
        </p:nvSpPr>
        <p:spPr>
          <a:xfrm>
            <a:off x="1739665" y="4019507"/>
            <a:ext cx="2674547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A. =</a:t>
            </a:r>
          </a:p>
        </p:txBody>
      </p:sp>
    </p:spTree>
    <p:extLst>
      <p:ext uri="{BB962C8B-B14F-4D97-AF65-F5344CB8AC3E}">
        <p14:creationId xmlns:p14="http://schemas.microsoft.com/office/powerpoint/2010/main" val="102281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6" grpId="0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3E93ADE-6201-45B7-B326-E13AF3AA2E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62"/>
            <a:ext cx="12192000" cy="646887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64" b="97664" l="3738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7" t="5206" r="8126" b="4736"/>
          <a:stretch/>
        </p:blipFill>
        <p:spPr>
          <a:xfrm rot="5400000">
            <a:off x="4894188" y="-2278730"/>
            <a:ext cx="2959486" cy="7918881"/>
          </a:xfrm>
          <a:prstGeom prst="rect">
            <a:avLst/>
          </a:prstGeom>
        </p:spPr>
      </p:pic>
      <p:pic>
        <p:nvPicPr>
          <p:cNvPr id="28" name="Picture 2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873" y="5131960"/>
            <a:ext cx="1254459" cy="1059543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id="{F77E234D-138C-4D0A-B153-EBAB7B4B0CD1}"/>
              </a:ext>
            </a:extLst>
          </p:cNvPr>
          <p:cNvSpPr/>
          <p:nvPr/>
        </p:nvSpPr>
        <p:spPr>
          <a:xfrm>
            <a:off x="6454065" y="5131960"/>
            <a:ext cx="2617313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D. </a:t>
            </a:r>
            <a:r>
              <a:rPr lang="en-US" sz="3800" b="1" kern="12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86BC3A20-3C2F-4331-9301-93063AAE0900}"/>
              </a:ext>
            </a:extLst>
          </p:cNvPr>
          <p:cNvSpPr/>
          <p:nvPr/>
        </p:nvSpPr>
        <p:spPr>
          <a:xfrm>
            <a:off x="6373932" y="3909815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B. </a:t>
            </a:r>
            <a:r>
              <a:rPr lang="en-US" sz="3800" b="1" kern="12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98180638-CA0E-4894-BC30-E076F775216A}"/>
              </a:ext>
            </a:extLst>
          </p:cNvPr>
          <p:cNvSpPr/>
          <p:nvPr/>
        </p:nvSpPr>
        <p:spPr>
          <a:xfrm>
            <a:off x="2751720" y="3907650"/>
            <a:ext cx="2674547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A.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B">
            <a:extLst>
              <a:ext uri="{FF2B5EF4-FFF2-40B4-BE49-F238E27FC236}">
                <a16:creationId xmlns:a16="http://schemas.microsoft.com/office/drawing/2014/main" id="{F76F424E-7DA5-4E8F-8E04-85738308F3E5}"/>
              </a:ext>
            </a:extLst>
          </p:cNvPr>
          <p:cNvSpPr/>
          <p:nvPr/>
        </p:nvSpPr>
        <p:spPr>
          <a:xfrm>
            <a:off x="2818964" y="5131960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C. </a:t>
            </a:r>
            <a:r>
              <a:rPr lang="en-US" sz="3800" b="1" kern="12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B85646-7720-47EC-AEC2-738C83164293}"/>
              </a:ext>
            </a:extLst>
          </p:cNvPr>
          <p:cNvGrpSpPr/>
          <p:nvPr/>
        </p:nvGrpSpPr>
        <p:grpSpPr>
          <a:xfrm>
            <a:off x="5735892" y="1054607"/>
            <a:ext cx="1297490" cy="1593658"/>
            <a:chOff x="5243524" y="371025"/>
            <a:chExt cx="986769" cy="159365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157F78F-0EFF-472D-BCA7-A96A4D1081B9}"/>
                </a:ext>
              </a:extLst>
            </p:cNvPr>
            <p:cNvSpPr txBox="1"/>
            <p:nvPr/>
          </p:nvSpPr>
          <p:spPr>
            <a:xfrm>
              <a:off x="5472004" y="371025"/>
              <a:ext cx="754602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3 6</a:t>
              </a:r>
            </a:p>
            <a:p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 </a:t>
              </a:r>
              <a:r>
                <a:rPr lang="en-US" sz="32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9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75C2D35-E2A6-4414-9498-604F80FC0BC7}"/>
                </a:ext>
              </a:extLst>
            </p:cNvPr>
            <p:cNvCxnSpPr>
              <a:cxnSpLocks/>
            </p:cNvCxnSpPr>
            <p:nvPr/>
          </p:nvCxnSpPr>
          <p:spPr>
            <a:xfrm>
              <a:off x="5268762" y="1343130"/>
              <a:ext cx="84666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A77A649-BF29-43A9-BA58-06207131D5E8}"/>
                </a:ext>
              </a:extLst>
            </p:cNvPr>
            <p:cNvSpPr txBox="1"/>
            <p:nvPr/>
          </p:nvSpPr>
          <p:spPr>
            <a:xfrm>
              <a:off x="5243524" y="776634"/>
              <a:ext cx="34668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UTM Avo" panose="02040603050506020204" pitchFamily="18" charset="0"/>
                </a:rPr>
                <a:t>-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A40763-F1D2-4AF3-9C29-96F80E3A5692}"/>
                </a:ext>
              </a:extLst>
            </p:cNvPr>
            <p:cNvSpPr txBox="1"/>
            <p:nvPr/>
          </p:nvSpPr>
          <p:spPr>
            <a:xfrm>
              <a:off x="5472004" y="1379908"/>
              <a:ext cx="75828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? </a:t>
              </a:r>
              <a:r>
                <a:rPr lang="en-US" sz="32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7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43C3398-6DF7-4664-9E25-5C5BCCC97BD1}"/>
                </a:ext>
              </a:extLst>
            </p:cNvPr>
            <p:cNvSpPr/>
            <p:nvPr/>
          </p:nvSpPr>
          <p:spPr>
            <a:xfrm>
              <a:off x="5358001" y="1448243"/>
              <a:ext cx="370765" cy="3810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976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8" grpId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2574FB0-B00C-4A1A-9307-30A3403480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62"/>
            <a:ext cx="12192000" cy="646887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64" b="97664" l="3738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7" t="5206" r="8126" b="4736"/>
          <a:stretch/>
        </p:blipFill>
        <p:spPr>
          <a:xfrm rot="5400000">
            <a:off x="4811695" y="-2106770"/>
            <a:ext cx="2947388" cy="791888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648562" y="1343216"/>
            <a:ext cx="2953053" cy="90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100 – 56 = </a:t>
            </a:r>
            <a:r>
              <a:rPr lang="en-US" sz="40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44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830" y="5223956"/>
            <a:ext cx="1254459" cy="1059543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id="{F77E234D-138C-4D0A-B153-EBAB7B4B0CD1}"/>
              </a:ext>
            </a:extLst>
          </p:cNvPr>
          <p:cNvSpPr/>
          <p:nvPr/>
        </p:nvSpPr>
        <p:spPr>
          <a:xfrm>
            <a:off x="6646595" y="3683403"/>
            <a:ext cx="2617313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B. </a:t>
            </a:r>
            <a:r>
              <a:rPr lang="en-US" sz="3800" b="1" kern="12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44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86BC3A20-3C2F-4331-9301-93063AAE0900}"/>
              </a:ext>
            </a:extLst>
          </p:cNvPr>
          <p:cNvSpPr/>
          <p:nvPr/>
        </p:nvSpPr>
        <p:spPr>
          <a:xfrm>
            <a:off x="3241554" y="5093831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C. </a:t>
            </a:r>
            <a:r>
              <a:rPr lang="en-US" sz="3800" b="1" kern="12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46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98180638-CA0E-4894-BC30-E076F775216A}"/>
              </a:ext>
            </a:extLst>
          </p:cNvPr>
          <p:cNvSpPr/>
          <p:nvPr/>
        </p:nvSpPr>
        <p:spPr>
          <a:xfrm>
            <a:off x="3207933" y="3714360"/>
            <a:ext cx="2674547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A. </a:t>
            </a:r>
            <a:r>
              <a:rPr lang="en-US" sz="3800" b="1" kern="12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11" name="B">
            <a:extLst>
              <a:ext uri="{FF2B5EF4-FFF2-40B4-BE49-F238E27FC236}">
                <a16:creationId xmlns:a16="http://schemas.microsoft.com/office/drawing/2014/main" id="{8E4484BB-50D9-42FE-970C-A9CE7AA867B7}"/>
              </a:ext>
            </a:extLst>
          </p:cNvPr>
          <p:cNvSpPr/>
          <p:nvPr/>
        </p:nvSpPr>
        <p:spPr>
          <a:xfrm>
            <a:off x="6743192" y="5057140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D. </a:t>
            </a:r>
            <a:r>
              <a:rPr lang="en-US" sz="3800" b="1" kern="12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56</a:t>
            </a:r>
          </a:p>
        </p:txBody>
      </p:sp>
    </p:spTree>
    <p:extLst>
      <p:ext uri="{BB962C8B-B14F-4D97-AF65-F5344CB8AC3E}">
        <p14:creationId xmlns:p14="http://schemas.microsoft.com/office/powerpoint/2010/main" val="371689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6" grpId="0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A3C3D09-750E-4561-B5CB-8069B3B8F6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62"/>
            <a:ext cx="12192000" cy="646887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64" b="97664" l="3738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7" t="5206" r="8126" b="4736"/>
          <a:stretch/>
        </p:blipFill>
        <p:spPr>
          <a:xfrm rot="5400000">
            <a:off x="4640708" y="-1389930"/>
            <a:ext cx="2647003" cy="648661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464019" y="1384016"/>
            <a:ext cx="2799163" cy="898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28 + 72 = </a:t>
            </a:r>
            <a:r>
              <a:rPr lang="en-US" sz="4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8" name="Picture 2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740" y="5131960"/>
            <a:ext cx="1254459" cy="1059543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id="{F77E234D-138C-4D0A-B153-EBAB7B4B0CD1}"/>
              </a:ext>
            </a:extLst>
          </p:cNvPr>
          <p:cNvSpPr/>
          <p:nvPr/>
        </p:nvSpPr>
        <p:spPr>
          <a:xfrm>
            <a:off x="2720903" y="3876693"/>
            <a:ext cx="2617313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A.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86BC3A20-3C2F-4331-9301-93063AAE0900}"/>
              </a:ext>
            </a:extLst>
          </p:cNvPr>
          <p:cNvSpPr/>
          <p:nvPr/>
        </p:nvSpPr>
        <p:spPr>
          <a:xfrm>
            <a:off x="6373932" y="3909815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B.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90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98180638-CA0E-4894-BC30-E076F775216A}"/>
              </a:ext>
            </a:extLst>
          </p:cNvPr>
          <p:cNvSpPr/>
          <p:nvPr/>
        </p:nvSpPr>
        <p:spPr>
          <a:xfrm>
            <a:off x="6373932" y="5004624"/>
            <a:ext cx="2674547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8" name="B">
            <a:extLst>
              <a:ext uri="{FF2B5EF4-FFF2-40B4-BE49-F238E27FC236}">
                <a16:creationId xmlns:a16="http://schemas.microsoft.com/office/drawing/2014/main" id="{F76F424E-7DA5-4E8F-8E04-85738308F3E5}"/>
              </a:ext>
            </a:extLst>
          </p:cNvPr>
          <p:cNvSpPr/>
          <p:nvPr/>
        </p:nvSpPr>
        <p:spPr>
          <a:xfrm>
            <a:off x="2818964" y="5131960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98</a:t>
            </a:r>
          </a:p>
        </p:txBody>
      </p:sp>
    </p:spTree>
    <p:extLst>
      <p:ext uri="{BB962C8B-B14F-4D97-AF65-F5344CB8AC3E}">
        <p14:creationId xmlns:p14="http://schemas.microsoft.com/office/powerpoint/2010/main" val="354883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6" grpId="0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8" grpId="0" animBg="1"/>
      <p:bldP spid="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99D68FA-63E8-42C6-90F2-1DE062DA73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62"/>
            <a:ext cx="12192000" cy="646887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64" b="97664" l="3738" r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7" t="5206" r="8126" b="4736"/>
          <a:stretch/>
        </p:blipFill>
        <p:spPr>
          <a:xfrm rot="5400000">
            <a:off x="4640708" y="-1389930"/>
            <a:ext cx="2647003" cy="648661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846482" y="1073739"/>
            <a:ext cx="4235454" cy="1559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chục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trước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36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8" name="Picture 2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921" y="5196954"/>
            <a:ext cx="1254459" cy="1059543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id="{F77E234D-138C-4D0A-B153-EBAB7B4B0CD1}"/>
              </a:ext>
            </a:extLst>
          </p:cNvPr>
          <p:cNvSpPr/>
          <p:nvPr/>
        </p:nvSpPr>
        <p:spPr>
          <a:xfrm>
            <a:off x="2852358" y="5038482"/>
            <a:ext cx="2617313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C. </a:t>
            </a:r>
            <a:r>
              <a:rPr lang="en-US" sz="3800" b="1" kern="12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86BC3A20-3C2F-4331-9301-93063AAE0900}"/>
              </a:ext>
            </a:extLst>
          </p:cNvPr>
          <p:cNvSpPr/>
          <p:nvPr/>
        </p:nvSpPr>
        <p:spPr>
          <a:xfrm>
            <a:off x="6373932" y="3909815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B. </a:t>
            </a:r>
            <a:r>
              <a:rPr lang="en-US" sz="3800" b="1" kern="12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98180638-CA0E-4894-BC30-E076F775216A}"/>
              </a:ext>
            </a:extLst>
          </p:cNvPr>
          <p:cNvSpPr/>
          <p:nvPr/>
        </p:nvSpPr>
        <p:spPr>
          <a:xfrm>
            <a:off x="6373932" y="5004624"/>
            <a:ext cx="2674547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D. </a:t>
            </a:r>
            <a:r>
              <a:rPr lang="en-US" sz="3800" b="1" kern="12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8" name="B">
            <a:extLst>
              <a:ext uri="{FF2B5EF4-FFF2-40B4-BE49-F238E27FC236}">
                <a16:creationId xmlns:a16="http://schemas.microsoft.com/office/drawing/2014/main" id="{F76F424E-7DA5-4E8F-8E04-85738308F3E5}"/>
              </a:ext>
            </a:extLst>
          </p:cNvPr>
          <p:cNvSpPr/>
          <p:nvPr/>
        </p:nvSpPr>
        <p:spPr>
          <a:xfrm>
            <a:off x="2831989" y="3909815"/>
            <a:ext cx="2607303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Roboto Medium" panose="02000000000000000000" pitchFamily="2" charset="0"/>
                <a:cs typeface="Arial" panose="020B0604020202020204" pitchFamily="34" charset="0"/>
              </a:rPr>
              <a:t>A. </a:t>
            </a:r>
            <a:r>
              <a:rPr lang="en-US" sz="3800" b="1" kern="12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322197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6" grpId="0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8" grpId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D07433-48CA-4B39-B316-67B5DAD12BB2}"/>
              </a:ext>
            </a:extLst>
          </p:cNvPr>
          <p:cNvSpPr txBox="1"/>
          <p:nvPr/>
        </p:nvSpPr>
        <p:spPr>
          <a:xfrm>
            <a:off x="1948720" y="3528150"/>
            <a:ext cx="829456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việc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đã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thực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hiện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trong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B5B3B2-061E-497A-80C3-288E452DA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448" y="-100668"/>
            <a:ext cx="12362764" cy="6627303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4079214" y="2782116"/>
            <a:ext cx="5375179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50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" name="Google Shape;189;p2">
            <a:extLst>
              <a:ext uri="{FF2B5EF4-FFF2-40B4-BE49-F238E27FC236}">
                <a16:creationId xmlns:a16="http://schemas.microsoft.com/office/drawing/2014/main" id="{20E36917-AAC6-4FAF-AFD9-CAB055730171}"/>
              </a:ext>
            </a:extLst>
          </p:cNvPr>
          <p:cNvSpPr txBox="1"/>
          <p:nvPr/>
        </p:nvSpPr>
        <p:spPr>
          <a:xfrm>
            <a:off x="2176647" y="3906583"/>
            <a:ext cx="8603207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UTM Avo" panose="02040603050506020204" pitchFamily="18" charset="0"/>
                <a:sym typeface="Arial"/>
              </a:rPr>
              <a:t>TRÒ CHƠI </a:t>
            </a:r>
            <a:r>
              <a:rPr lang="en-US" sz="5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UTM Avo" panose="02040603050506020204" pitchFamily="18" charset="0"/>
              </a:rPr>
              <a:t>CH</a:t>
            </a:r>
            <a:r>
              <a:rPr lang="en-US" sz="50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UTM Avo" panose="02040603050506020204" pitchFamily="18" charset="0"/>
                <a:sym typeface="Arial"/>
              </a:rPr>
              <a:t>UYỀN BÓNG</a:t>
            </a:r>
            <a:endParaRPr sz="5000" b="1" i="0" u="none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005116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368171" y="2676499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13359" y="2979737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chúc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các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em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học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tốt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D06C1B2-3F36-468F-983C-56DE57E7473C}"/>
              </a:ext>
            </a:extLst>
          </p:cNvPr>
          <p:cNvGrpSpPr/>
          <p:nvPr/>
        </p:nvGrpSpPr>
        <p:grpSpPr>
          <a:xfrm>
            <a:off x="1" y="10605"/>
            <a:ext cx="12191999" cy="6411968"/>
            <a:chOff x="-868219" y="4377416"/>
            <a:chExt cx="12191999" cy="63597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3409B3B-3613-4FB9-9AE9-0F8A611C8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868219" y="4377416"/>
              <a:ext cx="12191999" cy="6359756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BB13A21-0FE0-492A-8E0A-231C86B091ED}"/>
                </a:ext>
              </a:extLst>
            </p:cNvPr>
            <p:cNvSpPr/>
            <p:nvPr/>
          </p:nvSpPr>
          <p:spPr>
            <a:xfrm>
              <a:off x="4651504" y="8979899"/>
              <a:ext cx="1708723" cy="886691"/>
            </a:xfrm>
            <a:prstGeom prst="rect">
              <a:avLst/>
            </a:prstGeom>
            <a:solidFill>
              <a:srgbClr val="C1F4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89634D2-5655-4ABC-AAC1-9EE7B6704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2248" y="3872437"/>
            <a:ext cx="8357430" cy="24400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B84609-6FD1-4DB4-8E04-D7FD85E2A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286" y="1588074"/>
            <a:ext cx="2349918" cy="490205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D8C2AFC-6360-4C48-AAED-0C5E2826113B}"/>
              </a:ext>
            </a:extLst>
          </p:cNvPr>
          <p:cNvGrpSpPr/>
          <p:nvPr/>
        </p:nvGrpSpPr>
        <p:grpSpPr>
          <a:xfrm>
            <a:off x="2035295" y="105059"/>
            <a:ext cx="6632510" cy="2299720"/>
            <a:chOff x="3982239" y="1570645"/>
            <a:chExt cx="6632510" cy="2299720"/>
          </a:xfrm>
        </p:grpSpPr>
        <p:sp>
          <p:nvSpPr>
            <p:cNvPr id="16" name="Thought Bubble: Cloud 15">
              <a:extLst>
                <a:ext uri="{FF2B5EF4-FFF2-40B4-BE49-F238E27FC236}">
                  <a16:creationId xmlns:a16="http://schemas.microsoft.com/office/drawing/2014/main" id="{8FF1DB02-445F-4163-A923-2CBBEDA1A54F}"/>
                </a:ext>
              </a:extLst>
            </p:cNvPr>
            <p:cNvSpPr/>
            <p:nvPr/>
          </p:nvSpPr>
          <p:spPr>
            <a:xfrm>
              <a:off x="3982239" y="1570645"/>
              <a:ext cx="6632510" cy="2299720"/>
            </a:xfrm>
            <a:prstGeom prst="cloudCallout">
              <a:avLst>
                <a:gd name="adj1" fmla="val -56570"/>
                <a:gd name="adj2" fmla="val 2489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E912EC-07BC-403A-9E28-EEF042742204}"/>
                </a:ext>
              </a:extLst>
            </p:cNvPr>
            <p:cNvSpPr txBox="1"/>
            <p:nvPr/>
          </p:nvSpPr>
          <p:spPr>
            <a:xfrm>
              <a:off x="4668479" y="1905757"/>
              <a:ext cx="514979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</a:rPr>
                <a:t>Khi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nhận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được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bóng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hãy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nêu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lớn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hơn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trước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đó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đã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nêu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5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đơn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vị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nhé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</a:rPr>
                <a:t>!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B1A0208-5D21-4174-9F44-C1777E408B8D}"/>
              </a:ext>
            </a:extLst>
          </p:cNvPr>
          <p:cNvGrpSpPr/>
          <p:nvPr/>
        </p:nvGrpSpPr>
        <p:grpSpPr>
          <a:xfrm>
            <a:off x="4257675" y="2586329"/>
            <a:ext cx="2057052" cy="886852"/>
            <a:chOff x="4337055" y="1474390"/>
            <a:chExt cx="3753472" cy="1159175"/>
          </a:xfrm>
        </p:grpSpPr>
        <p:sp>
          <p:nvSpPr>
            <p:cNvPr id="19" name="Thought Bubble: Cloud 18">
              <a:extLst>
                <a:ext uri="{FF2B5EF4-FFF2-40B4-BE49-F238E27FC236}">
                  <a16:creationId xmlns:a16="http://schemas.microsoft.com/office/drawing/2014/main" id="{1F1E8395-ACD1-4506-88C2-CBD3F57DADCF}"/>
                </a:ext>
              </a:extLst>
            </p:cNvPr>
            <p:cNvSpPr/>
            <p:nvPr/>
          </p:nvSpPr>
          <p:spPr>
            <a:xfrm>
              <a:off x="4337055" y="1474390"/>
              <a:ext cx="3753472" cy="1159175"/>
            </a:xfrm>
            <a:prstGeom prst="cloudCallout">
              <a:avLst>
                <a:gd name="adj1" fmla="val -38602"/>
                <a:gd name="adj2" fmla="val 71492"/>
              </a:avLst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2321925-0886-410C-9844-042B3F3AC154}"/>
                </a:ext>
              </a:extLst>
            </p:cNvPr>
            <p:cNvSpPr txBox="1"/>
            <p:nvPr/>
          </p:nvSpPr>
          <p:spPr>
            <a:xfrm>
              <a:off x="4477939" y="1752912"/>
              <a:ext cx="3409134" cy="764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8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23D43BB5-193B-4E8A-A018-56F6A55278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79" b="91502" l="10000" r="91548">
                        <a14:foregroundMark x1="52738" y1="15716" x2="30833" y2="31665"/>
                        <a14:foregroundMark x1="36548" y1="18626" x2="11667" y2="56694"/>
                        <a14:foregroundMark x1="11667" y1="56694" x2="11667" y2="56927"/>
                        <a14:foregroundMark x1="40000" y1="40279" x2="30357" y2="65308"/>
                        <a14:foregroundMark x1="36310" y1="29919" x2="25357" y2="68917"/>
                        <a14:foregroundMark x1="25357" y1="68917" x2="51667" y2="67171"/>
                        <a14:foregroundMark x1="51667" y1="67171" x2="66190" y2="38533"/>
                        <a14:foregroundMark x1="66190" y1="38533" x2="28690" y2="59022"/>
                        <a14:foregroundMark x1="28690" y1="59022" x2="70357" y2="52852"/>
                        <a14:foregroundMark x1="70357" y1="52852" x2="57143" y2="29453"/>
                        <a14:foregroundMark x1="57143" y1="29453" x2="52619" y2="29802"/>
                        <a14:foregroundMark x1="34167" y1="11409" x2="40714" y2="10128"/>
                        <a14:foregroundMark x1="41429" y1="10012" x2="41429" y2="10012"/>
                        <a14:foregroundMark x1="33452" y1="9779" x2="72976" y2="30384"/>
                        <a14:foregroundMark x1="50595" y1="14668" x2="59167" y2="16298"/>
                        <a14:foregroundMark x1="59167" y1="16298" x2="69405" y2="27241"/>
                        <a14:foregroundMark x1="69405" y1="27241" x2="65952" y2="16298"/>
                        <a14:foregroundMark x1="65952" y1="16298" x2="51548" y2="18626"/>
                        <a14:foregroundMark x1="51548" y1="18626" x2="63929" y2="20722"/>
                        <a14:foregroundMark x1="63929" y1="20722" x2="55952" y2="15600"/>
                        <a14:foregroundMark x1="55952" y1="15600" x2="55952" y2="15600"/>
                        <a14:foregroundMark x1="75714" y1="33295" x2="72619" y2="42724"/>
                        <a14:foregroundMark x1="72619" y1="42724" x2="82143" y2="43306"/>
                        <a14:foregroundMark x1="82143" y1="43306" x2="74762" y2="50990"/>
                        <a14:foregroundMark x1="74762" y1="50990" x2="83095" y2="38882"/>
                        <a14:foregroundMark x1="83095" y1="38882" x2="74286" y2="36088"/>
                        <a14:foregroundMark x1="91548" y1="38650" x2="90952" y2="57858"/>
                        <a14:foregroundMark x1="64286" y1="13970" x2="84405" y2="44005"/>
                        <a14:foregroundMark x1="84405" y1="44005" x2="86905" y2="50757"/>
                        <a14:foregroundMark x1="40000" y1="13620" x2="31190" y2="17229"/>
                        <a14:foregroundMark x1="31190" y1="17229" x2="20714" y2="33178"/>
                        <a14:foregroundMark x1="20714" y1="33178" x2="20119" y2="40512"/>
                        <a14:foregroundMark x1="12857" y1="55180" x2="15476" y2="73108"/>
                        <a14:foregroundMark x1="15476" y1="73108" x2="25714" y2="80326"/>
                        <a14:foregroundMark x1="45595" y1="69732" x2="56429" y2="68452"/>
                        <a14:foregroundMark x1="56429" y1="68452" x2="75357" y2="56228"/>
                        <a14:foregroundMark x1="75357" y1="56228" x2="76071" y2="53900"/>
                        <a14:foregroundMark x1="47262" y1="74389" x2="54881" y2="74389"/>
                        <a14:foregroundMark x1="54881" y1="74389" x2="70119" y2="69034"/>
                        <a14:foregroundMark x1="70119" y1="69034" x2="70833" y2="67288"/>
                        <a14:foregroundMark x1="50714" y1="88242" x2="69643" y2="85681"/>
                        <a14:foregroundMark x1="69643" y1="85681" x2="83452" y2="77183"/>
                        <a14:foregroundMark x1="83452" y1="77183" x2="83571" y2="75786"/>
                        <a14:foregroundMark x1="54286" y1="83586" x2="76548" y2="76135"/>
                        <a14:foregroundMark x1="76548" y1="76135" x2="76905" y2="75786"/>
                        <a14:foregroundMark x1="88929" y1="68685" x2="84405" y2="76135"/>
                        <a14:foregroundMark x1="28333" y1="85681" x2="55238" y2="88359"/>
                        <a14:foregroundMark x1="36310" y1="88591" x2="57143" y2="90221"/>
                        <a14:foregroundMark x1="48452" y1="91269" x2="56071" y2="915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8843" y="2710381"/>
            <a:ext cx="1147678" cy="1173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8D7E52-3485-4372-BB6C-706EB3ABF4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11981" y="142188"/>
            <a:ext cx="1763231" cy="130479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79C544F-F77F-469C-81CB-81C98DA39B4E}"/>
              </a:ext>
            </a:extLst>
          </p:cNvPr>
          <p:cNvGrpSpPr/>
          <p:nvPr/>
        </p:nvGrpSpPr>
        <p:grpSpPr>
          <a:xfrm>
            <a:off x="1991955" y="771525"/>
            <a:ext cx="2265720" cy="986240"/>
            <a:chOff x="4337055" y="1474390"/>
            <a:chExt cx="3753472" cy="1159175"/>
          </a:xfrm>
        </p:grpSpPr>
        <p:sp>
          <p:nvSpPr>
            <p:cNvPr id="23" name="Thought Bubble: Cloud 22">
              <a:extLst>
                <a:ext uri="{FF2B5EF4-FFF2-40B4-BE49-F238E27FC236}">
                  <a16:creationId xmlns:a16="http://schemas.microsoft.com/office/drawing/2014/main" id="{B3932E63-B23A-4730-BE13-55F5F4FB519C}"/>
                </a:ext>
              </a:extLst>
            </p:cNvPr>
            <p:cNvSpPr/>
            <p:nvPr/>
          </p:nvSpPr>
          <p:spPr>
            <a:xfrm>
              <a:off x="4337055" y="1474390"/>
              <a:ext cx="3753472" cy="1159175"/>
            </a:xfrm>
            <a:prstGeom prst="cloudCallout">
              <a:avLst>
                <a:gd name="adj1" fmla="val -38602"/>
                <a:gd name="adj2" fmla="val 71492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FF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26BD9C9-49D5-4655-8323-490A94EFDA00}"/>
                </a:ext>
              </a:extLst>
            </p:cNvPr>
            <p:cNvSpPr txBox="1"/>
            <p:nvPr/>
          </p:nvSpPr>
          <p:spPr>
            <a:xfrm>
              <a:off x="4477939" y="1752911"/>
              <a:ext cx="3409134" cy="687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760ADCB-DAE2-44EE-86E5-943E8F81047A}"/>
              </a:ext>
            </a:extLst>
          </p:cNvPr>
          <p:cNvGrpSpPr/>
          <p:nvPr/>
        </p:nvGrpSpPr>
        <p:grpSpPr>
          <a:xfrm>
            <a:off x="5994417" y="2853774"/>
            <a:ext cx="2057052" cy="886852"/>
            <a:chOff x="4337055" y="1474390"/>
            <a:chExt cx="3753472" cy="1159175"/>
          </a:xfrm>
          <a:solidFill>
            <a:srgbClr val="FF0066"/>
          </a:solidFill>
        </p:grpSpPr>
        <p:sp>
          <p:nvSpPr>
            <p:cNvPr id="26" name="Thought Bubble: Cloud 25">
              <a:extLst>
                <a:ext uri="{FF2B5EF4-FFF2-40B4-BE49-F238E27FC236}">
                  <a16:creationId xmlns:a16="http://schemas.microsoft.com/office/drawing/2014/main" id="{9CD968A9-3BD0-48EC-9796-B80FB13A32D2}"/>
                </a:ext>
              </a:extLst>
            </p:cNvPr>
            <p:cNvSpPr/>
            <p:nvPr/>
          </p:nvSpPr>
          <p:spPr>
            <a:xfrm>
              <a:off x="4337055" y="1474390"/>
              <a:ext cx="3753472" cy="1159175"/>
            </a:xfrm>
            <a:prstGeom prst="cloudCallout">
              <a:avLst>
                <a:gd name="adj1" fmla="val -38602"/>
                <a:gd name="adj2" fmla="val 7149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C1B68C7-2E40-4809-8738-CC3DA3A3C6D3}"/>
                </a:ext>
              </a:extLst>
            </p:cNvPr>
            <p:cNvSpPr txBox="1"/>
            <p:nvPr/>
          </p:nvSpPr>
          <p:spPr>
            <a:xfrm>
              <a:off x="4477939" y="1752912"/>
              <a:ext cx="3409134" cy="764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13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A79D53B-7124-4634-ADF8-6DADC1E7BB39}"/>
              </a:ext>
            </a:extLst>
          </p:cNvPr>
          <p:cNvGrpSpPr/>
          <p:nvPr/>
        </p:nvGrpSpPr>
        <p:grpSpPr>
          <a:xfrm>
            <a:off x="7947198" y="2211783"/>
            <a:ext cx="2057052" cy="886852"/>
            <a:chOff x="4337055" y="1474390"/>
            <a:chExt cx="3753472" cy="1159175"/>
          </a:xfrm>
          <a:solidFill>
            <a:srgbClr val="FF0066"/>
          </a:solidFill>
        </p:grpSpPr>
        <p:sp>
          <p:nvSpPr>
            <p:cNvPr id="29" name="Thought Bubble: Cloud 28">
              <a:extLst>
                <a:ext uri="{FF2B5EF4-FFF2-40B4-BE49-F238E27FC236}">
                  <a16:creationId xmlns:a16="http://schemas.microsoft.com/office/drawing/2014/main" id="{86E85BA9-5B7D-4047-B50B-31507528B6B4}"/>
                </a:ext>
              </a:extLst>
            </p:cNvPr>
            <p:cNvSpPr/>
            <p:nvPr/>
          </p:nvSpPr>
          <p:spPr>
            <a:xfrm>
              <a:off x="4337055" y="1474390"/>
              <a:ext cx="3753472" cy="1159175"/>
            </a:xfrm>
            <a:prstGeom prst="cloudCallout">
              <a:avLst>
                <a:gd name="adj1" fmla="val -48480"/>
                <a:gd name="adj2" fmla="val 120181"/>
              </a:avLst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59F7707-1CEC-4069-81D1-BFB590D39351}"/>
                </a:ext>
              </a:extLst>
            </p:cNvPr>
            <p:cNvSpPr txBox="1"/>
            <p:nvPr/>
          </p:nvSpPr>
          <p:spPr>
            <a:xfrm>
              <a:off x="4477939" y="1752912"/>
              <a:ext cx="3409134" cy="764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097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05443 0.2317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1" y="1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43 0.23171 L 0.21016 0.3099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86" y="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016 0.30995 L 0.32682 0.30879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408872" y="3013773"/>
            <a:ext cx="8855721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 HÀNH</a:t>
            </a:r>
            <a:endParaRPr lang="en-US" sz="5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D4869B-158F-46CD-8BB1-05EAF1A49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25208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AA72950E-C67A-4E8D-8681-5946EEE10D93}"/>
              </a:ext>
            </a:extLst>
          </p:cNvPr>
          <p:cNvGrpSpPr/>
          <p:nvPr/>
        </p:nvGrpSpPr>
        <p:grpSpPr>
          <a:xfrm>
            <a:off x="925385" y="500792"/>
            <a:ext cx="10710145" cy="755245"/>
            <a:chOff x="-3369818" y="382607"/>
            <a:chExt cx="10693615" cy="795412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956D75A5-BD8A-471C-B883-362F9C33AEC9}"/>
                </a:ext>
              </a:extLst>
            </p:cNvPr>
            <p:cNvSpPr/>
            <p:nvPr/>
          </p:nvSpPr>
          <p:spPr>
            <a:xfrm>
              <a:off x="-3369818" y="382607"/>
              <a:ext cx="10693615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a. </a:t>
              </a:r>
              <a:r>
                <a:rPr lang="en-US" sz="27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7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chữ</a:t>
              </a:r>
              <a:r>
                <a:rPr lang="en-US" sz="27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cái</a:t>
              </a:r>
              <a:r>
                <a:rPr lang="en-US" sz="27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ở </a:t>
              </a:r>
              <a:r>
                <a:rPr lang="en-US" sz="27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vạch</a:t>
              </a:r>
              <a:r>
                <a:rPr lang="en-US" sz="27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chỉ</a:t>
              </a:r>
              <a:r>
                <a:rPr lang="en-US" sz="27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7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7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trên</a:t>
              </a:r>
              <a:r>
                <a:rPr lang="en-US" sz="27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tia</a:t>
              </a:r>
              <a:r>
                <a:rPr lang="en-US" sz="27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7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dưới</a:t>
              </a:r>
              <a:r>
                <a:rPr lang="en-US" sz="27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7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đây</a:t>
              </a:r>
              <a:r>
                <a:rPr lang="en-US" sz="27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FB145CF-B292-4B16-8E99-C56ED6B29A33}"/>
                </a:ext>
              </a:extLst>
            </p:cNvPr>
            <p:cNvSpPr/>
            <p:nvPr/>
          </p:nvSpPr>
          <p:spPr>
            <a:xfrm>
              <a:off x="-3297975" y="455439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00805B1-A5B5-4B0A-9358-DC9BE08F1D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10" t="26737" b="13946"/>
          <a:stretch/>
        </p:blipFill>
        <p:spPr>
          <a:xfrm>
            <a:off x="1285876" y="2157399"/>
            <a:ext cx="10077450" cy="180138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E9761C3-B610-4836-A406-1B308C547E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805" y="4836606"/>
            <a:ext cx="1293354" cy="1520602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C6CF9BAD-A8DB-40DD-8D43-67E43C1C49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5439">
            <a:off x="10454729" y="5597389"/>
            <a:ext cx="1637326" cy="78889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FB6AF56-2A59-4CD9-96CB-C4CA9897C1C7}"/>
              </a:ext>
            </a:extLst>
          </p:cNvPr>
          <p:cNvSpPr/>
          <p:nvPr/>
        </p:nvSpPr>
        <p:spPr>
          <a:xfrm>
            <a:off x="2924175" y="2255746"/>
            <a:ext cx="514350" cy="514350"/>
          </a:xfrm>
          <a:prstGeom prst="ellipse">
            <a:avLst/>
          </a:prstGeom>
          <a:solidFill>
            <a:schemeClr val="bg1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916838B-E0DE-45AC-BD3F-1DFADDA3A588}"/>
              </a:ext>
            </a:extLst>
          </p:cNvPr>
          <p:cNvSpPr/>
          <p:nvPr/>
        </p:nvSpPr>
        <p:spPr>
          <a:xfrm>
            <a:off x="4014788" y="2244542"/>
            <a:ext cx="514350" cy="514350"/>
          </a:xfrm>
          <a:prstGeom prst="ellipse">
            <a:avLst/>
          </a:prstGeom>
          <a:solidFill>
            <a:schemeClr val="bg1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952018C-479D-402E-9B13-5BE5DA8CC8F1}"/>
              </a:ext>
            </a:extLst>
          </p:cNvPr>
          <p:cNvSpPr/>
          <p:nvPr/>
        </p:nvSpPr>
        <p:spPr>
          <a:xfrm>
            <a:off x="5476874" y="2246221"/>
            <a:ext cx="514350" cy="514350"/>
          </a:xfrm>
          <a:prstGeom prst="ellipse">
            <a:avLst/>
          </a:prstGeom>
          <a:solidFill>
            <a:schemeClr val="bg1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8E7520A-75B4-4C62-A262-44DF627D34F9}"/>
              </a:ext>
            </a:extLst>
          </p:cNvPr>
          <p:cNvSpPr/>
          <p:nvPr/>
        </p:nvSpPr>
        <p:spPr>
          <a:xfrm>
            <a:off x="6824662" y="2255746"/>
            <a:ext cx="514350" cy="514350"/>
          </a:xfrm>
          <a:prstGeom prst="ellipse">
            <a:avLst/>
          </a:prstGeom>
          <a:solidFill>
            <a:schemeClr val="bg1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9E5084B-7AAC-46D2-A529-531A292142DB}"/>
              </a:ext>
            </a:extLst>
          </p:cNvPr>
          <p:cNvSpPr/>
          <p:nvPr/>
        </p:nvSpPr>
        <p:spPr>
          <a:xfrm>
            <a:off x="9201150" y="2246221"/>
            <a:ext cx="514350" cy="514350"/>
          </a:xfrm>
          <a:prstGeom prst="ellipse">
            <a:avLst/>
          </a:prstGeom>
          <a:solidFill>
            <a:schemeClr val="bg1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710675-8FBA-4FD0-A209-9049A97C207A}"/>
              </a:ext>
            </a:extLst>
          </p:cNvPr>
          <p:cNvGrpSpPr/>
          <p:nvPr/>
        </p:nvGrpSpPr>
        <p:grpSpPr>
          <a:xfrm>
            <a:off x="2908671" y="2244542"/>
            <a:ext cx="576311" cy="514350"/>
            <a:chOff x="3620625" y="4713196"/>
            <a:chExt cx="582645" cy="51435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38CBE10-CE22-42C5-AAA6-766C51EA7184}"/>
                </a:ext>
              </a:extLst>
            </p:cNvPr>
            <p:cNvSpPr/>
            <p:nvPr/>
          </p:nvSpPr>
          <p:spPr>
            <a:xfrm>
              <a:off x="3648075" y="4713196"/>
              <a:ext cx="514350" cy="514350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FD5E17F-779E-49E5-9F5A-531B1B8CE80E}"/>
                </a:ext>
              </a:extLst>
            </p:cNvPr>
            <p:cNvSpPr txBox="1"/>
            <p:nvPr/>
          </p:nvSpPr>
          <p:spPr>
            <a:xfrm>
              <a:off x="3620625" y="4721738"/>
              <a:ext cx="58264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19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844DB0D-F95F-4BEF-976A-4A87BC7629FF}"/>
              </a:ext>
            </a:extLst>
          </p:cNvPr>
          <p:cNvGrpSpPr/>
          <p:nvPr/>
        </p:nvGrpSpPr>
        <p:grpSpPr>
          <a:xfrm>
            <a:off x="4024888" y="2245197"/>
            <a:ext cx="582645" cy="514350"/>
            <a:chOff x="3646269" y="4713196"/>
            <a:chExt cx="582645" cy="514350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31B7D630-6FB2-4C72-91A9-1AE90EDBAF22}"/>
                </a:ext>
              </a:extLst>
            </p:cNvPr>
            <p:cNvSpPr/>
            <p:nvPr/>
          </p:nvSpPr>
          <p:spPr>
            <a:xfrm>
              <a:off x="3648075" y="4713196"/>
              <a:ext cx="514350" cy="514350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C3076FC-E2F3-4918-A197-1A2A9111EB0C}"/>
                </a:ext>
              </a:extLst>
            </p:cNvPr>
            <p:cNvSpPr txBox="1"/>
            <p:nvPr/>
          </p:nvSpPr>
          <p:spPr>
            <a:xfrm>
              <a:off x="3646269" y="4722966"/>
              <a:ext cx="58264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31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2A4EB9D-9E25-4047-9D4E-50BA09FF8610}"/>
              </a:ext>
            </a:extLst>
          </p:cNvPr>
          <p:cNvGrpSpPr/>
          <p:nvPr/>
        </p:nvGrpSpPr>
        <p:grpSpPr>
          <a:xfrm>
            <a:off x="5453663" y="2251118"/>
            <a:ext cx="582645" cy="514350"/>
            <a:chOff x="3623244" y="4713196"/>
            <a:chExt cx="582645" cy="51435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2019FDE-75DA-4A0E-A8F7-938360A3C486}"/>
                </a:ext>
              </a:extLst>
            </p:cNvPr>
            <p:cNvSpPr/>
            <p:nvPr/>
          </p:nvSpPr>
          <p:spPr>
            <a:xfrm>
              <a:off x="3648075" y="4713196"/>
              <a:ext cx="514350" cy="514350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A83ED7D-0FAB-4BFD-8762-75E7F36037FC}"/>
                </a:ext>
              </a:extLst>
            </p:cNvPr>
            <p:cNvSpPr txBox="1"/>
            <p:nvPr/>
          </p:nvSpPr>
          <p:spPr>
            <a:xfrm>
              <a:off x="3623244" y="4715161"/>
              <a:ext cx="58264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47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C59BA9D-C3B8-4499-94E0-9762E9A79C1D}"/>
              </a:ext>
            </a:extLst>
          </p:cNvPr>
          <p:cNvGrpSpPr/>
          <p:nvPr/>
        </p:nvGrpSpPr>
        <p:grpSpPr>
          <a:xfrm>
            <a:off x="6790514" y="2251118"/>
            <a:ext cx="582645" cy="514350"/>
            <a:chOff x="3622640" y="4713196"/>
            <a:chExt cx="582645" cy="51435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7F4C9E6-33EE-476E-88E8-8908D26CF88B}"/>
                </a:ext>
              </a:extLst>
            </p:cNvPr>
            <p:cNvSpPr/>
            <p:nvPr/>
          </p:nvSpPr>
          <p:spPr>
            <a:xfrm>
              <a:off x="3648075" y="4713196"/>
              <a:ext cx="514350" cy="514350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D297EC8-0D05-4E38-BD30-92846094081F}"/>
                </a:ext>
              </a:extLst>
            </p:cNvPr>
            <p:cNvSpPr txBox="1"/>
            <p:nvPr/>
          </p:nvSpPr>
          <p:spPr>
            <a:xfrm>
              <a:off x="3622640" y="4715160"/>
              <a:ext cx="58264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62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F58EDE8-250E-448F-8507-7062825F7592}"/>
              </a:ext>
            </a:extLst>
          </p:cNvPr>
          <p:cNvGrpSpPr/>
          <p:nvPr/>
        </p:nvGrpSpPr>
        <p:grpSpPr>
          <a:xfrm>
            <a:off x="9201150" y="2251118"/>
            <a:ext cx="582645" cy="514350"/>
            <a:chOff x="3636118" y="4713196"/>
            <a:chExt cx="582645" cy="51435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3E66DCF-9B7B-400B-B125-7BD0749AE1EA}"/>
                </a:ext>
              </a:extLst>
            </p:cNvPr>
            <p:cNvSpPr/>
            <p:nvPr/>
          </p:nvSpPr>
          <p:spPr>
            <a:xfrm>
              <a:off x="3648075" y="4713196"/>
              <a:ext cx="514350" cy="514350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8AC9395-1C03-415C-BD08-9C27B6C44085}"/>
                </a:ext>
              </a:extLst>
            </p:cNvPr>
            <p:cNvSpPr txBox="1"/>
            <p:nvPr/>
          </p:nvSpPr>
          <p:spPr>
            <a:xfrm>
              <a:off x="3636118" y="4713196"/>
              <a:ext cx="58264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88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3093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2F5E285-B439-4407-A583-F24A597D8E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425208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AA72950E-C67A-4E8D-8681-5946EEE10D93}"/>
              </a:ext>
            </a:extLst>
          </p:cNvPr>
          <p:cNvGrpSpPr/>
          <p:nvPr/>
        </p:nvGrpSpPr>
        <p:grpSpPr>
          <a:xfrm>
            <a:off x="925385" y="500792"/>
            <a:ext cx="2433635" cy="755245"/>
            <a:chOff x="-3369818" y="382607"/>
            <a:chExt cx="2390557" cy="795412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956D75A5-BD8A-471C-B883-362F9C33AEC9}"/>
                </a:ext>
              </a:extLst>
            </p:cNvPr>
            <p:cNvSpPr/>
            <p:nvPr/>
          </p:nvSpPr>
          <p:spPr>
            <a:xfrm>
              <a:off x="-3369818" y="382607"/>
              <a:ext cx="2390557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b.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FB145CF-B292-4B16-8E99-C56ED6B29A33}"/>
                </a:ext>
              </a:extLst>
            </p:cNvPr>
            <p:cNvSpPr/>
            <p:nvPr/>
          </p:nvSpPr>
          <p:spPr>
            <a:xfrm>
              <a:off x="-3297975" y="455439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1E9761C3-B610-4836-A406-1B308C547E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6805" y="4836606"/>
            <a:ext cx="1293354" cy="1520602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C6CF9BAD-A8DB-40DD-8D43-67E43C1C49E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5439">
            <a:off x="10454729" y="5597389"/>
            <a:ext cx="1637326" cy="788893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88FE87CB-9B22-443F-9815-AA7D674595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953377"/>
              </p:ext>
            </p:extLst>
          </p:nvPr>
        </p:nvGraphicFramePr>
        <p:xfrm>
          <a:off x="2142202" y="1762542"/>
          <a:ext cx="8127999" cy="32613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30154453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13228991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1048204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liền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trước</a:t>
                      </a:r>
                      <a:endParaRPr lang="en-US" sz="2800" dirty="0">
                        <a:solidFill>
                          <a:srgbClr val="002060"/>
                        </a:solidFill>
                        <a:latin typeface="UTM Avo (Headings)"/>
                      </a:endParaRPr>
                    </a:p>
                  </a:txBody>
                  <a:tcPr marT="182880" marB="1828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đã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cho</a:t>
                      </a:r>
                      <a:endParaRPr lang="en-US" sz="2800" dirty="0">
                        <a:solidFill>
                          <a:srgbClr val="002060"/>
                        </a:solidFill>
                        <a:latin typeface="UTM Avo (Headings)"/>
                      </a:endParaRPr>
                    </a:p>
                  </a:txBody>
                  <a:tcPr marT="182880" marB="1828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liền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sau</a:t>
                      </a:r>
                      <a:endParaRPr lang="en-US" sz="2800" dirty="0">
                        <a:solidFill>
                          <a:srgbClr val="002060"/>
                        </a:solidFill>
                        <a:latin typeface="UTM Avo (Headings)"/>
                      </a:endParaRPr>
                    </a:p>
                  </a:txBody>
                  <a:tcPr marT="182880" marB="1828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029865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 marT="182880" marB="1828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40</a:t>
                      </a:r>
                    </a:p>
                  </a:txBody>
                  <a:tcPr marT="182880" marB="1828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 marT="182880" marB="1828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15477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 marT="182880" marB="1828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i="0" u="none" strike="noStrike" cap="none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  <a:sym typeface="Arial"/>
                        </a:rPr>
                        <a:t>59</a:t>
                      </a:r>
                    </a:p>
                  </a:txBody>
                  <a:tcPr marT="182880" marB="1828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 marT="182880" marB="1828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9763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 marT="182880" marB="1828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i="0" u="none" strike="noStrike" cap="none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  <a:sym typeface="Arial"/>
                        </a:rPr>
                        <a:t>81</a:t>
                      </a:r>
                    </a:p>
                  </a:txBody>
                  <a:tcPr marT="182880" marB="1828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 marT="182880" marB="1828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960388"/>
                  </a:ext>
                </a:extLst>
              </a:tr>
            </a:tbl>
          </a:graphicData>
        </a:graphic>
      </p:graphicFrame>
    </p:spTree>
    <p:controls>
      <mc:AlternateContent xmlns:mc="http://schemas.openxmlformats.org/markup-compatibility/2006">
        <mc:Choice xmlns:v="urn:schemas-microsoft-com:vml" Requires="v">
          <p:control spid="2482" name="TextBox1" r:id="rId2" imgW="895320" imgH="495360"/>
        </mc:Choice>
        <mc:Fallback>
          <p:control name="TextBox1" r:id="rId2" imgW="895320" imgH="495360">
            <p:pic>
              <p:nvPicPr>
                <p:cNvPr id="34" name="TextBox1">
                  <a:extLst>
                    <a:ext uri="{FF2B5EF4-FFF2-40B4-BE49-F238E27FC236}">
                      <a16:creationId xmlns:a16="http://schemas.microsoft.com/office/drawing/2014/main" id="{30D4283E-793B-4A11-BD5D-E08FF366B53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475458" y="2687964"/>
                  <a:ext cx="89415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483" name="TextBox3" r:id="rId3" imgW="895320" imgH="495360"/>
        </mc:Choice>
        <mc:Fallback>
          <p:control name="TextBox3" r:id="rId3" imgW="895320" imgH="495360">
            <p:pic>
              <p:nvPicPr>
                <p:cNvPr id="39" name="TextBox3">
                  <a:extLst>
                    <a:ext uri="{FF2B5EF4-FFF2-40B4-BE49-F238E27FC236}">
                      <a16:creationId xmlns:a16="http://schemas.microsoft.com/office/drawing/2014/main" id="{C06DB930-22DE-49E0-B801-E6285AAAD1F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077819" y="3564944"/>
                  <a:ext cx="89415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484" name="TextBox4" r:id="rId4" imgW="895320" imgH="495360"/>
        </mc:Choice>
        <mc:Fallback>
          <p:control name="TextBox4" r:id="rId4" imgW="895320" imgH="495360">
            <p:pic>
              <p:nvPicPr>
                <p:cNvPr id="40" name="TextBox4">
                  <a:extLst>
                    <a:ext uri="{FF2B5EF4-FFF2-40B4-BE49-F238E27FC236}">
                      <a16:creationId xmlns:a16="http://schemas.microsoft.com/office/drawing/2014/main" id="{9C58B513-6665-43F3-B745-73B908AAD61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475458" y="3556507"/>
                  <a:ext cx="89415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485" name="TextBox2" r:id="rId5" imgW="895320" imgH="495360"/>
        </mc:Choice>
        <mc:Fallback>
          <p:control name="TextBox2" r:id="rId5" imgW="895320" imgH="495360">
            <p:pic>
              <p:nvPicPr>
                <p:cNvPr id="56" name="TextBox2">
                  <a:extLst>
                    <a:ext uri="{FF2B5EF4-FFF2-40B4-BE49-F238E27FC236}">
                      <a16:creationId xmlns:a16="http://schemas.microsoft.com/office/drawing/2014/main" id="{06388490-A005-480D-9724-54F27D8EA49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077819" y="2687964"/>
                  <a:ext cx="89415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486" name="TextBox5" r:id="rId6" imgW="895320" imgH="495360"/>
        </mc:Choice>
        <mc:Fallback>
          <p:control name="TextBox5" r:id="rId6" imgW="895320" imgH="495360">
            <p:pic>
              <p:nvPicPr>
                <p:cNvPr id="57" name="TextBox5">
                  <a:extLst>
                    <a:ext uri="{FF2B5EF4-FFF2-40B4-BE49-F238E27FC236}">
                      <a16:creationId xmlns:a16="http://schemas.microsoft.com/office/drawing/2014/main" id="{F067ABC3-72CA-4B14-8BCF-BAB8E629A73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077819" y="4354506"/>
                  <a:ext cx="89415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487" name="TextBox6" r:id="rId7" imgW="895320" imgH="495360"/>
        </mc:Choice>
        <mc:Fallback>
          <p:control name="TextBox6" r:id="rId7" imgW="895320" imgH="495360">
            <p:pic>
              <p:nvPicPr>
                <p:cNvPr id="58" name="TextBox6">
                  <a:extLst>
                    <a:ext uri="{FF2B5EF4-FFF2-40B4-BE49-F238E27FC236}">
                      <a16:creationId xmlns:a16="http://schemas.microsoft.com/office/drawing/2014/main" id="{FFC0CEC3-9C43-42D5-99A6-1AF5ADAD02C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475458" y="4346069"/>
                  <a:ext cx="894150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764253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15AEE925-5DF4-4170-81F3-CFCB747CB0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42520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215613" y="482546"/>
            <a:ext cx="4068342" cy="755245"/>
            <a:chOff x="-3369817" y="382607"/>
            <a:chExt cx="3996328" cy="79541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7" y="382607"/>
              <a:ext cx="3996328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a.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C3D70BC-53C5-47B4-8BD0-AF7B9F7530AA}"/>
              </a:ext>
            </a:extLst>
          </p:cNvPr>
          <p:cNvGrpSpPr/>
          <p:nvPr/>
        </p:nvGrpSpPr>
        <p:grpSpPr>
          <a:xfrm>
            <a:off x="1672636" y="1382341"/>
            <a:ext cx="3973877" cy="2218121"/>
            <a:chOff x="-114189" y="3379142"/>
            <a:chExt cx="3973881" cy="2218124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F92FAEAF-81CF-4209-967A-2DFE93F236FD}"/>
                </a:ext>
              </a:extLst>
            </p:cNvPr>
            <p:cNvGrpSpPr/>
            <p:nvPr/>
          </p:nvGrpSpPr>
          <p:grpSpPr>
            <a:xfrm>
              <a:off x="-114189" y="3379142"/>
              <a:ext cx="3973881" cy="2218124"/>
              <a:chOff x="1048249" y="3423952"/>
              <a:chExt cx="3973881" cy="1826981"/>
            </a:xfrm>
          </p:grpSpPr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42528C8C-EC8F-4D85-9169-27641678A871}"/>
                  </a:ext>
                </a:extLst>
              </p:cNvPr>
              <p:cNvSpPr/>
              <p:nvPr/>
            </p:nvSpPr>
            <p:spPr>
              <a:xfrm>
                <a:off x="1369286" y="3739393"/>
                <a:ext cx="3315896" cy="1306871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D9A9B4F8-B582-479F-B2B9-0CCA8CD73D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320777" y="4656337"/>
                <a:ext cx="701353" cy="594596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D3C59C2C-16E6-4C77-A8AD-BB65715232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 l="1976" r="1976"/>
              <a:stretch/>
            </p:blipFill>
            <p:spPr>
              <a:xfrm flipH="1">
                <a:off x="1048249" y="3423952"/>
                <a:ext cx="780690" cy="630882"/>
              </a:xfrm>
              <a:prstGeom prst="rect">
                <a:avLst/>
              </a:prstGeom>
            </p:spPr>
          </p:pic>
        </p:grpSp>
        <p:sp>
          <p:nvSpPr>
            <p:cNvPr id="45" name="Text Box 7">
              <a:extLst>
                <a:ext uri="{FF2B5EF4-FFF2-40B4-BE49-F238E27FC236}">
                  <a16:creationId xmlns:a16="http://schemas.microsoft.com/office/drawing/2014/main" id="{3311C370-0198-469A-BD9C-09081425CE87}"/>
                </a:ext>
              </a:extLst>
            </p:cNvPr>
            <p:cNvSpPr txBox="1"/>
            <p:nvPr/>
          </p:nvSpPr>
          <p:spPr>
            <a:xfrm>
              <a:off x="691193" y="3751845"/>
              <a:ext cx="1722696" cy="1478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8 + 4 = </a:t>
              </a:r>
            </a:p>
            <a:p>
              <a:pPr>
                <a:lnSpc>
                  <a:spcPct val="150000"/>
                </a:lnSpc>
              </a:pPr>
              <a:r>
                <a:rPr lang="en-US" sz="3200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4 + 8 = 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16E92C7-26D8-4535-BE16-27D3E42252F9}"/>
              </a:ext>
            </a:extLst>
          </p:cNvPr>
          <p:cNvGrpSpPr/>
          <p:nvPr/>
        </p:nvGrpSpPr>
        <p:grpSpPr>
          <a:xfrm>
            <a:off x="7040133" y="1364772"/>
            <a:ext cx="3878626" cy="2118989"/>
            <a:chOff x="-114186" y="3376584"/>
            <a:chExt cx="3878630" cy="2118992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27A6137E-9BFB-4152-A66C-856E46A445E6}"/>
                </a:ext>
              </a:extLst>
            </p:cNvPr>
            <p:cNvGrpSpPr/>
            <p:nvPr/>
          </p:nvGrpSpPr>
          <p:grpSpPr>
            <a:xfrm>
              <a:off x="-114186" y="3376584"/>
              <a:ext cx="3878630" cy="2118992"/>
              <a:chOff x="1048252" y="3421845"/>
              <a:chExt cx="3878630" cy="1745330"/>
            </a:xfrm>
          </p:grpSpPr>
          <p:sp>
            <p:nvSpPr>
              <p:cNvPr id="66" name="Rectangle: Rounded Corners 65">
                <a:extLst>
                  <a:ext uri="{FF2B5EF4-FFF2-40B4-BE49-F238E27FC236}">
                    <a16:creationId xmlns:a16="http://schemas.microsoft.com/office/drawing/2014/main" id="{1EC721AD-CBCB-494B-83BF-B7C8EFCEC674}"/>
                  </a:ext>
                </a:extLst>
              </p:cNvPr>
              <p:cNvSpPr/>
              <p:nvPr/>
            </p:nvSpPr>
            <p:spPr>
              <a:xfrm>
                <a:off x="1369286" y="3739393"/>
                <a:ext cx="3183910" cy="1306871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6B696259-3F5F-4E8F-82B1-9F9AB61EE2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rcRect/>
              <a:stretch/>
            </p:blipFill>
            <p:spPr>
              <a:xfrm>
                <a:off x="4225529" y="4586018"/>
                <a:ext cx="701353" cy="581157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D77696BA-DD6E-4C98-8B83-A109AAF88E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rcRect l="510" r="510"/>
              <a:stretch/>
            </p:blipFill>
            <p:spPr>
              <a:xfrm>
                <a:off x="1048252" y="3421845"/>
                <a:ext cx="883386" cy="630882"/>
              </a:xfrm>
              <a:prstGeom prst="rect">
                <a:avLst/>
              </a:prstGeom>
            </p:spPr>
          </p:pic>
        </p:grpSp>
        <p:sp>
          <p:nvSpPr>
            <p:cNvPr id="65" name="Text Box 7">
              <a:extLst>
                <a:ext uri="{FF2B5EF4-FFF2-40B4-BE49-F238E27FC236}">
                  <a16:creationId xmlns:a16="http://schemas.microsoft.com/office/drawing/2014/main" id="{E7346FC0-8A58-4B87-8329-1B254068DF54}"/>
                </a:ext>
              </a:extLst>
            </p:cNvPr>
            <p:cNvSpPr txBox="1"/>
            <p:nvPr/>
          </p:nvSpPr>
          <p:spPr>
            <a:xfrm>
              <a:off x="398069" y="3762117"/>
              <a:ext cx="1814102" cy="1479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15 – 6 = </a:t>
              </a:r>
            </a:p>
            <a:p>
              <a:pPr>
                <a:lnSpc>
                  <a:spcPct val="150000"/>
                </a:lnSpc>
              </a:pPr>
              <a:r>
                <a:rPr lang="en-US" sz="3200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15 – 9 =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4E6E082-7764-4948-A7C4-CDEF8D9354F3}"/>
              </a:ext>
            </a:extLst>
          </p:cNvPr>
          <p:cNvGrpSpPr/>
          <p:nvPr/>
        </p:nvGrpSpPr>
        <p:grpSpPr>
          <a:xfrm>
            <a:off x="1774795" y="3663441"/>
            <a:ext cx="4116980" cy="2109449"/>
            <a:chOff x="-114189" y="3379140"/>
            <a:chExt cx="4116984" cy="2109452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57DE4C77-BDDB-4A58-9D7C-E3F4BA8D1FB0}"/>
                </a:ext>
              </a:extLst>
            </p:cNvPr>
            <p:cNvGrpSpPr/>
            <p:nvPr/>
          </p:nvGrpSpPr>
          <p:grpSpPr>
            <a:xfrm>
              <a:off x="-114189" y="3379140"/>
              <a:ext cx="4116984" cy="2109452"/>
              <a:chOff x="1048249" y="3423952"/>
              <a:chExt cx="4116984" cy="1737473"/>
            </a:xfrm>
          </p:grpSpPr>
          <p:sp>
            <p:nvSpPr>
              <p:cNvPr id="75" name="Rectangle: Rounded Corners 74">
                <a:extLst>
                  <a:ext uri="{FF2B5EF4-FFF2-40B4-BE49-F238E27FC236}">
                    <a16:creationId xmlns:a16="http://schemas.microsoft.com/office/drawing/2014/main" id="{7F0A1A59-AB50-4D8E-87BB-0F8204D93EEC}"/>
                  </a:ext>
                </a:extLst>
              </p:cNvPr>
              <p:cNvSpPr/>
              <p:nvPr/>
            </p:nvSpPr>
            <p:spPr>
              <a:xfrm>
                <a:off x="1369286" y="3739393"/>
                <a:ext cx="3199072" cy="1306871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BECFC39C-5766-4D2F-BB03-3E9F530EEC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rcRect/>
              <a:stretch/>
            </p:blipFill>
            <p:spPr>
              <a:xfrm>
                <a:off x="4322429" y="4418374"/>
                <a:ext cx="842804" cy="743051"/>
              </a:xfrm>
              <a:prstGeom prst="rect">
                <a:avLst/>
              </a:prstGeom>
            </p:spPr>
          </p:pic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861A04EE-0D61-42FC-874B-3A59F45027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rcRect t="451" b="451"/>
              <a:stretch/>
            </p:blipFill>
            <p:spPr>
              <a:xfrm flipH="1">
                <a:off x="1048249" y="3423952"/>
                <a:ext cx="780690" cy="630882"/>
              </a:xfrm>
              <a:prstGeom prst="rect">
                <a:avLst/>
              </a:prstGeom>
            </p:spPr>
          </p:pic>
        </p:grpSp>
        <p:sp>
          <p:nvSpPr>
            <p:cNvPr id="74" name="Text Box 7">
              <a:extLst>
                <a:ext uri="{FF2B5EF4-FFF2-40B4-BE49-F238E27FC236}">
                  <a16:creationId xmlns:a16="http://schemas.microsoft.com/office/drawing/2014/main" id="{6BF82D2C-4EDB-450D-B67A-AA9C9609952C}"/>
                </a:ext>
              </a:extLst>
            </p:cNvPr>
            <p:cNvSpPr txBox="1"/>
            <p:nvPr/>
          </p:nvSpPr>
          <p:spPr>
            <a:xfrm>
              <a:off x="380549" y="3762115"/>
              <a:ext cx="2107480" cy="1479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 9 + 2 = </a:t>
              </a:r>
            </a:p>
            <a:p>
              <a:pPr>
                <a:lnSpc>
                  <a:spcPct val="150000"/>
                </a:lnSpc>
              </a:pPr>
              <a:r>
                <a:rPr lang="en-US" sz="3200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11 – 9 =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7E97A2F3-E644-4581-89EA-A4711928C3C2}"/>
              </a:ext>
            </a:extLst>
          </p:cNvPr>
          <p:cNvGrpSpPr/>
          <p:nvPr/>
        </p:nvGrpSpPr>
        <p:grpSpPr>
          <a:xfrm>
            <a:off x="7090059" y="3655840"/>
            <a:ext cx="4148125" cy="2027104"/>
            <a:chOff x="-122607" y="3431367"/>
            <a:chExt cx="4148129" cy="2027107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1C11452B-AD35-407F-AEE6-448E6B9357BE}"/>
                </a:ext>
              </a:extLst>
            </p:cNvPr>
            <p:cNvGrpSpPr/>
            <p:nvPr/>
          </p:nvGrpSpPr>
          <p:grpSpPr>
            <a:xfrm>
              <a:off x="-122607" y="3431367"/>
              <a:ext cx="4148129" cy="2027107"/>
              <a:chOff x="1039831" y="3466967"/>
              <a:chExt cx="4148129" cy="1669648"/>
            </a:xfrm>
          </p:grpSpPr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id="{F86C57C9-C529-45C0-925E-9F1786ABD709}"/>
                  </a:ext>
                </a:extLst>
              </p:cNvPr>
              <p:cNvSpPr/>
              <p:nvPr/>
            </p:nvSpPr>
            <p:spPr>
              <a:xfrm>
                <a:off x="1369286" y="3739393"/>
                <a:ext cx="3199072" cy="1306871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82BE4479-5539-4B75-889F-E790BE2F32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rcRect/>
              <a:stretch/>
            </p:blipFill>
            <p:spPr>
              <a:xfrm>
                <a:off x="4256242" y="4601475"/>
                <a:ext cx="931718" cy="535140"/>
              </a:xfrm>
              <a:prstGeom prst="rect">
                <a:avLst/>
              </a:prstGeom>
            </p:spPr>
          </p:pic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76E3DFA1-5EC4-4C0E-9EEB-68627BA05E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rcRect l="347" r="347"/>
              <a:stretch/>
            </p:blipFill>
            <p:spPr>
              <a:xfrm>
                <a:off x="1039831" y="3466967"/>
                <a:ext cx="734099" cy="630882"/>
              </a:xfrm>
              <a:prstGeom prst="rect">
                <a:avLst/>
              </a:prstGeom>
            </p:spPr>
          </p:pic>
        </p:grpSp>
        <p:sp>
          <p:nvSpPr>
            <p:cNvPr id="82" name="Text Box 7">
              <a:extLst>
                <a:ext uri="{FF2B5EF4-FFF2-40B4-BE49-F238E27FC236}">
                  <a16:creationId xmlns:a16="http://schemas.microsoft.com/office/drawing/2014/main" id="{B5C87643-757F-4722-88E8-EED4063D6EF9}"/>
                </a:ext>
              </a:extLst>
            </p:cNvPr>
            <p:cNvSpPr txBox="1"/>
            <p:nvPr/>
          </p:nvSpPr>
          <p:spPr>
            <a:xfrm>
              <a:off x="474268" y="3716590"/>
              <a:ext cx="1820379" cy="1479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 6 + 8 = </a:t>
              </a:r>
            </a:p>
            <a:p>
              <a:pPr>
                <a:lnSpc>
                  <a:spcPct val="150000"/>
                </a:lnSpc>
              </a:pPr>
              <a:r>
                <a:rPr lang="en-US" sz="3200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14 – 8 = </a:t>
              </a: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3626" name="TextBox1" r:id="rId2" imgW="771480" imgH="495360"/>
        </mc:Choice>
        <mc:Fallback>
          <p:control name="TextBox1" r:id="rId2" imgW="771480" imgH="495360">
            <p:pic>
              <p:nvPicPr>
                <p:cNvPr id="61" name="TextBox1">
                  <a:extLst>
                    <a:ext uri="{FF2B5EF4-FFF2-40B4-BE49-F238E27FC236}">
                      <a16:creationId xmlns:a16="http://schemas.microsoft.com/office/drawing/2014/main" id="{3BDCAFB9-EF3E-41C2-B460-6C484687C8A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010559" y="1946860"/>
                  <a:ext cx="774084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27" name="TextBox2" r:id="rId3" imgW="771480" imgH="495360"/>
        </mc:Choice>
        <mc:Fallback>
          <p:control name="TextBox2" r:id="rId3" imgW="771480" imgH="495360">
            <p:pic>
              <p:nvPicPr>
                <p:cNvPr id="62" name="TextBox2">
                  <a:extLst>
                    <a:ext uri="{FF2B5EF4-FFF2-40B4-BE49-F238E27FC236}">
                      <a16:creationId xmlns:a16="http://schemas.microsoft.com/office/drawing/2014/main" id="{66728A6E-B6D8-4E3D-8639-866709D9AF7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010559" y="2660401"/>
                  <a:ext cx="774084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28" name="TextBox4" r:id="rId4" imgW="771480" imgH="495360"/>
        </mc:Choice>
        <mc:Fallback>
          <p:control name="TextBox4" r:id="rId4" imgW="771480" imgH="495360">
            <p:pic>
              <p:nvPicPr>
                <p:cNvPr id="70" name="TextBox4">
                  <a:extLst>
                    <a:ext uri="{FF2B5EF4-FFF2-40B4-BE49-F238E27FC236}">
                      <a16:creationId xmlns:a16="http://schemas.microsoft.com/office/drawing/2014/main" id="{4A0DA26A-8164-44EE-9624-64FACC261EB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296545" y="2655281"/>
                  <a:ext cx="774084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29" name="TextBox3" r:id="rId5" imgW="771480" imgH="495360"/>
        </mc:Choice>
        <mc:Fallback>
          <p:control name="TextBox3" r:id="rId5" imgW="771480" imgH="495360">
            <p:pic>
              <p:nvPicPr>
                <p:cNvPr id="71" name="TextBox3">
                  <a:extLst>
                    <a:ext uri="{FF2B5EF4-FFF2-40B4-BE49-F238E27FC236}">
                      <a16:creationId xmlns:a16="http://schemas.microsoft.com/office/drawing/2014/main" id="{FFD80BE3-5D9E-4022-9179-13EB0710A59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296545" y="1956751"/>
                  <a:ext cx="774084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30" name="TextBox6" r:id="rId6" imgW="771480" imgH="495360"/>
        </mc:Choice>
        <mc:Fallback>
          <p:control name="TextBox6" r:id="rId6" imgW="771480" imgH="495360">
            <p:pic>
              <p:nvPicPr>
                <p:cNvPr id="79" name="TextBox6">
                  <a:extLst>
                    <a:ext uri="{FF2B5EF4-FFF2-40B4-BE49-F238E27FC236}">
                      <a16:creationId xmlns:a16="http://schemas.microsoft.com/office/drawing/2014/main" id="{E78FC4EC-7AAD-4CB5-909B-EBA465A8779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075127" y="4945249"/>
                  <a:ext cx="774084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31" name="TextBox8" r:id="rId7" imgW="771480" imgH="495360"/>
        </mc:Choice>
        <mc:Fallback>
          <p:control name="TextBox8" r:id="rId7" imgW="771480" imgH="495360">
            <p:pic>
              <p:nvPicPr>
                <p:cNvPr id="88" name="TextBox8">
                  <a:extLst>
                    <a:ext uri="{FF2B5EF4-FFF2-40B4-BE49-F238E27FC236}">
                      <a16:creationId xmlns:a16="http://schemas.microsoft.com/office/drawing/2014/main" id="{84AD3A7D-1269-4E89-9D39-EE535C843DC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505217" y="4831289"/>
                  <a:ext cx="774084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32" name="TextBox5" r:id="rId8" imgW="771480" imgH="495360"/>
        </mc:Choice>
        <mc:Fallback>
          <p:control name="TextBox5" r:id="rId8" imgW="771480" imgH="495360">
            <p:pic>
              <p:nvPicPr>
                <p:cNvPr id="89" name="TextBox5">
                  <a:extLst>
                    <a:ext uri="{FF2B5EF4-FFF2-40B4-BE49-F238E27FC236}">
                      <a16:creationId xmlns:a16="http://schemas.microsoft.com/office/drawing/2014/main" id="{E80523E8-59AC-41BB-8C67-C4575A78F4E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065255" y="4203581"/>
                  <a:ext cx="774084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633" name="TextBox7" r:id="rId9" imgW="771480" imgH="495360"/>
        </mc:Choice>
        <mc:Fallback>
          <p:control name="TextBox7" r:id="rId9" imgW="771480" imgH="495360">
            <p:pic>
              <p:nvPicPr>
                <p:cNvPr id="93" name="TextBox7">
                  <a:extLst>
                    <a:ext uri="{FF2B5EF4-FFF2-40B4-BE49-F238E27FC236}">
                      <a16:creationId xmlns:a16="http://schemas.microsoft.com/office/drawing/2014/main" id="{4A5DB395-DFD3-4C7C-9FCA-57A7295B39A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498334" y="4144838"/>
                  <a:ext cx="774084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>
            <a:extLst>
              <a:ext uri="{FF2B5EF4-FFF2-40B4-BE49-F238E27FC236}">
                <a16:creationId xmlns:a16="http://schemas.microsoft.com/office/drawing/2014/main" id="{0A074E32-CD3A-4710-98B9-F1728180D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2520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3935211" y="322765"/>
            <a:ext cx="4321578" cy="611286"/>
            <a:chOff x="-3369817" y="431971"/>
            <a:chExt cx="3996328" cy="74604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7" y="431971"/>
              <a:ext cx="3996328" cy="74604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b.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288618" y="540855"/>
              <a:ext cx="430659" cy="54818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B262FDE3-0A67-4F14-8463-F7C716B03BA0}"/>
              </a:ext>
            </a:extLst>
          </p:cNvPr>
          <p:cNvSpPr/>
          <p:nvPr/>
        </p:nvSpPr>
        <p:spPr>
          <a:xfrm>
            <a:off x="1407844" y="1819647"/>
            <a:ext cx="1545307" cy="1641790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878C7A7-A12E-4D66-9A6E-E6FFAC151A89}"/>
              </a:ext>
            </a:extLst>
          </p:cNvPr>
          <p:cNvSpPr/>
          <p:nvPr/>
        </p:nvSpPr>
        <p:spPr>
          <a:xfrm>
            <a:off x="4096998" y="1819647"/>
            <a:ext cx="1545307" cy="1668089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DB2397A-A9EC-4A12-9B0C-971F1F151C3C}"/>
              </a:ext>
            </a:extLst>
          </p:cNvPr>
          <p:cNvSpPr/>
          <p:nvPr/>
        </p:nvSpPr>
        <p:spPr>
          <a:xfrm>
            <a:off x="6831361" y="1786254"/>
            <a:ext cx="1545307" cy="1669493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45BC594-3B7A-4E4E-9D03-7CF70535A10D}"/>
              </a:ext>
            </a:extLst>
          </p:cNvPr>
          <p:cNvSpPr txBox="1"/>
          <p:nvPr/>
        </p:nvSpPr>
        <p:spPr>
          <a:xfrm>
            <a:off x="1933108" y="1839697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48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708499AC-A0BB-4907-8D37-CDDA1200A92F}"/>
              </a:ext>
            </a:extLst>
          </p:cNvPr>
          <p:cNvCxnSpPr>
            <a:cxnSpLocks/>
          </p:cNvCxnSpPr>
          <p:nvPr/>
        </p:nvCxnSpPr>
        <p:spPr>
          <a:xfrm>
            <a:off x="1706087" y="2925922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3F8728EB-EF51-465E-83F4-905BCB134F52}"/>
              </a:ext>
            </a:extLst>
          </p:cNvPr>
          <p:cNvSpPr txBox="1"/>
          <p:nvPr/>
        </p:nvSpPr>
        <p:spPr>
          <a:xfrm>
            <a:off x="1679453" y="2101307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5203FC0D-DADF-4041-8F62-837088B0DB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919092" y="2639752"/>
            <a:ext cx="680248" cy="89289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72B9144-FA7D-440B-891A-9EAD6600D5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6557037" y="2630311"/>
            <a:ext cx="513182" cy="84635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77E0367-E0C1-4371-BF7C-02AE5EB361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3802764" y="2547327"/>
            <a:ext cx="550849" cy="992523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AA351F68-034E-40CB-9765-7BE98DFB1113}"/>
              </a:ext>
            </a:extLst>
          </p:cNvPr>
          <p:cNvSpPr txBox="1"/>
          <p:nvPr/>
        </p:nvSpPr>
        <p:spPr>
          <a:xfrm>
            <a:off x="1270380" y="1151500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48 + 27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5CA4534-B853-4A74-B1E2-49332F337CF8}"/>
              </a:ext>
            </a:extLst>
          </p:cNvPr>
          <p:cNvSpPr txBox="1"/>
          <p:nvPr/>
        </p:nvSpPr>
        <p:spPr>
          <a:xfrm>
            <a:off x="3970779" y="1126331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25 + 75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1639058-48F9-450D-85FE-7A7E6DFB4DC5}"/>
              </a:ext>
            </a:extLst>
          </p:cNvPr>
          <p:cNvSpPr txBox="1"/>
          <p:nvPr/>
        </p:nvSpPr>
        <p:spPr>
          <a:xfrm>
            <a:off x="6688475" y="1112332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80 - 7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1BBD5A6-E5CD-4E5E-8695-F0EF18320C1D}"/>
              </a:ext>
            </a:extLst>
          </p:cNvPr>
          <p:cNvSpPr txBox="1"/>
          <p:nvPr/>
        </p:nvSpPr>
        <p:spPr>
          <a:xfrm>
            <a:off x="1920662" y="2375881"/>
            <a:ext cx="693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27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DDC5CDF-0CB3-4326-903E-3D90921A9CBF}"/>
              </a:ext>
            </a:extLst>
          </p:cNvPr>
          <p:cNvSpPr txBox="1"/>
          <p:nvPr/>
        </p:nvSpPr>
        <p:spPr>
          <a:xfrm>
            <a:off x="1902964" y="2938217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75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1BEA9B2-2056-4543-86A4-CAC964F22EB0}"/>
              </a:ext>
            </a:extLst>
          </p:cNvPr>
          <p:cNvSpPr txBox="1"/>
          <p:nvPr/>
        </p:nvSpPr>
        <p:spPr>
          <a:xfrm>
            <a:off x="4715749" y="1854923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25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9267796F-2C5A-4C36-A8ED-C31A702C1E42}"/>
              </a:ext>
            </a:extLst>
          </p:cNvPr>
          <p:cNvCxnSpPr>
            <a:cxnSpLocks/>
          </p:cNvCxnSpPr>
          <p:nvPr/>
        </p:nvCxnSpPr>
        <p:spPr>
          <a:xfrm>
            <a:off x="4488728" y="294114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7BA51A3F-EC84-41B7-A773-98841B68E559}"/>
              </a:ext>
            </a:extLst>
          </p:cNvPr>
          <p:cNvSpPr txBox="1"/>
          <p:nvPr/>
        </p:nvSpPr>
        <p:spPr>
          <a:xfrm>
            <a:off x="4462094" y="2116533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2F68D39-EC52-49A7-8C28-467FA6754B92}"/>
              </a:ext>
            </a:extLst>
          </p:cNvPr>
          <p:cNvSpPr txBox="1"/>
          <p:nvPr/>
        </p:nvSpPr>
        <p:spPr>
          <a:xfrm>
            <a:off x="4714521" y="2404531"/>
            <a:ext cx="632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75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B667E3D-E79A-471B-8E2A-22D1846B1600}"/>
              </a:ext>
            </a:extLst>
          </p:cNvPr>
          <p:cNvSpPr txBox="1"/>
          <p:nvPr/>
        </p:nvSpPr>
        <p:spPr>
          <a:xfrm>
            <a:off x="4554981" y="2953443"/>
            <a:ext cx="967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100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01D234C-E518-4F9B-B1BB-201456CD86D4}"/>
              </a:ext>
            </a:extLst>
          </p:cNvPr>
          <p:cNvSpPr txBox="1"/>
          <p:nvPr/>
        </p:nvSpPr>
        <p:spPr>
          <a:xfrm>
            <a:off x="7470792" y="1826505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80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99F68E27-179C-47C6-B70C-433DDDA9190D}"/>
              </a:ext>
            </a:extLst>
          </p:cNvPr>
          <p:cNvCxnSpPr>
            <a:cxnSpLocks/>
          </p:cNvCxnSpPr>
          <p:nvPr/>
        </p:nvCxnSpPr>
        <p:spPr>
          <a:xfrm>
            <a:off x="7243771" y="291273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5C2B96ED-B3A3-4005-A78E-21983AB32B98}"/>
              </a:ext>
            </a:extLst>
          </p:cNvPr>
          <p:cNvSpPr txBox="1"/>
          <p:nvPr/>
        </p:nvSpPr>
        <p:spPr>
          <a:xfrm>
            <a:off x="7217137" y="2057971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60637CC-59EA-43F0-B02B-969C1F50235B}"/>
              </a:ext>
            </a:extLst>
          </p:cNvPr>
          <p:cNvSpPr txBox="1"/>
          <p:nvPr/>
        </p:nvSpPr>
        <p:spPr>
          <a:xfrm>
            <a:off x="7685762" y="2356724"/>
            <a:ext cx="649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7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E8E4447-3F27-4D42-85C4-70B95CE4B021}"/>
              </a:ext>
            </a:extLst>
          </p:cNvPr>
          <p:cNvSpPr txBox="1"/>
          <p:nvPr/>
        </p:nvSpPr>
        <p:spPr>
          <a:xfrm>
            <a:off x="7496935" y="2915521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73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1D3A25FC-9E99-4ECC-A39F-E3195FB05FAC}"/>
              </a:ext>
            </a:extLst>
          </p:cNvPr>
          <p:cNvSpPr/>
          <p:nvPr/>
        </p:nvSpPr>
        <p:spPr>
          <a:xfrm>
            <a:off x="9505211" y="1786255"/>
            <a:ext cx="1545307" cy="1623910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F51B53A8-43D7-4FE3-AA4A-B615CAFD7663}"/>
              </a:ext>
            </a:extLst>
          </p:cNvPr>
          <p:cNvSpPr/>
          <p:nvPr/>
        </p:nvSpPr>
        <p:spPr>
          <a:xfrm>
            <a:off x="1449733" y="4446817"/>
            <a:ext cx="1545307" cy="174906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56790654-B2C4-47B4-AF09-A5905CD3A192}"/>
              </a:ext>
            </a:extLst>
          </p:cNvPr>
          <p:cNvSpPr/>
          <p:nvPr/>
        </p:nvSpPr>
        <p:spPr>
          <a:xfrm>
            <a:off x="4152980" y="4480153"/>
            <a:ext cx="1545307" cy="1695221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4D83CA0-03C6-4EFB-A720-AB518659ADE4}"/>
              </a:ext>
            </a:extLst>
          </p:cNvPr>
          <p:cNvSpPr txBox="1"/>
          <p:nvPr/>
        </p:nvSpPr>
        <p:spPr>
          <a:xfrm>
            <a:off x="9990283" y="1818569"/>
            <a:ext cx="924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100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6424C74C-F595-474E-995B-F7699FB1480A}"/>
              </a:ext>
            </a:extLst>
          </p:cNvPr>
          <p:cNvCxnSpPr>
            <a:cxnSpLocks/>
          </p:cNvCxnSpPr>
          <p:nvPr/>
        </p:nvCxnSpPr>
        <p:spPr>
          <a:xfrm>
            <a:off x="9873792" y="290479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FE22728E-D5C0-4ABD-B699-0F6B5198E11A}"/>
              </a:ext>
            </a:extLst>
          </p:cNvPr>
          <p:cNvSpPr txBox="1"/>
          <p:nvPr/>
        </p:nvSpPr>
        <p:spPr>
          <a:xfrm>
            <a:off x="9796916" y="2060083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DB308433-2644-4C38-A47E-EFB9A96C49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2741534" y="5343202"/>
            <a:ext cx="560866" cy="1010573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169BAE34-6B2C-436A-A1DD-B2379F763944}"/>
              </a:ext>
            </a:extLst>
          </p:cNvPr>
          <p:cNvSpPr txBox="1"/>
          <p:nvPr/>
        </p:nvSpPr>
        <p:spPr>
          <a:xfrm>
            <a:off x="9347651" y="1100228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100 - 8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5CE3BC5-34E5-4DE9-8AD0-F541026828CA}"/>
              </a:ext>
            </a:extLst>
          </p:cNvPr>
          <p:cNvSpPr txBox="1"/>
          <p:nvPr/>
        </p:nvSpPr>
        <p:spPr>
          <a:xfrm>
            <a:off x="1421170" y="3804317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82 - 55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8B25095-108F-43C0-BC18-5A3029173004}"/>
              </a:ext>
            </a:extLst>
          </p:cNvPr>
          <p:cNvSpPr txBox="1"/>
          <p:nvPr/>
        </p:nvSpPr>
        <p:spPr>
          <a:xfrm>
            <a:off x="4117275" y="3801801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50 - 39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CD25215-8E47-4ECB-B7B8-E55C4B9955AF}"/>
              </a:ext>
            </a:extLst>
          </p:cNvPr>
          <p:cNvSpPr txBox="1"/>
          <p:nvPr/>
        </p:nvSpPr>
        <p:spPr>
          <a:xfrm>
            <a:off x="10398575" y="2354083"/>
            <a:ext cx="697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BB7ADD28-88F8-41F8-931C-E819896E397B}"/>
              </a:ext>
            </a:extLst>
          </p:cNvPr>
          <p:cNvSpPr txBox="1"/>
          <p:nvPr/>
        </p:nvSpPr>
        <p:spPr>
          <a:xfrm>
            <a:off x="10205016" y="2897020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92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B1CA65E8-02FF-4353-9C79-855797AA56D1}"/>
              </a:ext>
            </a:extLst>
          </p:cNvPr>
          <p:cNvSpPr txBox="1"/>
          <p:nvPr/>
        </p:nvSpPr>
        <p:spPr>
          <a:xfrm>
            <a:off x="1994487" y="4522874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82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B43819BE-37F7-469E-BECE-FB3218A56264}"/>
              </a:ext>
            </a:extLst>
          </p:cNvPr>
          <p:cNvCxnSpPr>
            <a:cxnSpLocks/>
          </p:cNvCxnSpPr>
          <p:nvPr/>
        </p:nvCxnSpPr>
        <p:spPr>
          <a:xfrm>
            <a:off x="1717226" y="5609099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06FF8891-91B7-4B70-A327-DFEF359A33DB}"/>
              </a:ext>
            </a:extLst>
          </p:cNvPr>
          <p:cNvSpPr txBox="1"/>
          <p:nvPr/>
        </p:nvSpPr>
        <p:spPr>
          <a:xfrm>
            <a:off x="1720736" y="4684004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B57EF2B-3B29-4D2A-9D5C-E987D588DC41}"/>
              </a:ext>
            </a:extLst>
          </p:cNvPr>
          <p:cNvSpPr txBox="1"/>
          <p:nvPr/>
        </p:nvSpPr>
        <p:spPr>
          <a:xfrm>
            <a:off x="1984707" y="5052464"/>
            <a:ext cx="805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55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D1F6480-A169-4712-B048-5F1600EE8F93}"/>
              </a:ext>
            </a:extLst>
          </p:cNvPr>
          <p:cNvSpPr txBox="1"/>
          <p:nvPr/>
        </p:nvSpPr>
        <p:spPr>
          <a:xfrm>
            <a:off x="1994487" y="5621394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27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AE543160-BBFC-4028-BDFE-5FB01A152B36}"/>
              </a:ext>
            </a:extLst>
          </p:cNvPr>
          <p:cNvSpPr txBox="1"/>
          <p:nvPr/>
        </p:nvSpPr>
        <p:spPr>
          <a:xfrm>
            <a:off x="4672335" y="4509129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50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0E589A22-364F-4EF3-9511-8324A27974AD}"/>
              </a:ext>
            </a:extLst>
          </p:cNvPr>
          <p:cNvCxnSpPr>
            <a:cxnSpLocks/>
          </p:cNvCxnSpPr>
          <p:nvPr/>
        </p:nvCxnSpPr>
        <p:spPr>
          <a:xfrm>
            <a:off x="4409802" y="559535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1BF4999E-7F3E-4874-A1CD-A632C3449C7C}"/>
              </a:ext>
            </a:extLst>
          </p:cNvPr>
          <p:cNvSpPr txBox="1"/>
          <p:nvPr/>
        </p:nvSpPr>
        <p:spPr>
          <a:xfrm>
            <a:off x="4403264" y="4720499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836FBABC-BFFC-4672-8BC2-142D451E8292}"/>
              </a:ext>
            </a:extLst>
          </p:cNvPr>
          <p:cNvSpPr txBox="1"/>
          <p:nvPr/>
        </p:nvSpPr>
        <p:spPr>
          <a:xfrm>
            <a:off x="4664239" y="5014458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39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1E92A41-EE4C-4695-829B-EF905A11110C}"/>
              </a:ext>
            </a:extLst>
          </p:cNvPr>
          <p:cNvSpPr txBox="1"/>
          <p:nvPr/>
        </p:nvSpPr>
        <p:spPr>
          <a:xfrm>
            <a:off x="4674923" y="5607649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11</a:t>
            </a: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05352C49-DEB9-41FA-8E1D-4B7852DFBC67}"/>
              </a:ext>
            </a:extLst>
          </p:cNvPr>
          <p:cNvSpPr/>
          <p:nvPr/>
        </p:nvSpPr>
        <p:spPr>
          <a:xfrm>
            <a:off x="6864839" y="4454072"/>
            <a:ext cx="1545307" cy="174906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865CCCA8-DB9C-430A-A161-958DD5031782}"/>
              </a:ext>
            </a:extLst>
          </p:cNvPr>
          <p:cNvSpPr txBox="1"/>
          <p:nvPr/>
        </p:nvSpPr>
        <p:spPr>
          <a:xfrm>
            <a:off x="6830047" y="3820639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91 + 9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8E82E36-3C31-4902-B5A2-CB9F1620FA2A}"/>
              </a:ext>
            </a:extLst>
          </p:cNvPr>
          <p:cNvSpPr txBox="1"/>
          <p:nvPr/>
        </p:nvSpPr>
        <p:spPr>
          <a:xfrm>
            <a:off x="7371260" y="4507871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91</a:t>
            </a:r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CE0FA1C0-6A9E-4CFA-A239-A7EB3D64985A}"/>
              </a:ext>
            </a:extLst>
          </p:cNvPr>
          <p:cNvCxnSpPr>
            <a:cxnSpLocks/>
          </p:cNvCxnSpPr>
          <p:nvPr/>
        </p:nvCxnSpPr>
        <p:spPr>
          <a:xfrm>
            <a:off x="7144239" y="5594096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876209A8-EEBC-4788-8658-688F25FD68F9}"/>
              </a:ext>
            </a:extLst>
          </p:cNvPr>
          <p:cNvSpPr txBox="1"/>
          <p:nvPr/>
        </p:nvSpPr>
        <p:spPr>
          <a:xfrm>
            <a:off x="7117605" y="4769481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545AF7F0-C7D7-4D5D-9091-35ABDC7ED7C3}"/>
              </a:ext>
            </a:extLst>
          </p:cNvPr>
          <p:cNvSpPr txBox="1"/>
          <p:nvPr/>
        </p:nvSpPr>
        <p:spPr>
          <a:xfrm>
            <a:off x="7580719" y="5015276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9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B2C69BB6-949B-496B-B402-92346034BA74}"/>
              </a:ext>
            </a:extLst>
          </p:cNvPr>
          <p:cNvSpPr txBox="1"/>
          <p:nvPr/>
        </p:nvSpPr>
        <p:spPr>
          <a:xfrm>
            <a:off x="7217680" y="5585660"/>
            <a:ext cx="1002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100</a:t>
            </a: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C521087A-BBC7-4473-8E73-556F48A59843}"/>
              </a:ext>
            </a:extLst>
          </p:cNvPr>
          <p:cNvSpPr/>
          <p:nvPr/>
        </p:nvSpPr>
        <p:spPr>
          <a:xfrm>
            <a:off x="9625921" y="4454072"/>
            <a:ext cx="1545307" cy="171208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DE7AE001-7F05-44A0-86D2-54E8D83A40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10923200" y="5378683"/>
            <a:ext cx="560975" cy="925173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7815B0D7-8E52-419E-91C3-68A321D61E21}"/>
              </a:ext>
            </a:extLst>
          </p:cNvPr>
          <p:cNvSpPr txBox="1"/>
          <p:nvPr/>
        </p:nvSpPr>
        <p:spPr>
          <a:xfrm>
            <a:off x="9514016" y="3792583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100 - 28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E914869B-8824-41DC-B71B-FA2B3B088CCB}"/>
              </a:ext>
            </a:extLst>
          </p:cNvPr>
          <p:cNvSpPr txBox="1"/>
          <p:nvPr/>
        </p:nvSpPr>
        <p:spPr>
          <a:xfrm>
            <a:off x="9985471" y="4504833"/>
            <a:ext cx="972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100</a:t>
            </a:r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C00ED017-1645-4CFA-9E18-A051CA2E6B9C}"/>
              </a:ext>
            </a:extLst>
          </p:cNvPr>
          <p:cNvCxnSpPr>
            <a:cxnSpLocks/>
          </p:cNvCxnSpPr>
          <p:nvPr/>
        </p:nvCxnSpPr>
        <p:spPr>
          <a:xfrm>
            <a:off x="9924670" y="55546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59FCA579-F86A-4124-A526-F6931699EF3C}"/>
              </a:ext>
            </a:extLst>
          </p:cNvPr>
          <p:cNvSpPr txBox="1"/>
          <p:nvPr/>
        </p:nvSpPr>
        <p:spPr>
          <a:xfrm>
            <a:off x="9812930" y="4681174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C5FD2CEC-BD5B-49FA-98B3-CA54BC802991}"/>
              </a:ext>
            </a:extLst>
          </p:cNvPr>
          <p:cNvSpPr txBox="1"/>
          <p:nvPr/>
        </p:nvSpPr>
        <p:spPr>
          <a:xfrm>
            <a:off x="10183921" y="4973561"/>
            <a:ext cx="779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28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7A82A5A-DD71-483B-AB98-BDEFC9C383B2}"/>
              </a:ext>
            </a:extLst>
          </p:cNvPr>
          <p:cNvSpPr txBox="1"/>
          <p:nvPr/>
        </p:nvSpPr>
        <p:spPr>
          <a:xfrm>
            <a:off x="10200174" y="5581682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72</a:t>
            </a: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5565B7F2-1E27-4B63-8929-9AE2E6F748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422" t="45483" r="4084" b="18522"/>
          <a:stretch/>
        </p:blipFill>
        <p:spPr>
          <a:xfrm>
            <a:off x="9242450" y="2730979"/>
            <a:ext cx="475929" cy="846352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0C5D9F40-78D9-448D-9E32-CC0F4711A2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422" t="45483" r="4084" b="18522"/>
          <a:stretch/>
        </p:blipFill>
        <p:spPr>
          <a:xfrm>
            <a:off x="8173004" y="5546164"/>
            <a:ext cx="424937" cy="755672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63FBE36C-646F-4512-BECB-061E515ED3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5325351" y="5460880"/>
            <a:ext cx="680248" cy="89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070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5" grpId="0" animBg="1"/>
      <p:bldP spid="61" grpId="0"/>
      <p:bldP spid="63" grpId="0"/>
      <p:bldP spid="67" grpId="0" animBg="1"/>
      <p:bldP spid="68" grpId="0" animBg="1"/>
      <p:bldP spid="69" grpId="0" animBg="1"/>
      <p:bldP spid="70" grpId="0"/>
      <p:bldP spid="71" grpId="0"/>
      <p:bldP spid="72" grpId="0"/>
      <p:bldP spid="74" grpId="0"/>
      <p:bldP spid="75" grpId="0"/>
      <p:bldP spid="76" grpId="0"/>
      <p:bldP spid="77" grpId="0"/>
      <p:bldP spid="79" grpId="0"/>
      <p:bldP spid="80" grpId="0"/>
      <p:bldP spid="81" grpId="0"/>
      <p:bldP spid="82" grpId="0" animBg="1"/>
      <p:bldP spid="83" grpId="0" animBg="1"/>
      <p:bldP spid="84" grpId="0" animBg="1"/>
      <p:bldP spid="85" grpId="0"/>
      <p:bldP spid="88" grpId="0"/>
      <p:bldP spid="93" grpId="0" animBg="1"/>
      <p:bldP spid="94" grpId="0" animBg="1"/>
      <p:bldP spid="95" grpId="0" animBg="1"/>
      <p:bldP spid="97" grpId="0"/>
      <p:bldP spid="98" grpId="0"/>
      <p:bldP spid="101" grpId="0"/>
      <p:bldP spid="103" grpId="0"/>
      <p:bldP spid="104" grpId="0"/>
      <p:bldP spid="105" grpId="0"/>
      <p:bldP spid="106" grpId="0"/>
      <p:bldP spid="108" grpId="0"/>
      <p:bldP spid="109" grpId="0"/>
      <p:bldP spid="110" grpId="0"/>
      <p:bldP spid="111" grpId="0" animBg="1"/>
      <p:bldP spid="112" grpId="0" animBg="1"/>
      <p:bldP spid="113" grpId="0"/>
      <p:bldP spid="115" grpId="0"/>
      <p:bldP spid="116" grpId="0"/>
      <p:bldP spid="117" grpId="0"/>
      <p:bldP spid="118" grpId="0" animBg="1"/>
      <p:bldP spid="120" grpId="0" animBg="1"/>
      <p:bldP spid="121" grpId="0"/>
      <p:bldP spid="123" grpId="0"/>
      <p:bldP spid="124" grpId="0"/>
      <p:bldP spid="1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A174BAB0-4692-4601-87B7-25C0E5AB21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425208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4C16891D-3021-4BD2-935D-58B7C379C920}"/>
              </a:ext>
            </a:extLst>
          </p:cNvPr>
          <p:cNvGrpSpPr/>
          <p:nvPr/>
        </p:nvGrpSpPr>
        <p:grpSpPr>
          <a:xfrm>
            <a:off x="783696" y="2084880"/>
            <a:ext cx="4680190" cy="1995743"/>
            <a:chOff x="82846" y="3730147"/>
            <a:chExt cx="4680198" cy="1995746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BCCBA7C-3328-4ED8-A6A7-30A281F948F6}"/>
                </a:ext>
              </a:extLst>
            </p:cNvPr>
            <p:cNvGrpSpPr/>
            <p:nvPr/>
          </p:nvGrpSpPr>
          <p:grpSpPr>
            <a:xfrm>
              <a:off x="82846" y="3730147"/>
              <a:ext cx="4680198" cy="1995746"/>
              <a:chOff x="1245284" y="3713059"/>
              <a:chExt cx="4680198" cy="1643816"/>
            </a:xfrm>
          </p:grpSpPr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B590A319-4FAE-477F-A868-C2C4A4668DDC}"/>
                  </a:ext>
                </a:extLst>
              </p:cNvPr>
              <p:cNvSpPr/>
              <p:nvPr/>
            </p:nvSpPr>
            <p:spPr>
              <a:xfrm>
                <a:off x="1497060" y="4025864"/>
                <a:ext cx="4428422" cy="1331011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F323D723-9F1D-472B-8B08-0451DF07A2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57421" t="53580" r="2212" b="10109"/>
              <a:stretch/>
            </p:blipFill>
            <p:spPr>
              <a:xfrm>
                <a:off x="1245284" y="3713059"/>
                <a:ext cx="734318" cy="660535"/>
              </a:xfrm>
              <a:prstGeom prst="rect">
                <a:avLst/>
              </a:prstGeom>
            </p:spPr>
          </p:pic>
        </p:grpSp>
        <p:sp>
          <p:nvSpPr>
            <p:cNvPr id="48" name="Text Box 7">
              <a:extLst>
                <a:ext uri="{FF2B5EF4-FFF2-40B4-BE49-F238E27FC236}">
                  <a16:creationId xmlns:a16="http://schemas.microsoft.com/office/drawing/2014/main" id="{59731534-6E4B-4547-B53A-9705BF7D6D39}"/>
                </a:ext>
              </a:extLst>
            </p:cNvPr>
            <p:cNvSpPr txBox="1"/>
            <p:nvPr/>
          </p:nvSpPr>
          <p:spPr>
            <a:xfrm>
              <a:off x="287941" y="4237506"/>
              <a:ext cx="3815435" cy="1028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600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42 + 18 – 10 =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3BF06E8-186B-4D10-92D8-76A9F18BF00E}"/>
              </a:ext>
            </a:extLst>
          </p:cNvPr>
          <p:cNvGrpSpPr/>
          <p:nvPr/>
        </p:nvGrpSpPr>
        <p:grpSpPr>
          <a:xfrm>
            <a:off x="6337323" y="2165850"/>
            <a:ext cx="4798949" cy="1926928"/>
            <a:chOff x="8275281" y="3603124"/>
            <a:chExt cx="4798949" cy="1926928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E2FD5201-70D0-4328-9FD8-D720F69A6BF3}"/>
                </a:ext>
              </a:extLst>
            </p:cNvPr>
            <p:cNvGrpSpPr/>
            <p:nvPr/>
          </p:nvGrpSpPr>
          <p:grpSpPr>
            <a:xfrm>
              <a:off x="8275281" y="3603124"/>
              <a:ext cx="4798949" cy="1926928"/>
              <a:chOff x="6183625" y="1510997"/>
              <a:chExt cx="4798949" cy="1926928"/>
            </a:xfrm>
          </p:grpSpPr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33EE6211-887A-40E9-BD4B-78E4EE0CC2DE}"/>
                  </a:ext>
                </a:extLst>
              </p:cNvPr>
              <p:cNvSpPr/>
              <p:nvPr/>
            </p:nvSpPr>
            <p:spPr>
              <a:xfrm>
                <a:off x="6513838" y="1821955"/>
                <a:ext cx="4468736" cy="1615970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B7E46FC1-D38D-4369-9304-F8307F1846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1595" t="50000" r="46111" b="6477"/>
              <a:stretch/>
            </p:blipFill>
            <p:spPr>
              <a:xfrm rot="816165">
                <a:off x="6183625" y="1510997"/>
                <a:ext cx="826129" cy="687566"/>
              </a:xfrm>
              <a:prstGeom prst="rect">
                <a:avLst/>
              </a:prstGeom>
            </p:spPr>
          </p:pic>
        </p:grpSp>
        <p:sp>
          <p:nvSpPr>
            <p:cNvPr id="54" name="Text Box 7">
              <a:extLst>
                <a:ext uri="{FF2B5EF4-FFF2-40B4-BE49-F238E27FC236}">
                  <a16:creationId xmlns:a16="http://schemas.microsoft.com/office/drawing/2014/main" id="{F077D73D-D2C8-4BE0-950D-38BEBD9EA481}"/>
                </a:ext>
              </a:extLst>
            </p:cNvPr>
            <p:cNvSpPr txBox="1"/>
            <p:nvPr/>
          </p:nvSpPr>
          <p:spPr>
            <a:xfrm>
              <a:off x="8887759" y="3953853"/>
              <a:ext cx="4013882" cy="1028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3600" b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60 – 13 + 23 = </a:t>
              </a:r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A252BFFC-6ACC-4A9C-A5C7-ECD9137E5B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97429" y="333450"/>
            <a:ext cx="1068091" cy="108711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320B2DF6-570F-44FC-9194-4B8C2390E4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2830" y="4911457"/>
            <a:ext cx="1216262" cy="142996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C7352ED5-6C71-4434-BAB6-445C081E96FC}"/>
              </a:ext>
            </a:extLst>
          </p:cNvPr>
          <p:cNvSpPr txBox="1"/>
          <p:nvPr/>
        </p:nvSpPr>
        <p:spPr>
          <a:xfrm>
            <a:off x="1822335" y="3476025"/>
            <a:ext cx="1203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201922A-91A4-43D4-ADE0-43E549619B93}"/>
              </a:ext>
            </a:extLst>
          </p:cNvPr>
          <p:cNvSpPr txBox="1"/>
          <p:nvPr/>
        </p:nvSpPr>
        <p:spPr>
          <a:xfrm>
            <a:off x="7469253" y="3442947"/>
            <a:ext cx="1203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47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CE004815-CD80-4A4F-B444-2D70A14D0213}"/>
              </a:ext>
            </a:extLst>
          </p:cNvPr>
          <p:cNvSpPr/>
          <p:nvPr/>
        </p:nvSpPr>
        <p:spPr>
          <a:xfrm rot="1558595">
            <a:off x="5205967" y="3808408"/>
            <a:ext cx="627734" cy="508978"/>
          </a:xfrm>
          <a:custGeom>
            <a:avLst/>
            <a:gdLst>
              <a:gd name="connsiteX0" fmla="*/ 84256 w 627734"/>
              <a:gd name="connsiteY0" fmla="*/ 807 h 508978"/>
              <a:gd name="connsiteX1" fmla="*/ 206280 w 627734"/>
              <a:gd name="connsiteY1" fmla="*/ 95057 h 508978"/>
              <a:gd name="connsiteX2" fmla="*/ 408736 w 627734"/>
              <a:gd name="connsiteY2" fmla="*/ 145551 h 508978"/>
              <a:gd name="connsiteX3" fmla="*/ 403862 w 627734"/>
              <a:gd name="connsiteY3" fmla="*/ 160542 h 508978"/>
              <a:gd name="connsiteX4" fmla="*/ 410370 w 627734"/>
              <a:gd name="connsiteY4" fmla="*/ 170969 h 508978"/>
              <a:gd name="connsiteX5" fmla="*/ 423933 w 627734"/>
              <a:gd name="connsiteY5" fmla="*/ 211434 h 508978"/>
              <a:gd name="connsiteX6" fmla="*/ 385336 w 627734"/>
              <a:gd name="connsiteY6" fmla="*/ 508978 h 508978"/>
              <a:gd name="connsiteX7" fmla="*/ 276791 w 627734"/>
              <a:gd name="connsiteY7" fmla="*/ 385381 h 508978"/>
              <a:gd name="connsiteX8" fmla="*/ 258338 w 627734"/>
              <a:gd name="connsiteY8" fmla="*/ 353816 h 508978"/>
              <a:gd name="connsiteX9" fmla="*/ 206280 w 627734"/>
              <a:gd name="connsiteY9" fmla="*/ 395094 h 508978"/>
              <a:gd name="connsiteX10" fmla="*/ 84256 w 627734"/>
              <a:gd name="connsiteY10" fmla="*/ 807 h 50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7734" h="508978">
                <a:moveTo>
                  <a:pt x="84256" y="807"/>
                </a:moveTo>
                <a:cubicBezTo>
                  <a:pt x="128785" y="-5216"/>
                  <a:pt x="179615" y="22131"/>
                  <a:pt x="206280" y="95057"/>
                </a:cubicBezTo>
                <a:cubicBezTo>
                  <a:pt x="264943" y="-65380"/>
                  <a:pt x="440566" y="-5216"/>
                  <a:pt x="408736" y="145551"/>
                </a:cubicBezTo>
                <a:lnTo>
                  <a:pt x="403862" y="160542"/>
                </a:lnTo>
                <a:lnTo>
                  <a:pt x="410370" y="170969"/>
                </a:lnTo>
                <a:cubicBezTo>
                  <a:pt x="415915" y="182818"/>
                  <a:pt x="420520" y="196284"/>
                  <a:pt x="423933" y="211434"/>
                </a:cubicBezTo>
                <a:cubicBezTo>
                  <a:pt x="538572" y="-9013"/>
                  <a:pt x="838566" y="265220"/>
                  <a:pt x="385336" y="508978"/>
                </a:cubicBezTo>
                <a:cubicBezTo>
                  <a:pt x="338331" y="465062"/>
                  <a:pt x="302828" y="423688"/>
                  <a:pt x="276791" y="385381"/>
                </a:cubicBezTo>
                <a:lnTo>
                  <a:pt x="258338" y="353816"/>
                </a:lnTo>
                <a:lnTo>
                  <a:pt x="206280" y="395094"/>
                </a:lnTo>
                <a:cubicBezTo>
                  <a:pt x="-81169" y="188819"/>
                  <a:pt x="-13707" y="14057"/>
                  <a:pt x="84256" y="807"/>
                </a:cubicBezTo>
                <a:close/>
              </a:path>
            </a:pathLst>
          </a:custGeom>
          <a:solidFill>
            <a:srgbClr val="FF0066"/>
          </a:solidFill>
          <a:ln>
            <a:solidFill>
              <a:srgbClr val="FFFF00"/>
            </a:solidFill>
            <a:prstDash val="sys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5F9C748C-C1AC-4809-8DF5-37B59E4881FE}"/>
              </a:ext>
            </a:extLst>
          </p:cNvPr>
          <p:cNvSpPr/>
          <p:nvPr/>
        </p:nvSpPr>
        <p:spPr>
          <a:xfrm rot="1558595">
            <a:off x="10758028" y="3826132"/>
            <a:ext cx="627734" cy="508978"/>
          </a:xfrm>
          <a:custGeom>
            <a:avLst/>
            <a:gdLst>
              <a:gd name="connsiteX0" fmla="*/ 84256 w 627734"/>
              <a:gd name="connsiteY0" fmla="*/ 807 h 508978"/>
              <a:gd name="connsiteX1" fmla="*/ 206280 w 627734"/>
              <a:gd name="connsiteY1" fmla="*/ 95057 h 508978"/>
              <a:gd name="connsiteX2" fmla="*/ 408736 w 627734"/>
              <a:gd name="connsiteY2" fmla="*/ 145551 h 508978"/>
              <a:gd name="connsiteX3" fmla="*/ 403862 w 627734"/>
              <a:gd name="connsiteY3" fmla="*/ 160542 h 508978"/>
              <a:gd name="connsiteX4" fmla="*/ 410370 w 627734"/>
              <a:gd name="connsiteY4" fmla="*/ 170969 h 508978"/>
              <a:gd name="connsiteX5" fmla="*/ 423933 w 627734"/>
              <a:gd name="connsiteY5" fmla="*/ 211434 h 508978"/>
              <a:gd name="connsiteX6" fmla="*/ 385336 w 627734"/>
              <a:gd name="connsiteY6" fmla="*/ 508978 h 508978"/>
              <a:gd name="connsiteX7" fmla="*/ 276791 w 627734"/>
              <a:gd name="connsiteY7" fmla="*/ 385381 h 508978"/>
              <a:gd name="connsiteX8" fmla="*/ 258338 w 627734"/>
              <a:gd name="connsiteY8" fmla="*/ 353816 h 508978"/>
              <a:gd name="connsiteX9" fmla="*/ 206280 w 627734"/>
              <a:gd name="connsiteY9" fmla="*/ 395094 h 508978"/>
              <a:gd name="connsiteX10" fmla="*/ 84256 w 627734"/>
              <a:gd name="connsiteY10" fmla="*/ 807 h 50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7734" h="508978">
                <a:moveTo>
                  <a:pt x="84256" y="807"/>
                </a:moveTo>
                <a:cubicBezTo>
                  <a:pt x="128785" y="-5216"/>
                  <a:pt x="179615" y="22131"/>
                  <a:pt x="206280" y="95057"/>
                </a:cubicBezTo>
                <a:cubicBezTo>
                  <a:pt x="264943" y="-65380"/>
                  <a:pt x="440566" y="-5216"/>
                  <a:pt x="408736" y="145551"/>
                </a:cubicBezTo>
                <a:lnTo>
                  <a:pt x="403862" y="160542"/>
                </a:lnTo>
                <a:lnTo>
                  <a:pt x="410370" y="170969"/>
                </a:lnTo>
                <a:cubicBezTo>
                  <a:pt x="415915" y="182818"/>
                  <a:pt x="420520" y="196284"/>
                  <a:pt x="423933" y="211434"/>
                </a:cubicBezTo>
                <a:cubicBezTo>
                  <a:pt x="538572" y="-9013"/>
                  <a:pt x="838566" y="265220"/>
                  <a:pt x="385336" y="508978"/>
                </a:cubicBezTo>
                <a:cubicBezTo>
                  <a:pt x="338331" y="465062"/>
                  <a:pt x="302828" y="423688"/>
                  <a:pt x="276791" y="385381"/>
                </a:cubicBezTo>
                <a:lnTo>
                  <a:pt x="258338" y="353816"/>
                </a:lnTo>
                <a:lnTo>
                  <a:pt x="206280" y="395094"/>
                </a:lnTo>
                <a:cubicBezTo>
                  <a:pt x="-81169" y="188819"/>
                  <a:pt x="-13707" y="14057"/>
                  <a:pt x="84256" y="807"/>
                </a:cubicBezTo>
                <a:close/>
              </a:path>
            </a:pathLst>
          </a:custGeom>
          <a:solidFill>
            <a:srgbClr val="FF0066"/>
          </a:solidFill>
          <a:ln>
            <a:solidFill>
              <a:srgbClr val="FFFF00"/>
            </a:solidFill>
            <a:prstDash val="sys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B182B1B-B4F3-4B6F-98AB-92BE25781647}"/>
              </a:ext>
            </a:extLst>
          </p:cNvPr>
          <p:cNvGrpSpPr/>
          <p:nvPr/>
        </p:nvGrpSpPr>
        <p:grpSpPr>
          <a:xfrm>
            <a:off x="4574454" y="858700"/>
            <a:ext cx="2514858" cy="755245"/>
            <a:chOff x="-3369817" y="382607"/>
            <a:chExt cx="2470342" cy="795412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FDBF7204-55AA-4012-A687-3175CD7A92FA}"/>
                </a:ext>
              </a:extLst>
            </p:cNvPr>
            <p:cNvSpPr/>
            <p:nvPr/>
          </p:nvSpPr>
          <p:spPr>
            <a:xfrm>
              <a:off x="-3369817" y="382607"/>
              <a:ext cx="2470342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c.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16809A0-F214-403C-8C9B-8BA3DF1ACF3E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1684" name="TextBox9" r:id="rId2" imgW="847800" imgH="514440"/>
        </mc:Choice>
        <mc:Fallback>
          <p:control name="TextBox9" r:id="rId2" imgW="847800" imgH="514440">
            <p:pic>
              <p:nvPicPr>
                <p:cNvPr id="67" name="TextBox9">
                  <a:extLst>
                    <a:ext uri="{FF2B5EF4-FFF2-40B4-BE49-F238E27FC236}">
                      <a16:creationId xmlns:a16="http://schemas.microsoft.com/office/drawing/2014/main" id="{09EC90C3-4D3E-459A-AD7A-D76A9C208CA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375502" y="3027629"/>
                  <a:ext cx="851880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685" name="TextBox1" r:id="rId3" imgW="847800" imgH="514440"/>
        </mc:Choice>
        <mc:Fallback>
          <p:control name="TextBox1" r:id="rId3" imgW="847800" imgH="514440">
            <p:pic>
              <p:nvPicPr>
                <p:cNvPr id="73" name="TextBox1">
                  <a:extLst>
                    <a:ext uri="{FF2B5EF4-FFF2-40B4-BE49-F238E27FC236}">
                      <a16:creationId xmlns:a16="http://schemas.microsoft.com/office/drawing/2014/main" id="{353A9BAC-7AFA-4A69-B6D8-FAD29F2E8EF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160392" y="2925574"/>
                  <a:ext cx="851880" cy="51737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79552117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4485</TotalTime>
  <Words>602</Words>
  <Application>Microsoft Office PowerPoint</Application>
  <PresentationFormat>Widescreen</PresentationFormat>
  <Paragraphs>145</Paragraphs>
  <Slides>21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Cambria Math</vt:lpstr>
      <vt:lpstr>Times New Roman</vt:lpstr>
      <vt:lpstr>UTM Avo</vt:lpstr>
      <vt:lpstr>UTM Avo (Headings)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hung.nv2510hung.nv2510</cp:lastModifiedBy>
  <cp:revision>668</cp:revision>
  <dcterms:created xsi:type="dcterms:W3CDTF">2021-02-20T02:56:00Z</dcterms:created>
  <dcterms:modified xsi:type="dcterms:W3CDTF">2022-01-21T10:32:16Z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